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342" r:id="rId6"/>
    <p:sldId id="261" r:id="rId7"/>
    <p:sldId id="343" r:id="rId8"/>
    <p:sldId id="262" r:id="rId9"/>
    <p:sldId id="263" r:id="rId10"/>
    <p:sldId id="344" r:id="rId11"/>
    <p:sldId id="264" r:id="rId12"/>
    <p:sldId id="268" r:id="rId13"/>
  </p:sldIdLst>
  <p:sldSz cx="9144000" cy="5143500" type="screen16x9"/>
  <p:notesSz cx="6858000" cy="9144000"/>
  <p:embeddedFontLst>
    <p:embeddedFont>
      <p:font typeface="Dosis" pitchFamily="2" charset="0"/>
      <p:regular r:id="rId15"/>
      <p:bold r:id="rId16"/>
    </p:embeddedFont>
    <p:embeddedFont>
      <p:font typeface="Patrick Hand" panose="00000500000000000000" pitchFamily="2" charset="0"/>
      <p:regular r:id="rId17"/>
    </p:embeddedFont>
    <p:embeddedFont>
      <p:font typeface="Quicksand Medium" panose="020B0604020202020204" charset="0"/>
      <p:regular r:id="rId18"/>
      <p:bold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8AC461-AEC7-45D8-8EBE-03E77F708830}">
  <a:tblStyle styleId="{E38AC461-AEC7-45D8-8EBE-03E77F708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2aa174733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2aa174733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0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2aa1747333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12aa1747333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2c312bc0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2c312bc0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2aa174733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2aa174733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2aa1747333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2aa1747333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2aa1747333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2aa1747333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96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2aa174733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2aa174733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2aa174733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2aa174733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96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2aa174733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2aa174733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0" name="Google Shape;10;p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4260200" y="1472350"/>
            <a:ext cx="4261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4434500" y="3305450"/>
            <a:ext cx="385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427291" y="3302054"/>
            <a:ext cx="427309" cy="735372"/>
            <a:chOff x="1075250" y="4381550"/>
            <a:chExt cx="314175" cy="540675"/>
          </a:xfrm>
        </p:grpSpPr>
        <p:sp>
          <p:nvSpPr>
            <p:cNvPr id="31" name="Google Shape;31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extrusionOk="0">
                  <a:moveTo>
                    <a:pt x="3318" y="1"/>
                  </a:move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fill="none" extrusionOk="0">
                  <a:moveTo>
                    <a:pt x="3356" y="1"/>
                  </a:moveTo>
                  <a:lnTo>
                    <a:pt x="3356" y="1"/>
                  </a:lnTo>
                  <a:lnTo>
                    <a:pt x="3318" y="1"/>
                  </a:lnTo>
                  <a:lnTo>
                    <a:pt x="3318" y="1"/>
                  </a:ln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extrusionOk="0">
                  <a:moveTo>
                    <a:pt x="872" y="1"/>
                  </a:move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fill="none" extrusionOk="0">
                  <a:moveTo>
                    <a:pt x="872" y="1"/>
                  </a:moveTo>
                  <a:lnTo>
                    <a:pt x="872" y="1"/>
                  </a:ln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lnTo>
                    <a:pt x="872" y="1"/>
                  </a:lnTo>
                  <a:lnTo>
                    <a:pt x="872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extrusionOk="0">
                  <a:moveTo>
                    <a:pt x="8662" y="0"/>
                  </a:move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fill="none" extrusionOk="0">
                  <a:moveTo>
                    <a:pt x="8984" y="0"/>
                  </a:moveTo>
                  <a:lnTo>
                    <a:pt x="8984" y="0"/>
                  </a:lnTo>
                  <a:lnTo>
                    <a:pt x="8662" y="0"/>
                  </a:ln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108" y="16149"/>
                  </a:lnTo>
                  <a:lnTo>
                    <a:pt x="7108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58" y="11012"/>
                  </a:lnTo>
                  <a:lnTo>
                    <a:pt x="4758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92" y="6596"/>
                  </a:lnTo>
                  <a:lnTo>
                    <a:pt x="2692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349" y="1517"/>
                  </a:lnTo>
                  <a:lnTo>
                    <a:pt x="10349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702" y="4208"/>
                  </a:lnTo>
                  <a:lnTo>
                    <a:pt x="1043" y="4208"/>
                  </a:lnTo>
                  <a:lnTo>
                    <a:pt x="1043" y="4208"/>
                  </a:lnTo>
                  <a:lnTo>
                    <a:pt x="1119" y="4208"/>
                  </a:lnTo>
                  <a:lnTo>
                    <a:pt x="1119" y="4208"/>
                  </a:lnTo>
                  <a:lnTo>
                    <a:pt x="1175" y="4208"/>
                  </a:lnTo>
                  <a:lnTo>
                    <a:pt x="1175" y="4208"/>
                  </a:lnTo>
                  <a:lnTo>
                    <a:pt x="1289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lnTo>
                    <a:pt x="8984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4978029" y="3974720"/>
            <a:ext cx="584571" cy="437000"/>
            <a:chOff x="-522075" y="3957700"/>
            <a:chExt cx="429800" cy="321300"/>
          </a:xfrm>
        </p:grpSpPr>
        <p:sp>
          <p:nvSpPr>
            <p:cNvPr id="38" name="Google Shape;38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extrusionOk="0">
                  <a:moveTo>
                    <a:pt x="7468" y="1"/>
                  </a:move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fill="none" extrusionOk="0">
                  <a:moveTo>
                    <a:pt x="7791" y="1"/>
                  </a:moveTo>
                  <a:lnTo>
                    <a:pt x="7791" y="1"/>
                  </a:lnTo>
                  <a:lnTo>
                    <a:pt x="7468" y="1"/>
                  </a:ln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6199" y="9137"/>
                  </a:lnTo>
                  <a:lnTo>
                    <a:pt x="6199" y="9137"/>
                  </a:lnTo>
                  <a:lnTo>
                    <a:pt x="6255" y="9137"/>
                  </a:lnTo>
                  <a:lnTo>
                    <a:pt x="6255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948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7942" y="342"/>
                  </a:lnTo>
                  <a:lnTo>
                    <a:pt x="7942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lnTo>
                    <a:pt x="7980" y="1"/>
                  </a:lnTo>
                  <a:lnTo>
                    <a:pt x="779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extrusionOk="0">
                  <a:moveTo>
                    <a:pt x="16016" y="1"/>
                  </a:move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fill="none" extrusionOk="0">
                  <a:moveTo>
                    <a:pt x="16016" y="1"/>
                  </a:moveTo>
                  <a:lnTo>
                    <a:pt x="16016" y="1"/>
                  </a:ln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922" y="2635"/>
                  </a:lnTo>
                  <a:lnTo>
                    <a:pt x="1192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515" y="3375"/>
                  </a:lnTo>
                  <a:lnTo>
                    <a:pt x="9515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535" y="2958"/>
                  </a:lnTo>
                  <a:lnTo>
                    <a:pt x="5535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867" y="3280"/>
                  </a:lnTo>
                  <a:lnTo>
                    <a:pt x="3867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440" y="3337"/>
                  </a:lnTo>
                  <a:lnTo>
                    <a:pt x="544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724" y="3754"/>
                  </a:lnTo>
                  <a:lnTo>
                    <a:pt x="9724" y="3754"/>
                  </a:lnTo>
                  <a:lnTo>
                    <a:pt x="9781" y="3754"/>
                  </a:lnTo>
                  <a:lnTo>
                    <a:pt x="9781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73" y="20"/>
                  </a:lnTo>
                  <a:lnTo>
                    <a:pt x="1601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extrusionOk="0">
                  <a:moveTo>
                    <a:pt x="171" y="1"/>
                  </a:move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907" y="228"/>
                  </a:lnTo>
                  <a:lnTo>
                    <a:pt x="12907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482" y="3052"/>
                  </a:lnTo>
                  <a:lnTo>
                    <a:pt x="6482" y="3052"/>
                  </a:lnTo>
                  <a:lnTo>
                    <a:pt x="6331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extrusionOk="0">
                  <a:moveTo>
                    <a:pt x="171" y="1"/>
                  </a:move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588" y="418"/>
                  </a:lnTo>
                  <a:lnTo>
                    <a:pt x="626" y="418"/>
                  </a:lnTo>
                  <a:lnTo>
                    <a:pt x="626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683" y="76"/>
                  </a:lnTo>
                  <a:lnTo>
                    <a:pt x="209" y="1"/>
                  </a:lnTo>
                  <a:lnTo>
                    <a:pt x="209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133" y="1"/>
                  </a:move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fill="none" extrusionOk="0">
                  <a:moveTo>
                    <a:pt x="190" y="1"/>
                  </a:moveTo>
                  <a:lnTo>
                    <a:pt x="190" y="1"/>
                  </a:lnTo>
                  <a:lnTo>
                    <a:pt x="133" y="1"/>
                  </a:ln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285" y="456"/>
                  </a:lnTo>
                  <a:lnTo>
                    <a:pt x="285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304" y="58"/>
                  </a:lnTo>
                  <a:lnTo>
                    <a:pt x="247" y="1"/>
                  </a:lnTo>
                  <a:lnTo>
                    <a:pt x="190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411722" y="4115397"/>
            <a:ext cx="551725" cy="484026"/>
            <a:chOff x="734050" y="4906100"/>
            <a:chExt cx="405650" cy="355875"/>
          </a:xfrm>
        </p:grpSpPr>
        <p:sp>
          <p:nvSpPr>
            <p:cNvPr id="51" name="Google Shape;51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extrusionOk="0">
                  <a:moveTo>
                    <a:pt x="6918" y="0"/>
                  </a:move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fill="none" extrusionOk="0">
                  <a:moveTo>
                    <a:pt x="6937" y="0"/>
                  </a:moveTo>
                  <a:lnTo>
                    <a:pt x="6937" y="0"/>
                  </a:lnTo>
                  <a:lnTo>
                    <a:pt x="6918" y="0"/>
                  </a:lnTo>
                  <a:lnTo>
                    <a:pt x="6918" y="0"/>
                  </a:ln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171" y="4511"/>
                  </a:lnTo>
                  <a:lnTo>
                    <a:pt x="171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extrusionOk="0">
                  <a:moveTo>
                    <a:pt x="513" y="0"/>
                  </a:move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fill="none" extrusionOk="0">
                  <a:moveTo>
                    <a:pt x="570" y="0"/>
                  </a:moveTo>
                  <a:lnTo>
                    <a:pt x="570" y="0"/>
                  </a:lnTo>
                  <a:lnTo>
                    <a:pt x="513" y="0"/>
                  </a:ln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extrusionOk="0">
                  <a:moveTo>
                    <a:pt x="607" y="0"/>
                  </a:move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fill="none" extrusionOk="0">
                  <a:moveTo>
                    <a:pt x="702" y="0"/>
                  </a:moveTo>
                  <a:lnTo>
                    <a:pt x="702" y="0"/>
                  </a:lnTo>
                  <a:lnTo>
                    <a:pt x="607" y="0"/>
                  </a:ln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285" y="1422"/>
                  </a:lnTo>
                  <a:lnTo>
                    <a:pt x="285" y="1422"/>
                  </a:lnTo>
                  <a:lnTo>
                    <a:pt x="323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02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extrusionOk="0">
                  <a:moveTo>
                    <a:pt x="569" y="341"/>
                  </a:moveTo>
                  <a:lnTo>
                    <a:pt x="607" y="360"/>
                  </a:lnTo>
                  <a:lnTo>
                    <a:pt x="645" y="398"/>
                  </a:lnTo>
                  <a:lnTo>
                    <a:pt x="645" y="455"/>
                  </a:lnTo>
                  <a:lnTo>
                    <a:pt x="626" y="512"/>
                  </a:lnTo>
                  <a:lnTo>
                    <a:pt x="607" y="550"/>
                  </a:lnTo>
                  <a:lnTo>
                    <a:pt x="569" y="569"/>
                  </a:lnTo>
                  <a:lnTo>
                    <a:pt x="456" y="607"/>
                  </a:lnTo>
                  <a:lnTo>
                    <a:pt x="361" y="626"/>
                  </a:lnTo>
                  <a:lnTo>
                    <a:pt x="304" y="626"/>
                  </a:lnTo>
                  <a:lnTo>
                    <a:pt x="380" y="569"/>
                  </a:lnTo>
                  <a:lnTo>
                    <a:pt x="418" y="493"/>
                  </a:lnTo>
                  <a:lnTo>
                    <a:pt x="418" y="436"/>
                  </a:lnTo>
                  <a:lnTo>
                    <a:pt x="418" y="398"/>
                  </a:lnTo>
                  <a:lnTo>
                    <a:pt x="493" y="360"/>
                  </a:lnTo>
                  <a:lnTo>
                    <a:pt x="569" y="341"/>
                  </a:lnTo>
                  <a:close/>
                  <a:moveTo>
                    <a:pt x="569" y="0"/>
                  </a:move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28775" y="5028825"/>
              <a:ext cx="8575" cy="7125"/>
            </a:xfrm>
            <a:custGeom>
              <a:avLst/>
              <a:gdLst/>
              <a:ahLst/>
              <a:cxnLst/>
              <a:rect l="l" t="t" r="r" b="b"/>
              <a:pathLst>
                <a:path w="343" h="285" fill="none" extrusionOk="0">
                  <a:moveTo>
                    <a:pt x="58" y="285"/>
                  </a:moveTo>
                  <a:lnTo>
                    <a:pt x="58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77" y="228"/>
                  </a:lnTo>
                  <a:lnTo>
                    <a:pt x="77" y="228"/>
                  </a:lnTo>
                  <a:lnTo>
                    <a:pt x="115" y="152"/>
                  </a:lnTo>
                  <a:lnTo>
                    <a:pt x="115" y="95"/>
                  </a:lnTo>
                  <a:lnTo>
                    <a:pt x="115" y="57"/>
                  </a:lnTo>
                  <a:lnTo>
                    <a:pt x="115" y="57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304" y="19"/>
                  </a:lnTo>
                  <a:lnTo>
                    <a:pt x="342" y="57"/>
                  </a:lnTo>
                  <a:lnTo>
                    <a:pt x="342" y="57"/>
                  </a:lnTo>
                  <a:lnTo>
                    <a:pt x="342" y="114"/>
                  </a:lnTo>
                  <a:lnTo>
                    <a:pt x="323" y="171"/>
                  </a:lnTo>
                  <a:lnTo>
                    <a:pt x="304" y="209"/>
                  </a:lnTo>
                  <a:lnTo>
                    <a:pt x="266" y="228"/>
                  </a:lnTo>
                  <a:lnTo>
                    <a:pt x="153" y="266"/>
                  </a:lnTo>
                  <a:lnTo>
                    <a:pt x="58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fill="none" extrusionOk="0">
                  <a:moveTo>
                    <a:pt x="569" y="0"/>
                  </a:moveTo>
                  <a:lnTo>
                    <a:pt x="569" y="0"/>
                  </a:ln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extrusionOk="0">
                  <a:moveTo>
                    <a:pt x="14690" y="2995"/>
                  </a:moveTo>
                  <a:lnTo>
                    <a:pt x="14766" y="3147"/>
                  </a:lnTo>
                  <a:lnTo>
                    <a:pt x="14785" y="3298"/>
                  </a:lnTo>
                  <a:lnTo>
                    <a:pt x="14785" y="3431"/>
                  </a:lnTo>
                  <a:lnTo>
                    <a:pt x="14766" y="3564"/>
                  </a:lnTo>
                  <a:lnTo>
                    <a:pt x="14690" y="3696"/>
                  </a:lnTo>
                  <a:lnTo>
                    <a:pt x="14614" y="3829"/>
                  </a:lnTo>
                  <a:lnTo>
                    <a:pt x="14500" y="3924"/>
                  </a:lnTo>
                  <a:lnTo>
                    <a:pt x="14368" y="4018"/>
                  </a:lnTo>
                  <a:lnTo>
                    <a:pt x="14197" y="4094"/>
                  </a:lnTo>
                  <a:lnTo>
                    <a:pt x="14045" y="4170"/>
                  </a:lnTo>
                  <a:lnTo>
                    <a:pt x="13723" y="4303"/>
                  </a:lnTo>
                  <a:lnTo>
                    <a:pt x="13780" y="3943"/>
                  </a:lnTo>
                  <a:lnTo>
                    <a:pt x="13780" y="3867"/>
                  </a:lnTo>
                  <a:lnTo>
                    <a:pt x="13723" y="3791"/>
                  </a:lnTo>
                  <a:lnTo>
                    <a:pt x="13666" y="3753"/>
                  </a:lnTo>
                  <a:lnTo>
                    <a:pt x="13591" y="3734"/>
                  </a:lnTo>
                  <a:lnTo>
                    <a:pt x="13553" y="3753"/>
                  </a:lnTo>
                  <a:lnTo>
                    <a:pt x="13515" y="3772"/>
                  </a:lnTo>
                  <a:lnTo>
                    <a:pt x="13477" y="3810"/>
                  </a:lnTo>
                  <a:lnTo>
                    <a:pt x="13458" y="3867"/>
                  </a:lnTo>
                  <a:lnTo>
                    <a:pt x="13382" y="4379"/>
                  </a:lnTo>
                  <a:lnTo>
                    <a:pt x="13325" y="4644"/>
                  </a:lnTo>
                  <a:lnTo>
                    <a:pt x="13249" y="4909"/>
                  </a:lnTo>
                  <a:lnTo>
                    <a:pt x="13192" y="5023"/>
                  </a:lnTo>
                  <a:lnTo>
                    <a:pt x="13136" y="5118"/>
                  </a:lnTo>
                  <a:lnTo>
                    <a:pt x="13060" y="5212"/>
                  </a:lnTo>
                  <a:lnTo>
                    <a:pt x="12984" y="5307"/>
                  </a:lnTo>
                  <a:lnTo>
                    <a:pt x="12889" y="5364"/>
                  </a:lnTo>
                  <a:lnTo>
                    <a:pt x="12794" y="5421"/>
                  </a:lnTo>
                  <a:lnTo>
                    <a:pt x="12662" y="5459"/>
                  </a:lnTo>
                  <a:lnTo>
                    <a:pt x="12415" y="5459"/>
                  </a:lnTo>
                  <a:lnTo>
                    <a:pt x="12302" y="5440"/>
                  </a:lnTo>
                  <a:lnTo>
                    <a:pt x="11866" y="5326"/>
                  </a:lnTo>
                  <a:lnTo>
                    <a:pt x="11449" y="5212"/>
                  </a:lnTo>
                  <a:lnTo>
                    <a:pt x="11032" y="5061"/>
                  </a:lnTo>
                  <a:lnTo>
                    <a:pt x="10615" y="4909"/>
                  </a:lnTo>
                  <a:lnTo>
                    <a:pt x="10804" y="4833"/>
                  </a:lnTo>
                  <a:lnTo>
                    <a:pt x="11013" y="4777"/>
                  </a:lnTo>
                  <a:lnTo>
                    <a:pt x="11449" y="4701"/>
                  </a:lnTo>
                  <a:lnTo>
                    <a:pt x="11866" y="4606"/>
                  </a:lnTo>
                  <a:lnTo>
                    <a:pt x="12036" y="4549"/>
                  </a:lnTo>
                  <a:lnTo>
                    <a:pt x="12207" y="4473"/>
                  </a:lnTo>
                  <a:lnTo>
                    <a:pt x="12359" y="4379"/>
                  </a:lnTo>
                  <a:lnTo>
                    <a:pt x="12510" y="4246"/>
                  </a:lnTo>
                  <a:lnTo>
                    <a:pt x="12662" y="4113"/>
                  </a:lnTo>
                  <a:lnTo>
                    <a:pt x="12794" y="3962"/>
                  </a:lnTo>
                  <a:lnTo>
                    <a:pt x="12927" y="3810"/>
                  </a:lnTo>
                  <a:lnTo>
                    <a:pt x="13079" y="3677"/>
                  </a:lnTo>
                  <a:lnTo>
                    <a:pt x="13230" y="3564"/>
                  </a:lnTo>
                  <a:lnTo>
                    <a:pt x="13382" y="3469"/>
                  </a:lnTo>
                  <a:lnTo>
                    <a:pt x="13553" y="3393"/>
                  </a:lnTo>
                  <a:lnTo>
                    <a:pt x="13742" y="3317"/>
                  </a:lnTo>
                  <a:lnTo>
                    <a:pt x="13932" y="3260"/>
                  </a:lnTo>
                  <a:lnTo>
                    <a:pt x="14140" y="3203"/>
                  </a:lnTo>
                  <a:lnTo>
                    <a:pt x="14406" y="3128"/>
                  </a:lnTo>
                  <a:lnTo>
                    <a:pt x="14557" y="3071"/>
                  </a:lnTo>
                  <a:lnTo>
                    <a:pt x="14690" y="2995"/>
                  </a:lnTo>
                  <a:close/>
                  <a:moveTo>
                    <a:pt x="1043" y="1839"/>
                  </a:moveTo>
                  <a:lnTo>
                    <a:pt x="1138" y="1877"/>
                  </a:lnTo>
                  <a:lnTo>
                    <a:pt x="1233" y="1915"/>
                  </a:lnTo>
                  <a:lnTo>
                    <a:pt x="1309" y="1971"/>
                  </a:lnTo>
                  <a:lnTo>
                    <a:pt x="1366" y="2047"/>
                  </a:lnTo>
                  <a:lnTo>
                    <a:pt x="1422" y="2161"/>
                  </a:lnTo>
                  <a:lnTo>
                    <a:pt x="1441" y="2294"/>
                  </a:lnTo>
                  <a:lnTo>
                    <a:pt x="1441" y="2445"/>
                  </a:lnTo>
                  <a:lnTo>
                    <a:pt x="1422" y="2654"/>
                  </a:lnTo>
                  <a:lnTo>
                    <a:pt x="1422" y="2767"/>
                  </a:lnTo>
                  <a:lnTo>
                    <a:pt x="1441" y="2862"/>
                  </a:lnTo>
                  <a:lnTo>
                    <a:pt x="1479" y="2938"/>
                  </a:lnTo>
                  <a:lnTo>
                    <a:pt x="1536" y="3014"/>
                  </a:lnTo>
                  <a:lnTo>
                    <a:pt x="1593" y="3090"/>
                  </a:lnTo>
                  <a:lnTo>
                    <a:pt x="1688" y="3147"/>
                  </a:lnTo>
                  <a:lnTo>
                    <a:pt x="1858" y="3222"/>
                  </a:lnTo>
                  <a:lnTo>
                    <a:pt x="1953" y="3241"/>
                  </a:lnTo>
                  <a:lnTo>
                    <a:pt x="2029" y="3241"/>
                  </a:lnTo>
                  <a:lnTo>
                    <a:pt x="2256" y="3222"/>
                  </a:lnTo>
                  <a:lnTo>
                    <a:pt x="2484" y="3203"/>
                  </a:lnTo>
                  <a:lnTo>
                    <a:pt x="2598" y="3184"/>
                  </a:lnTo>
                  <a:lnTo>
                    <a:pt x="2711" y="3203"/>
                  </a:lnTo>
                  <a:lnTo>
                    <a:pt x="2825" y="3222"/>
                  </a:lnTo>
                  <a:lnTo>
                    <a:pt x="2939" y="3260"/>
                  </a:lnTo>
                  <a:lnTo>
                    <a:pt x="3033" y="3317"/>
                  </a:lnTo>
                  <a:lnTo>
                    <a:pt x="3128" y="3374"/>
                  </a:lnTo>
                  <a:lnTo>
                    <a:pt x="3204" y="3450"/>
                  </a:lnTo>
                  <a:lnTo>
                    <a:pt x="3356" y="3620"/>
                  </a:lnTo>
                  <a:lnTo>
                    <a:pt x="3488" y="3829"/>
                  </a:lnTo>
                  <a:lnTo>
                    <a:pt x="3602" y="4037"/>
                  </a:lnTo>
                  <a:lnTo>
                    <a:pt x="3811" y="4454"/>
                  </a:lnTo>
                  <a:lnTo>
                    <a:pt x="3905" y="4644"/>
                  </a:lnTo>
                  <a:lnTo>
                    <a:pt x="3981" y="4758"/>
                  </a:lnTo>
                  <a:lnTo>
                    <a:pt x="4038" y="4852"/>
                  </a:lnTo>
                  <a:lnTo>
                    <a:pt x="4133" y="4928"/>
                  </a:lnTo>
                  <a:lnTo>
                    <a:pt x="4228" y="5004"/>
                  </a:lnTo>
                  <a:lnTo>
                    <a:pt x="4322" y="5042"/>
                  </a:lnTo>
                  <a:lnTo>
                    <a:pt x="4436" y="5061"/>
                  </a:lnTo>
                  <a:lnTo>
                    <a:pt x="4531" y="5042"/>
                  </a:lnTo>
                  <a:lnTo>
                    <a:pt x="4701" y="5004"/>
                  </a:lnTo>
                  <a:lnTo>
                    <a:pt x="4872" y="4947"/>
                  </a:lnTo>
                  <a:lnTo>
                    <a:pt x="5024" y="4890"/>
                  </a:lnTo>
                  <a:lnTo>
                    <a:pt x="5175" y="4871"/>
                  </a:lnTo>
                  <a:lnTo>
                    <a:pt x="5308" y="4890"/>
                  </a:lnTo>
                  <a:lnTo>
                    <a:pt x="5422" y="4947"/>
                  </a:lnTo>
                  <a:lnTo>
                    <a:pt x="5554" y="5061"/>
                  </a:lnTo>
                  <a:lnTo>
                    <a:pt x="5668" y="5250"/>
                  </a:lnTo>
                  <a:lnTo>
                    <a:pt x="5763" y="5440"/>
                  </a:lnTo>
                  <a:lnTo>
                    <a:pt x="5839" y="5648"/>
                  </a:lnTo>
                  <a:lnTo>
                    <a:pt x="5914" y="5857"/>
                  </a:lnTo>
                  <a:lnTo>
                    <a:pt x="5971" y="5952"/>
                  </a:lnTo>
                  <a:lnTo>
                    <a:pt x="6047" y="6046"/>
                  </a:lnTo>
                  <a:lnTo>
                    <a:pt x="6199" y="6198"/>
                  </a:lnTo>
                  <a:lnTo>
                    <a:pt x="6369" y="6312"/>
                  </a:lnTo>
                  <a:lnTo>
                    <a:pt x="6540" y="6369"/>
                  </a:lnTo>
                  <a:lnTo>
                    <a:pt x="6710" y="6388"/>
                  </a:lnTo>
                  <a:lnTo>
                    <a:pt x="6900" y="6369"/>
                  </a:lnTo>
                  <a:lnTo>
                    <a:pt x="7108" y="6312"/>
                  </a:lnTo>
                  <a:lnTo>
                    <a:pt x="7393" y="6217"/>
                  </a:lnTo>
                  <a:lnTo>
                    <a:pt x="7620" y="6103"/>
                  </a:lnTo>
                  <a:lnTo>
                    <a:pt x="7886" y="6009"/>
                  </a:lnTo>
                  <a:lnTo>
                    <a:pt x="8018" y="5971"/>
                  </a:lnTo>
                  <a:lnTo>
                    <a:pt x="8189" y="5952"/>
                  </a:lnTo>
                  <a:lnTo>
                    <a:pt x="8530" y="5952"/>
                  </a:lnTo>
                  <a:lnTo>
                    <a:pt x="8757" y="5990"/>
                  </a:lnTo>
                  <a:lnTo>
                    <a:pt x="8966" y="6009"/>
                  </a:lnTo>
                  <a:lnTo>
                    <a:pt x="9193" y="6027"/>
                  </a:lnTo>
                  <a:lnTo>
                    <a:pt x="9364" y="6009"/>
                  </a:lnTo>
                  <a:lnTo>
                    <a:pt x="9497" y="5990"/>
                  </a:lnTo>
                  <a:lnTo>
                    <a:pt x="9629" y="5933"/>
                  </a:lnTo>
                  <a:lnTo>
                    <a:pt x="9743" y="5876"/>
                  </a:lnTo>
                  <a:lnTo>
                    <a:pt x="9838" y="5781"/>
                  </a:lnTo>
                  <a:lnTo>
                    <a:pt x="9932" y="5686"/>
                  </a:lnTo>
                  <a:lnTo>
                    <a:pt x="9989" y="5592"/>
                  </a:lnTo>
                  <a:lnTo>
                    <a:pt x="10122" y="5326"/>
                  </a:lnTo>
                  <a:lnTo>
                    <a:pt x="10179" y="5231"/>
                  </a:lnTo>
                  <a:lnTo>
                    <a:pt x="10236" y="5156"/>
                  </a:lnTo>
                  <a:lnTo>
                    <a:pt x="10312" y="5080"/>
                  </a:lnTo>
                  <a:lnTo>
                    <a:pt x="10406" y="5023"/>
                  </a:lnTo>
                  <a:lnTo>
                    <a:pt x="10406" y="5080"/>
                  </a:lnTo>
                  <a:lnTo>
                    <a:pt x="10425" y="5137"/>
                  </a:lnTo>
                  <a:lnTo>
                    <a:pt x="10444" y="5175"/>
                  </a:lnTo>
                  <a:lnTo>
                    <a:pt x="10501" y="5212"/>
                  </a:lnTo>
                  <a:lnTo>
                    <a:pt x="10918" y="5364"/>
                  </a:lnTo>
                  <a:lnTo>
                    <a:pt x="11335" y="5516"/>
                  </a:lnTo>
                  <a:lnTo>
                    <a:pt x="10823" y="5857"/>
                  </a:lnTo>
                  <a:lnTo>
                    <a:pt x="10293" y="6198"/>
                  </a:lnTo>
                  <a:lnTo>
                    <a:pt x="9762" y="6501"/>
                  </a:lnTo>
                  <a:lnTo>
                    <a:pt x="9231" y="6767"/>
                  </a:lnTo>
                  <a:lnTo>
                    <a:pt x="8966" y="6880"/>
                  </a:lnTo>
                  <a:lnTo>
                    <a:pt x="8701" y="6975"/>
                  </a:lnTo>
                  <a:lnTo>
                    <a:pt x="8435" y="7070"/>
                  </a:lnTo>
                  <a:lnTo>
                    <a:pt x="8151" y="7146"/>
                  </a:lnTo>
                  <a:lnTo>
                    <a:pt x="7886" y="7203"/>
                  </a:lnTo>
                  <a:lnTo>
                    <a:pt x="7601" y="7259"/>
                  </a:lnTo>
                  <a:lnTo>
                    <a:pt x="7336" y="7278"/>
                  </a:lnTo>
                  <a:lnTo>
                    <a:pt x="7052" y="7297"/>
                  </a:lnTo>
                  <a:lnTo>
                    <a:pt x="6786" y="7278"/>
                  </a:lnTo>
                  <a:lnTo>
                    <a:pt x="6521" y="7259"/>
                  </a:lnTo>
                  <a:lnTo>
                    <a:pt x="6237" y="7203"/>
                  </a:lnTo>
                  <a:lnTo>
                    <a:pt x="5971" y="7146"/>
                  </a:lnTo>
                  <a:lnTo>
                    <a:pt x="5687" y="7051"/>
                  </a:lnTo>
                  <a:lnTo>
                    <a:pt x="5403" y="6956"/>
                  </a:lnTo>
                  <a:lnTo>
                    <a:pt x="5137" y="6824"/>
                  </a:lnTo>
                  <a:lnTo>
                    <a:pt x="4853" y="6672"/>
                  </a:lnTo>
                  <a:lnTo>
                    <a:pt x="4436" y="6407"/>
                  </a:lnTo>
                  <a:lnTo>
                    <a:pt x="4019" y="6122"/>
                  </a:lnTo>
                  <a:lnTo>
                    <a:pt x="3621" y="5838"/>
                  </a:lnTo>
                  <a:lnTo>
                    <a:pt x="3242" y="5535"/>
                  </a:lnTo>
                  <a:lnTo>
                    <a:pt x="3450" y="5592"/>
                  </a:lnTo>
                  <a:lnTo>
                    <a:pt x="3678" y="5648"/>
                  </a:lnTo>
                  <a:lnTo>
                    <a:pt x="3905" y="5667"/>
                  </a:lnTo>
                  <a:lnTo>
                    <a:pt x="4417" y="5667"/>
                  </a:lnTo>
                  <a:lnTo>
                    <a:pt x="4682" y="5648"/>
                  </a:lnTo>
                  <a:lnTo>
                    <a:pt x="4929" y="5611"/>
                  </a:lnTo>
                  <a:lnTo>
                    <a:pt x="5175" y="5554"/>
                  </a:lnTo>
                  <a:lnTo>
                    <a:pt x="5232" y="5535"/>
                  </a:lnTo>
                  <a:lnTo>
                    <a:pt x="5270" y="5478"/>
                  </a:lnTo>
                  <a:lnTo>
                    <a:pt x="5289" y="5440"/>
                  </a:lnTo>
                  <a:lnTo>
                    <a:pt x="5289" y="5383"/>
                  </a:lnTo>
                  <a:lnTo>
                    <a:pt x="5270" y="5326"/>
                  </a:lnTo>
                  <a:lnTo>
                    <a:pt x="5232" y="5269"/>
                  </a:lnTo>
                  <a:lnTo>
                    <a:pt x="5194" y="5250"/>
                  </a:lnTo>
                  <a:lnTo>
                    <a:pt x="5137" y="5231"/>
                  </a:lnTo>
                  <a:lnTo>
                    <a:pt x="5099" y="5231"/>
                  </a:lnTo>
                  <a:lnTo>
                    <a:pt x="4644" y="5307"/>
                  </a:lnTo>
                  <a:lnTo>
                    <a:pt x="4417" y="5326"/>
                  </a:lnTo>
                  <a:lnTo>
                    <a:pt x="4171" y="5345"/>
                  </a:lnTo>
                  <a:lnTo>
                    <a:pt x="3905" y="5326"/>
                  </a:lnTo>
                  <a:lnTo>
                    <a:pt x="3640" y="5288"/>
                  </a:lnTo>
                  <a:lnTo>
                    <a:pt x="3375" y="5231"/>
                  </a:lnTo>
                  <a:lnTo>
                    <a:pt x="3128" y="5137"/>
                  </a:lnTo>
                  <a:lnTo>
                    <a:pt x="3033" y="5080"/>
                  </a:lnTo>
                  <a:lnTo>
                    <a:pt x="2958" y="5004"/>
                  </a:lnTo>
                  <a:lnTo>
                    <a:pt x="2901" y="4909"/>
                  </a:lnTo>
                  <a:lnTo>
                    <a:pt x="2863" y="4814"/>
                  </a:lnTo>
                  <a:lnTo>
                    <a:pt x="2825" y="4701"/>
                  </a:lnTo>
                  <a:lnTo>
                    <a:pt x="2806" y="4587"/>
                  </a:lnTo>
                  <a:lnTo>
                    <a:pt x="2768" y="4322"/>
                  </a:lnTo>
                  <a:lnTo>
                    <a:pt x="2768" y="3791"/>
                  </a:lnTo>
                  <a:lnTo>
                    <a:pt x="2749" y="3564"/>
                  </a:lnTo>
                  <a:lnTo>
                    <a:pt x="2730" y="3469"/>
                  </a:lnTo>
                  <a:lnTo>
                    <a:pt x="2711" y="3374"/>
                  </a:lnTo>
                  <a:lnTo>
                    <a:pt x="2673" y="3317"/>
                  </a:lnTo>
                  <a:lnTo>
                    <a:pt x="2654" y="3279"/>
                  </a:lnTo>
                  <a:lnTo>
                    <a:pt x="2598" y="3260"/>
                  </a:lnTo>
                  <a:lnTo>
                    <a:pt x="2541" y="3241"/>
                  </a:lnTo>
                  <a:lnTo>
                    <a:pt x="2503" y="3241"/>
                  </a:lnTo>
                  <a:lnTo>
                    <a:pt x="2427" y="3260"/>
                  </a:lnTo>
                  <a:lnTo>
                    <a:pt x="2389" y="3298"/>
                  </a:lnTo>
                  <a:lnTo>
                    <a:pt x="2351" y="3336"/>
                  </a:lnTo>
                  <a:lnTo>
                    <a:pt x="2351" y="3355"/>
                  </a:lnTo>
                  <a:lnTo>
                    <a:pt x="2332" y="3431"/>
                  </a:lnTo>
                  <a:lnTo>
                    <a:pt x="2332" y="3507"/>
                  </a:lnTo>
                  <a:lnTo>
                    <a:pt x="2370" y="3564"/>
                  </a:lnTo>
                  <a:lnTo>
                    <a:pt x="2427" y="3601"/>
                  </a:lnTo>
                  <a:lnTo>
                    <a:pt x="2446" y="3753"/>
                  </a:lnTo>
                  <a:lnTo>
                    <a:pt x="2465" y="3943"/>
                  </a:lnTo>
                  <a:lnTo>
                    <a:pt x="2465" y="4322"/>
                  </a:lnTo>
                  <a:lnTo>
                    <a:pt x="2484" y="4492"/>
                  </a:lnTo>
                  <a:lnTo>
                    <a:pt x="2503" y="4682"/>
                  </a:lnTo>
                  <a:lnTo>
                    <a:pt x="2522" y="4852"/>
                  </a:lnTo>
                  <a:lnTo>
                    <a:pt x="2579" y="5023"/>
                  </a:lnTo>
                  <a:lnTo>
                    <a:pt x="2579" y="5023"/>
                  </a:lnTo>
                  <a:lnTo>
                    <a:pt x="2294" y="4796"/>
                  </a:lnTo>
                  <a:lnTo>
                    <a:pt x="1783" y="4416"/>
                  </a:lnTo>
                  <a:lnTo>
                    <a:pt x="1536" y="4227"/>
                  </a:lnTo>
                  <a:lnTo>
                    <a:pt x="1328" y="4018"/>
                  </a:lnTo>
                  <a:lnTo>
                    <a:pt x="1252" y="3905"/>
                  </a:lnTo>
                  <a:lnTo>
                    <a:pt x="1176" y="3791"/>
                  </a:lnTo>
                  <a:lnTo>
                    <a:pt x="1100" y="3658"/>
                  </a:lnTo>
                  <a:lnTo>
                    <a:pt x="1062" y="3526"/>
                  </a:lnTo>
                  <a:lnTo>
                    <a:pt x="1024" y="3393"/>
                  </a:lnTo>
                  <a:lnTo>
                    <a:pt x="1005" y="3222"/>
                  </a:lnTo>
                  <a:lnTo>
                    <a:pt x="1005" y="3052"/>
                  </a:lnTo>
                  <a:lnTo>
                    <a:pt x="1024" y="2881"/>
                  </a:lnTo>
                  <a:lnTo>
                    <a:pt x="1062" y="2616"/>
                  </a:lnTo>
                  <a:lnTo>
                    <a:pt x="1081" y="2369"/>
                  </a:lnTo>
                  <a:lnTo>
                    <a:pt x="1081" y="2123"/>
                  </a:lnTo>
                  <a:lnTo>
                    <a:pt x="1043" y="1877"/>
                  </a:lnTo>
                  <a:lnTo>
                    <a:pt x="1043" y="1839"/>
                  </a:lnTo>
                  <a:close/>
                  <a:moveTo>
                    <a:pt x="15353" y="0"/>
                  </a:move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35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99400" y="5145375"/>
              <a:ext cx="104275" cy="61625"/>
            </a:xfrm>
            <a:custGeom>
              <a:avLst/>
              <a:gdLst/>
              <a:ahLst/>
              <a:cxnLst/>
              <a:rect l="l" t="t" r="r" b="b"/>
              <a:pathLst>
                <a:path w="4171" h="2465" fill="none" extrusionOk="0">
                  <a:moveTo>
                    <a:pt x="1915" y="2465"/>
                  </a:moveTo>
                  <a:lnTo>
                    <a:pt x="1915" y="2465"/>
                  </a:lnTo>
                  <a:lnTo>
                    <a:pt x="1801" y="2465"/>
                  </a:lnTo>
                  <a:lnTo>
                    <a:pt x="1688" y="2446"/>
                  </a:lnTo>
                  <a:lnTo>
                    <a:pt x="1688" y="2446"/>
                  </a:lnTo>
                  <a:lnTo>
                    <a:pt x="1252" y="2332"/>
                  </a:lnTo>
                  <a:lnTo>
                    <a:pt x="835" y="2218"/>
                  </a:lnTo>
                  <a:lnTo>
                    <a:pt x="418" y="2067"/>
                  </a:lnTo>
                  <a:lnTo>
                    <a:pt x="1" y="1915"/>
                  </a:lnTo>
                  <a:lnTo>
                    <a:pt x="1" y="1915"/>
                  </a:lnTo>
                  <a:lnTo>
                    <a:pt x="190" y="1839"/>
                  </a:lnTo>
                  <a:lnTo>
                    <a:pt x="399" y="1783"/>
                  </a:lnTo>
                  <a:lnTo>
                    <a:pt x="835" y="1707"/>
                  </a:lnTo>
                  <a:lnTo>
                    <a:pt x="1252" y="1612"/>
                  </a:lnTo>
                  <a:lnTo>
                    <a:pt x="1422" y="1555"/>
                  </a:lnTo>
                  <a:lnTo>
                    <a:pt x="1593" y="1479"/>
                  </a:lnTo>
                  <a:lnTo>
                    <a:pt x="1593" y="1479"/>
                  </a:lnTo>
                  <a:lnTo>
                    <a:pt x="1745" y="1385"/>
                  </a:lnTo>
                  <a:lnTo>
                    <a:pt x="1896" y="1252"/>
                  </a:lnTo>
                  <a:lnTo>
                    <a:pt x="2048" y="1119"/>
                  </a:lnTo>
                  <a:lnTo>
                    <a:pt x="2180" y="968"/>
                  </a:lnTo>
                  <a:lnTo>
                    <a:pt x="2180" y="968"/>
                  </a:lnTo>
                  <a:lnTo>
                    <a:pt x="2313" y="816"/>
                  </a:lnTo>
                  <a:lnTo>
                    <a:pt x="2465" y="683"/>
                  </a:lnTo>
                  <a:lnTo>
                    <a:pt x="2616" y="570"/>
                  </a:lnTo>
                  <a:lnTo>
                    <a:pt x="2768" y="475"/>
                  </a:lnTo>
                  <a:lnTo>
                    <a:pt x="2939" y="399"/>
                  </a:lnTo>
                  <a:lnTo>
                    <a:pt x="3128" y="323"/>
                  </a:lnTo>
                  <a:lnTo>
                    <a:pt x="3318" y="266"/>
                  </a:lnTo>
                  <a:lnTo>
                    <a:pt x="3526" y="209"/>
                  </a:lnTo>
                  <a:lnTo>
                    <a:pt x="3526" y="209"/>
                  </a:lnTo>
                  <a:lnTo>
                    <a:pt x="3792" y="134"/>
                  </a:lnTo>
                  <a:lnTo>
                    <a:pt x="3943" y="77"/>
                  </a:lnTo>
                  <a:lnTo>
                    <a:pt x="4076" y="1"/>
                  </a:lnTo>
                  <a:lnTo>
                    <a:pt x="4076" y="1"/>
                  </a:lnTo>
                  <a:lnTo>
                    <a:pt x="4152" y="153"/>
                  </a:lnTo>
                  <a:lnTo>
                    <a:pt x="4171" y="304"/>
                  </a:lnTo>
                  <a:lnTo>
                    <a:pt x="4171" y="437"/>
                  </a:lnTo>
                  <a:lnTo>
                    <a:pt x="4152" y="570"/>
                  </a:lnTo>
                  <a:lnTo>
                    <a:pt x="4076" y="702"/>
                  </a:lnTo>
                  <a:lnTo>
                    <a:pt x="4000" y="835"/>
                  </a:lnTo>
                  <a:lnTo>
                    <a:pt x="3886" y="930"/>
                  </a:lnTo>
                  <a:lnTo>
                    <a:pt x="3754" y="1024"/>
                  </a:lnTo>
                  <a:lnTo>
                    <a:pt x="3754" y="1024"/>
                  </a:lnTo>
                  <a:lnTo>
                    <a:pt x="3583" y="1100"/>
                  </a:lnTo>
                  <a:lnTo>
                    <a:pt x="3431" y="1176"/>
                  </a:lnTo>
                  <a:lnTo>
                    <a:pt x="3109" y="1309"/>
                  </a:lnTo>
                  <a:lnTo>
                    <a:pt x="3109" y="1309"/>
                  </a:lnTo>
                  <a:lnTo>
                    <a:pt x="3166" y="949"/>
                  </a:lnTo>
                  <a:lnTo>
                    <a:pt x="3166" y="949"/>
                  </a:lnTo>
                  <a:lnTo>
                    <a:pt x="3166" y="873"/>
                  </a:lnTo>
                  <a:lnTo>
                    <a:pt x="3109" y="797"/>
                  </a:lnTo>
                  <a:lnTo>
                    <a:pt x="3052" y="759"/>
                  </a:lnTo>
                  <a:lnTo>
                    <a:pt x="2977" y="740"/>
                  </a:lnTo>
                  <a:lnTo>
                    <a:pt x="2977" y="740"/>
                  </a:lnTo>
                  <a:lnTo>
                    <a:pt x="2939" y="759"/>
                  </a:lnTo>
                  <a:lnTo>
                    <a:pt x="2901" y="778"/>
                  </a:lnTo>
                  <a:lnTo>
                    <a:pt x="2863" y="816"/>
                  </a:lnTo>
                  <a:lnTo>
                    <a:pt x="2844" y="873"/>
                  </a:lnTo>
                  <a:lnTo>
                    <a:pt x="2844" y="873"/>
                  </a:lnTo>
                  <a:lnTo>
                    <a:pt x="2768" y="1385"/>
                  </a:lnTo>
                  <a:lnTo>
                    <a:pt x="2711" y="1650"/>
                  </a:lnTo>
                  <a:lnTo>
                    <a:pt x="2635" y="1915"/>
                  </a:lnTo>
                  <a:lnTo>
                    <a:pt x="2578" y="2029"/>
                  </a:lnTo>
                  <a:lnTo>
                    <a:pt x="2522" y="2124"/>
                  </a:lnTo>
                  <a:lnTo>
                    <a:pt x="2446" y="2218"/>
                  </a:lnTo>
                  <a:lnTo>
                    <a:pt x="2370" y="2313"/>
                  </a:lnTo>
                  <a:lnTo>
                    <a:pt x="2275" y="2370"/>
                  </a:lnTo>
                  <a:lnTo>
                    <a:pt x="2180" y="2427"/>
                  </a:lnTo>
                  <a:lnTo>
                    <a:pt x="2048" y="2465"/>
                  </a:lnTo>
                  <a:lnTo>
                    <a:pt x="1915" y="24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75" y="5116475"/>
              <a:ext cx="258275" cy="136500"/>
            </a:xfrm>
            <a:custGeom>
              <a:avLst/>
              <a:gdLst/>
              <a:ahLst/>
              <a:cxnLst/>
              <a:rect l="l" t="t" r="r" b="b"/>
              <a:pathLst>
                <a:path w="10331" h="5460" fill="none" extrusionOk="0">
                  <a:moveTo>
                    <a:pt x="1574" y="3185"/>
                  </a:moveTo>
                  <a:lnTo>
                    <a:pt x="1574" y="3185"/>
                  </a:lnTo>
                  <a:lnTo>
                    <a:pt x="1289" y="2958"/>
                  </a:lnTo>
                  <a:lnTo>
                    <a:pt x="1289" y="2958"/>
                  </a:lnTo>
                  <a:lnTo>
                    <a:pt x="778" y="2578"/>
                  </a:lnTo>
                  <a:lnTo>
                    <a:pt x="531" y="2389"/>
                  </a:lnTo>
                  <a:lnTo>
                    <a:pt x="323" y="2180"/>
                  </a:lnTo>
                  <a:lnTo>
                    <a:pt x="247" y="2067"/>
                  </a:lnTo>
                  <a:lnTo>
                    <a:pt x="171" y="1953"/>
                  </a:lnTo>
                  <a:lnTo>
                    <a:pt x="95" y="1820"/>
                  </a:lnTo>
                  <a:lnTo>
                    <a:pt x="57" y="1688"/>
                  </a:lnTo>
                  <a:lnTo>
                    <a:pt x="19" y="1555"/>
                  </a:lnTo>
                  <a:lnTo>
                    <a:pt x="0" y="1384"/>
                  </a:lnTo>
                  <a:lnTo>
                    <a:pt x="0" y="1214"/>
                  </a:lnTo>
                  <a:lnTo>
                    <a:pt x="19" y="1043"/>
                  </a:lnTo>
                  <a:lnTo>
                    <a:pt x="19" y="1043"/>
                  </a:lnTo>
                  <a:lnTo>
                    <a:pt x="57" y="778"/>
                  </a:lnTo>
                  <a:lnTo>
                    <a:pt x="76" y="531"/>
                  </a:lnTo>
                  <a:lnTo>
                    <a:pt x="76" y="285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33" y="39"/>
                  </a:lnTo>
                  <a:lnTo>
                    <a:pt x="228" y="77"/>
                  </a:lnTo>
                  <a:lnTo>
                    <a:pt x="304" y="133"/>
                  </a:lnTo>
                  <a:lnTo>
                    <a:pt x="361" y="209"/>
                  </a:lnTo>
                  <a:lnTo>
                    <a:pt x="417" y="323"/>
                  </a:lnTo>
                  <a:lnTo>
                    <a:pt x="436" y="456"/>
                  </a:lnTo>
                  <a:lnTo>
                    <a:pt x="436" y="607"/>
                  </a:lnTo>
                  <a:lnTo>
                    <a:pt x="417" y="816"/>
                  </a:lnTo>
                  <a:lnTo>
                    <a:pt x="417" y="816"/>
                  </a:lnTo>
                  <a:lnTo>
                    <a:pt x="417" y="929"/>
                  </a:lnTo>
                  <a:lnTo>
                    <a:pt x="436" y="1024"/>
                  </a:lnTo>
                  <a:lnTo>
                    <a:pt x="474" y="1100"/>
                  </a:lnTo>
                  <a:lnTo>
                    <a:pt x="531" y="1176"/>
                  </a:lnTo>
                  <a:lnTo>
                    <a:pt x="588" y="1252"/>
                  </a:lnTo>
                  <a:lnTo>
                    <a:pt x="683" y="1309"/>
                  </a:lnTo>
                  <a:lnTo>
                    <a:pt x="853" y="1384"/>
                  </a:lnTo>
                  <a:lnTo>
                    <a:pt x="853" y="1384"/>
                  </a:lnTo>
                  <a:lnTo>
                    <a:pt x="948" y="1403"/>
                  </a:lnTo>
                  <a:lnTo>
                    <a:pt x="1024" y="1403"/>
                  </a:lnTo>
                  <a:lnTo>
                    <a:pt x="1024" y="1403"/>
                  </a:lnTo>
                  <a:lnTo>
                    <a:pt x="1251" y="1384"/>
                  </a:lnTo>
                  <a:lnTo>
                    <a:pt x="1479" y="1365"/>
                  </a:lnTo>
                  <a:lnTo>
                    <a:pt x="1479" y="1365"/>
                  </a:lnTo>
                  <a:lnTo>
                    <a:pt x="1593" y="1346"/>
                  </a:lnTo>
                  <a:lnTo>
                    <a:pt x="1593" y="1346"/>
                  </a:lnTo>
                  <a:lnTo>
                    <a:pt x="1706" y="1365"/>
                  </a:lnTo>
                  <a:lnTo>
                    <a:pt x="1820" y="1384"/>
                  </a:lnTo>
                  <a:lnTo>
                    <a:pt x="1934" y="1422"/>
                  </a:lnTo>
                  <a:lnTo>
                    <a:pt x="2028" y="1479"/>
                  </a:lnTo>
                  <a:lnTo>
                    <a:pt x="2123" y="1536"/>
                  </a:lnTo>
                  <a:lnTo>
                    <a:pt x="2199" y="1612"/>
                  </a:lnTo>
                  <a:lnTo>
                    <a:pt x="2351" y="1782"/>
                  </a:lnTo>
                  <a:lnTo>
                    <a:pt x="2483" y="1991"/>
                  </a:lnTo>
                  <a:lnTo>
                    <a:pt x="2597" y="2199"/>
                  </a:lnTo>
                  <a:lnTo>
                    <a:pt x="2806" y="2616"/>
                  </a:lnTo>
                  <a:lnTo>
                    <a:pt x="2806" y="2616"/>
                  </a:lnTo>
                  <a:lnTo>
                    <a:pt x="2900" y="2806"/>
                  </a:lnTo>
                  <a:lnTo>
                    <a:pt x="2976" y="2920"/>
                  </a:lnTo>
                  <a:lnTo>
                    <a:pt x="3033" y="3014"/>
                  </a:lnTo>
                  <a:lnTo>
                    <a:pt x="3128" y="3090"/>
                  </a:lnTo>
                  <a:lnTo>
                    <a:pt x="3223" y="3166"/>
                  </a:lnTo>
                  <a:lnTo>
                    <a:pt x="3317" y="3204"/>
                  </a:lnTo>
                  <a:lnTo>
                    <a:pt x="3431" y="3223"/>
                  </a:lnTo>
                  <a:lnTo>
                    <a:pt x="3431" y="3223"/>
                  </a:lnTo>
                  <a:lnTo>
                    <a:pt x="3526" y="3204"/>
                  </a:lnTo>
                  <a:lnTo>
                    <a:pt x="3526" y="3204"/>
                  </a:lnTo>
                  <a:lnTo>
                    <a:pt x="3696" y="3166"/>
                  </a:lnTo>
                  <a:lnTo>
                    <a:pt x="3867" y="3109"/>
                  </a:lnTo>
                  <a:lnTo>
                    <a:pt x="4019" y="3052"/>
                  </a:lnTo>
                  <a:lnTo>
                    <a:pt x="4170" y="3033"/>
                  </a:lnTo>
                  <a:lnTo>
                    <a:pt x="4170" y="3033"/>
                  </a:lnTo>
                  <a:lnTo>
                    <a:pt x="4303" y="3052"/>
                  </a:lnTo>
                  <a:lnTo>
                    <a:pt x="4417" y="3109"/>
                  </a:lnTo>
                  <a:lnTo>
                    <a:pt x="4549" y="3223"/>
                  </a:lnTo>
                  <a:lnTo>
                    <a:pt x="4663" y="3412"/>
                  </a:lnTo>
                  <a:lnTo>
                    <a:pt x="4663" y="3412"/>
                  </a:lnTo>
                  <a:lnTo>
                    <a:pt x="4758" y="3602"/>
                  </a:lnTo>
                  <a:lnTo>
                    <a:pt x="4834" y="3810"/>
                  </a:lnTo>
                  <a:lnTo>
                    <a:pt x="4909" y="4019"/>
                  </a:lnTo>
                  <a:lnTo>
                    <a:pt x="4966" y="4114"/>
                  </a:lnTo>
                  <a:lnTo>
                    <a:pt x="5042" y="4208"/>
                  </a:lnTo>
                  <a:lnTo>
                    <a:pt x="5042" y="4208"/>
                  </a:lnTo>
                  <a:lnTo>
                    <a:pt x="5194" y="4360"/>
                  </a:lnTo>
                  <a:lnTo>
                    <a:pt x="5364" y="4474"/>
                  </a:lnTo>
                  <a:lnTo>
                    <a:pt x="5535" y="4531"/>
                  </a:lnTo>
                  <a:lnTo>
                    <a:pt x="5705" y="4550"/>
                  </a:lnTo>
                  <a:lnTo>
                    <a:pt x="5705" y="4550"/>
                  </a:lnTo>
                  <a:lnTo>
                    <a:pt x="5895" y="4531"/>
                  </a:lnTo>
                  <a:lnTo>
                    <a:pt x="6103" y="4474"/>
                  </a:lnTo>
                  <a:lnTo>
                    <a:pt x="6103" y="4474"/>
                  </a:lnTo>
                  <a:lnTo>
                    <a:pt x="6388" y="4379"/>
                  </a:lnTo>
                  <a:lnTo>
                    <a:pt x="6615" y="4265"/>
                  </a:lnTo>
                  <a:lnTo>
                    <a:pt x="6881" y="4171"/>
                  </a:lnTo>
                  <a:lnTo>
                    <a:pt x="7013" y="4133"/>
                  </a:lnTo>
                  <a:lnTo>
                    <a:pt x="7184" y="4114"/>
                  </a:lnTo>
                  <a:lnTo>
                    <a:pt x="7184" y="4114"/>
                  </a:lnTo>
                  <a:lnTo>
                    <a:pt x="7316" y="4114"/>
                  </a:lnTo>
                  <a:lnTo>
                    <a:pt x="7316" y="4114"/>
                  </a:lnTo>
                  <a:lnTo>
                    <a:pt x="7525" y="4114"/>
                  </a:lnTo>
                  <a:lnTo>
                    <a:pt x="7752" y="4152"/>
                  </a:lnTo>
                  <a:lnTo>
                    <a:pt x="7752" y="4152"/>
                  </a:lnTo>
                  <a:lnTo>
                    <a:pt x="7961" y="4171"/>
                  </a:lnTo>
                  <a:lnTo>
                    <a:pt x="8188" y="4189"/>
                  </a:lnTo>
                  <a:lnTo>
                    <a:pt x="8188" y="4189"/>
                  </a:lnTo>
                  <a:lnTo>
                    <a:pt x="8359" y="4171"/>
                  </a:lnTo>
                  <a:lnTo>
                    <a:pt x="8359" y="4171"/>
                  </a:lnTo>
                  <a:lnTo>
                    <a:pt x="8492" y="4152"/>
                  </a:lnTo>
                  <a:lnTo>
                    <a:pt x="8624" y="4095"/>
                  </a:lnTo>
                  <a:lnTo>
                    <a:pt x="8738" y="4038"/>
                  </a:lnTo>
                  <a:lnTo>
                    <a:pt x="8833" y="3943"/>
                  </a:lnTo>
                  <a:lnTo>
                    <a:pt x="8927" y="3848"/>
                  </a:lnTo>
                  <a:lnTo>
                    <a:pt x="8984" y="3754"/>
                  </a:lnTo>
                  <a:lnTo>
                    <a:pt x="9117" y="3488"/>
                  </a:lnTo>
                  <a:lnTo>
                    <a:pt x="9117" y="3488"/>
                  </a:lnTo>
                  <a:lnTo>
                    <a:pt x="9174" y="3393"/>
                  </a:lnTo>
                  <a:lnTo>
                    <a:pt x="9231" y="3318"/>
                  </a:lnTo>
                  <a:lnTo>
                    <a:pt x="9307" y="3242"/>
                  </a:lnTo>
                  <a:lnTo>
                    <a:pt x="9401" y="3185"/>
                  </a:lnTo>
                  <a:lnTo>
                    <a:pt x="9401" y="3185"/>
                  </a:lnTo>
                  <a:lnTo>
                    <a:pt x="9401" y="3242"/>
                  </a:lnTo>
                  <a:lnTo>
                    <a:pt x="9420" y="3299"/>
                  </a:lnTo>
                  <a:lnTo>
                    <a:pt x="9439" y="3337"/>
                  </a:lnTo>
                  <a:lnTo>
                    <a:pt x="9496" y="3374"/>
                  </a:lnTo>
                  <a:lnTo>
                    <a:pt x="9496" y="3374"/>
                  </a:lnTo>
                  <a:lnTo>
                    <a:pt x="9913" y="3526"/>
                  </a:lnTo>
                  <a:lnTo>
                    <a:pt x="10330" y="3678"/>
                  </a:lnTo>
                  <a:lnTo>
                    <a:pt x="10330" y="3678"/>
                  </a:lnTo>
                  <a:lnTo>
                    <a:pt x="9818" y="4019"/>
                  </a:lnTo>
                  <a:lnTo>
                    <a:pt x="9288" y="4360"/>
                  </a:lnTo>
                  <a:lnTo>
                    <a:pt x="8757" y="4663"/>
                  </a:lnTo>
                  <a:lnTo>
                    <a:pt x="8226" y="4929"/>
                  </a:lnTo>
                  <a:lnTo>
                    <a:pt x="7961" y="5042"/>
                  </a:lnTo>
                  <a:lnTo>
                    <a:pt x="7696" y="5137"/>
                  </a:lnTo>
                  <a:lnTo>
                    <a:pt x="7430" y="5232"/>
                  </a:lnTo>
                  <a:lnTo>
                    <a:pt x="7146" y="5308"/>
                  </a:lnTo>
                  <a:lnTo>
                    <a:pt x="6881" y="5365"/>
                  </a:lnTo>
                  <a:lnTo>
                    <a:pt x="6596" y="5421"/>
                  </a:lnTo>
                  <a:lnTo>
                    <a:pt x="6331" y="5440"/>
                  </a:lnTo>
                  <a:lnTo>
                    <a:pt x="6047" y="5459"/>
                  </a:lnTo>
                  <a:lnTo>
                    <a:pt x="6047" y="5459"/>
                  </a:lnTo>
                  <a:lnTo>
                    <a:pt x="5781" y="5440"/>
                  </a:lnTo>
                  <a:lnTo>
                    <a:pt x="5516" y="5421"/>
                  </a:lnTo>
                  <a:lnTo>
                    <a:pt x="5232" y="5365"/>
                  </a:lnTo>
                  <a:lnTo>
                    <a:pt x="4966" y="5308"/>
                  </a:lnTo>
                  <a:lnTo>
                    <a:pt x="4682" y="5213"/>
                  </a:lnTo>
                  <a:lnTo>
                    <a:pt x="4398" y="5118"/>
                  </a:lnTo>
                  <a:lnTo>
                    <a:pt x="4132" y="4986"/>
                  </a:lnTo>
                  <a:lnTo>
                    <a:pt x="3848" y="4834"/>
                  </a:lnTo>
                  <a:lnTo>
                    <a:pt x="3848" y="4834"/>
                  </a:lnTo>
                  <a:lnTo>
                    <a:pt x="3431" y="4569"/>
                  </a:lnTo>
                  <a:lnTo>
                    <a:pt x="3014" y="4284"/>
                  </a:lnTo>
                  <a:lnTo>
                    <a:pt x="2616" y="4000"/>
                  </a:lnTo>
                  <a:lnTo>
                    <a:pt x="2237" y="3697"/>
                  </a:lnTo>
                  <a:lnTo>
                    <a:pt x="2237" y="3697"/>
                  </a:lnTo>
                  <a:lnTo>
                    <a:pt x="2445" y="3754"/>
                  </a:lnTo>
                  <a:lnTo>
                    <a:pt x="2673" y="3810"/>
                  </a:lnTo>
                  <a:lnTo>
                    <a:pt x="2900" y="3829"/>
                  </a:lnTo>
                  <a:lnTo>
                    <a:pt x="3147" y="3829"/>
                  </a:lnTo>
                  <a:lnTo>
                    <a:pt x="3147" y="3829"/>
                  </a:lnTo>
                  <a:lnTo>
                    <a:pt x="3412" y="3829"/>
                  </a:lnTo>
                  <a:lnTo>
                    <a:pt x="3677" y="3810"/>
                  </a:lnTo>
                  <a:lnTo>
                    <a:pt x="3924" y="3773"/>
                  </a:lnTo>
                  <a:lnTo>
                    <a:pt x="4170" y="3716"/>
                  </a:lnTo>
                  <a:lnTo>
                    <a:pt x="4170" y="3716"/>
                  </a:lnTo>
                  <a:lnTo>
                    <a:pt x="4227" y="3697"/>
                  </a:lnTo>
                  <a:lnTo>
                    <a:pt x="4265" y="3640"/>
                  </a:lnTo>
                  <a:lnTo>
                    <a:pt x="4284" y="3602"/>
                  </a:lnTo>
                  <a:lnTo>
                    <a:pt x="4284" y="3545"/>
                  </a:lnTo>
                  <a:lnTo>
                    <a:pt x="4265" y="3488"/>
                  </a:lnTo>
                  <a:lnTo>
                    <a:pt x="4227" y="3431"/>
                  </a:lnTo>
                  <a:lnTo>
                    <a:pt x="4189" y="3412"/>
                  </a:lnTo>
                  <a:lnTo>
                    <a:pt x="4132" y="3393"/>
                  </a:lnTo>
                  <a:lnTo>
                    <a:pt x="4132" y="3393"/>
                  </a:lnTo>
                  <a:lnTo>
                    <a:pt x="4094" y="3393"/>
                  </a:lnTo>
                  <a:lnTo>
                    <a:pt x="4094" y="3393"/>
                  </a:lnTo>
                  <a:lnTo>
                    <a:pt x="3639" y="3469"/>
                  </a:lnTo>
                  <a:lnTo>
                    <a:pt x="3412" y="3488"/>
                  </a:lnTo>
                  <a:lnTo>
                    <a:pt x="3166" y="3507"/>
                  </a:lnTo>
                  <a:lnTo>
                    <a:pt x="3166" y="3507"/>
                  </a:lnTo>
                  <a:lnTo>
                    <a:pt x="2900" y="3488"/>
                  </a:lnTo>
                  <a:lnTo>
                    <a:pt x="2635" y="3450"/>
                  </a:lnTo>
                  <a:lnTo>
                    <a:pt x="2370" y="3393"/>
                  </a:lnTo>
                  <a:lnTo>
                    <a:pt x="2123" y="3299"/>
                  </a:lnTo>
                  <a:lnTo>
                    <a:pt x="2123" y="3299"/>
                  </a:lnTo>
                  <a:lnTo>
                    <a:pt x="2028" y="3242"/>
                  </a:lnTo>
                  <a:lnTo>
                    <a:pt x="1953" y="3166"/>
                  </a:lnTo>
                  <a:lnTo>
                    <a:pt x="1896" y="3071"/>
                  </a:lnTo>
                  <a:lnTo>
                    <a:pt x="1858" y="2976"/>
                  </a:lnTo>
                  <a:lnTo>
                    <a:pt x="1820" y="2863"/>
                  </a:lnTo>
                  <a:lnTo>
                    <a:pt x="1801" y="2749"/>
                  </a:lnTo>
                  <a:lnTo>
                    <a:pt x="1763" y="2484"/>
                  </a:lnTo>
                  <a:lnTo>
                    <a:pt x="1763" y="1953"/>
                  </a:lnTo>
                  <a:lnTo>
                    <a:pt x="1744" y="1726"/>
                  </a:lnTo>
                  <a:lnTo>
                    <a:pt x="1725" y="1631"/>
                  </a:lnTo>
                  <a:lnTo>
                    <a:pt x="1706" y="1536"/>
                  </a:lnTo>
                  <a:lnTo>
                    <a:pt x="1706" y="1536"/>
                  </a:lnTo>
                  <a:lnTo>
                    <a:pt x="1668" y="1479"/>
                  </a:lnTo>
                  <a:lnTo>
                    <a:pt x="1649" y="1441"/>
                  </a:lnTo>
                  <a:lnTo>
                    <a:pt x="1593" y="1422"/>
                  </a:lnTo>
                  <a:lnTo>
                    <a:pt x="1536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22" y="1422"/>
                  </a:lnTo>
                  <a:lnTo>
                    <a:pt x="1384" y="1460"/>
                  </a:lnTo>
                  <a:lnTo>
                    <a:pt x="1346" y="1498"/>
                  </a:lnTo>
                  <a:lnTo>
                    <a:pt x="1346" y="1498"/>
                  </a:lnTo>
                  <a:lnTo>
                    <a:pt x="1346" y="1517"/>
                  </a:lnTo>
                  <a:lnTo>
                    <a:pt x="1346" y="1517"/>
                  </a:lnTo>
                  <a:lnTo>
                    <a:pt x="1327" y="1593"/>
                  </a:lnTo>
                  <a:lnTo>
                    <a:pt x="1327" y="1669"/>
                  </a:lnTo>
                  <a:lnTo>
                    <a:pt x="1365" y="1726"/>
                  </a:lnTo>
                  <a:lnTo>
                    <a:pt x="1422" y="1763"/>
                  </a:lnTo>
                  <a:lnTo>
                    <a:pt x="1422" y="1763"/>
                  </a:lnTo>
                  <a:lnTo>
                    <a:pt x="1441" y="1915"/>
                  </a:lnTo>
                  <a:lnTo>
                    <a:pt x="1460" y="2105"/>
                  </a:lnTo>
                  <a:lnTo>
                    <a:pt x="1460" y="2484"/>
                  </a:lnTo>
                  <a:lnTo>
                    <a:pt x="1479" y="2654"/>
                  </a:lnTo>
                  <a:lnTo>
                    <a:pt x="1498" y="2844"/>
                  </a:lnTo>
                  <a:lnTo>
                    <a:pt x="1517" y="3014"/>
                  </a:lnTo>
                  <a:lnTo>
                    <a:pt x="1574" y="31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fill="none" extrusionOk="0">
                  <a:moveTo>
                    <a:pt x="15353" y="0"/>
                  </a:moveTo>
                  <a:lnTo>
                    <a:pt x="15353" y="0"/>
                  </a:ln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512" y="4701"/>
                  </a:lnTo>
                  <a:lnTo>
                    <a:pt x="4512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740" y="341"/>
                  </a:lnTo>
                  <a:lnTo>
                    <a:pt x="740" y="341"/>
                  </a:lnTo>
                  <a:lnTo>
                    <a:pt x="721" y="341"/>
                  </a:lnTo>
                  <a:lnTo>
                    <a:pt x="721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6995" y="7657"/>
                  </a:lnTo>
                  <a:lnTo>
                    <a:pt x="6995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410" y="19"/>
                  </a:lnTo>
                  <a:lnTo>
                    <a:pt x="1535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1145245" y="727157"/>
            <a:ext cx="636765" cy="391233"/>
            <a:chOff x="83000" y="3568688"/>
            <a:chExt cx="468175" cy="287650"/>
          </a:xfrm>
        </p:grpSpPr>
        <p:sp>
          <p:nvSpPr>
            <p:cNvPr id="65" name="Google Shape;65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extrusionOk="0">
                  <a:moveTo>
                    <a:pt x="16869" y="1877"/>
                  </a:moveTo>
                  <a:lnTo>
                    <a:pt x="17002" y="1896"/>
                  </a:lnTo>
                  <a:lnTo>
                    <a:pt x="17135" y="1934"/>
                  </a:lnTo>
                  <a:lnTo>
                    <a:pt x="17267" y="1972"/>
                  </a:lnTo>
                  <a:lnTo>
                    <a:pt x="17362" y="2048"/>
                  </a:lnTo>
                  <a:lnTo>
                    <a:pt x="17457" y="2143"/>
                  </a:lnTo>
                  <a:lnTo>
                    <a:pt x="17552" y="2237"/>
                  </a:lnTo>
                  <a:lnTo>
                    <a:pt x="17609" y="2351"/>
                  </a:lnTo>
                  <a:lnTo>
                    <a:pt x="17665" y="2465"/>
                  </a:lnTo>
                  <a:lnTo>
                    <a:pt x="17703" y="2598"/>
                  </a:lnTo>
                  <a:lnTo>
                    <a:pt x="17722" y="2730"/>
                  </a:lnTo>
                  <a:lnTo>
                    <a:pt x="17722" y="2863"/>
                  </a:lnTo>
                  <a:lnTo>
                    <a:pt x="17703" y="2996"/>
                  </a:lnTo>
                  <a:lnTo>
                    <a:pt x="17684" y="3128"/>
                  </a:lnTo>
                  <a:lnTo>
                    <a:pt x="17628" y="3261"/>
                  </a:lnTo>
                  <a:lnTo>
                    <a:pt x="17571" y="3394"/>
                  </a:lnTo>
                  <a:lnTo>
                    <a:pt x="17476" y="3507"/>
                  </a:lnTo>
                  <a:lnTo>
                    <a:pt x="17305" y="3507"/>
                  </a:lnTo>
                  <a:lnTo>
                    <a:pt x="17116" y="3545"/>
                  </a:lnTo>
                  <a:lnTo>
                    <a:pt x="16737" y="3621"/>
                  </a:lnTo>
                  <a:lnTo>
                    <a:pt x="16358" y="3735"/>
                  </a:lnTo>
                  <a:lnTo>
                    <a:pt x="15979" y="3867"/>
                  </a:lnTo>
                  <a:lnTo>
                    <a:pt x="15258" y="4171"/>
                  </a:lnTo>
                  <a:lnTo>
                    <a:pt x="14671" y="4417"/>
                  </a:lnTo>
                  <a:lnTo>
                    <a:pt x="13894" y="4720"/>
                  </a:lnTo>
                  <a:lnTo>
                    <a:pt x="13098" y="4986"/>
                  </a:lnTo>
                  <a:lnTo>
                    <a:pt x="12302" y="5251"/>
                  </a:lnTo>
                  <a:lnTo>
                    <a:pt x="11506" y="5497"/>
                  </a:lnTo>
                  <a:lnTo>
                    <a:pt x="10710" y="5725"/>
                  </a:lnTo>
                  <a:lnTo>
                    <a:pt x="9895" y="5933"/>
                  </a:lnTo>
                  <a:lnTo>
                    <a:pt x="9080" y="6142"/>
                  </a:lnTo>
                  <a:lnTo>
                    <a:pt x="8265" y="6331"/>
                  </a:lnTo>
                  <a:lnTo>
                    <a:pt x="7563" y="6464"/>
                  </a:lnTo>
                  <a:lnTo>
                    <a:pt x="6843" y="6616"/>
                  </a:lnTo>
                  <a:lnTo>
                    <a:pt x="6483" y="6691"/>
                  </a:lnTo>
                  <a:lnTo>
                    <a:pt x="6123" y="6786"/>
                  </a:lnTo>
                  <a:lnTo>
                    <a:pt x="5782" y="6900"/>
                  </a:lnTo>
                  <a:lnTo>
                    <a:pt x="5440" y="7033"/>
                  </a:lnTo>
                  <a:lnTo>
                    <a:pt x="5137" y="7203"/>
                  </a:lnTo>
                  <a:lnTo>
                    <a:pt x="4815" y="7374"/>
                  </a:lnTo>
                  <a:lnTo>
                    <a:pt x="4190" y="7753"/>
                  </a:lnTo>
                  <a:lnTo>
                    <a:pt x="3867" y="7923"/>
                  </a:lnTo>
                  <a:lnTo>
                    <a:pt x="3545" y="8056"/>
                  </a:lnTo>
                  <a:lnTo>
                    <a:pt x="3375" y="8113"/>
                  </a:lnTo>
                  <a:lnTo>
                    <a:pt x="3204" y="8170"/>
                  </a:lnTo>
                  <a:lnTo>
                    <a:pt x="3033" y="8208"/>
                  </a:lnTo>
                  <a:lnTo>
                    <a:pt x="2844" y="8227"/>
                  </a:lnTo>
                  <a:lnTo>
                    <a:pt x="2673" y="8132"/>
                  </a:lnTo>
                  <a:lnTo>
                    <a:pt x="2522" y="8018"/>
                  </a:lnTo>
                  <a:lnTo>
                    <a:pt x="2408" y="7886"/>
                  </a:lnTo>
                  <a:lnTo>
                    <a:pt x="2313" y="7753"/>
                  </a:lnTo>
                  <a:lnTo>
                    <a:pt x="2237" y="7601"/>
                  </a:lnTo>
                  <a:lnTo>
                    <a:pt x="2199" y="7450"/>
                  </a:lnTo>
                  <a:lnTo>
                    <a:pt x="2180" y="7298"/>
                  </a:lnTo>
                  <a:lnTo>
                    <a:pt x="2180" y="7127"/>
                  </a:lnTo>
                  <a:lnTo>
                    <a:pt x="2199" y="6976"/>
                  </a:lnTo>
                  <a:lnTo>
                    <a:pt x="2256" y="6824"/>
                  </a:lnTo>
                  <a:lnTo>
                    <a:pt x="2313" y="6654"/>
                  </a:lnTo>
                  <a:lnTo>
                    <a:pt x="2408" y="6521"/>
                  </a:lnTo>
                  <a:lnTo>
                    <a:pt x="2503" y="6369"/>
                  </a:lnTo>
                  <a:lnTo>
                    <a:pt x="2635" y="6256"/>
                  </a:lnTo>
                  <a:lnTo>
                    <a:pt x="2787" y="6123"/>
                  </a:lnTo>
                  <a:lnTo>
                    <a:pt x="2939" y="6028"/>
                  </a:lnTo>
                  <a:lnTo>
                    <a:pt x="3166" y="5914"/>
                  </a:lnTo>
                  <a:lnTo>
                    <a:pt x="3412" y="5839"/>
                  </a:lnTo>
                  <a:lnTo>
                    <a:pt x="3678" y="5763"/>
                  </a:lnTo>
                  <a:lnTo>
                    <a:pt x="3943" y="5725"/>
                  </a:lnTo>
                  <a:lnTo>
                    <a:pt x="4474" y="5649"/>
                  </a:lnTo>
                  <a:lnTo>
                    <a:pt x="4986" y="5573"/>
                  </a:lnTo>
                  <a:lnTo>
                    <a:pt x="6104" y="5384"/>
                  </a:lnTo>
                  <a:lnTo>
                    <a:pt x="7203" y="5156"/>
                  </a:lnTo>
                  <a:lnTo>
                    <a:pt x="8302" y="4910"/>
                  </a:lnTo>
                  <a:lnTo>
                    <a:pt x="9383" y="4626"/>
                  </a:lnTo>
                  <a:lnTo>
                    <a:pt x="10463" y="4303"/>
                  </a:lnTo>
                  <a:lnTo>
                    <a:pt x="11525" y="3962"/>
                  </a:lnTo>
                  <a:lnTo>
                    <a:pt x="12586" y="3583"/>
                  </a:lnTo>
                  <a:lnTo>
                    <a:pt x="13628" y="3185"/>
                  </a:lnTo>
                  <a:lnTo>
                    <a:pt x="14481" y="2825"/>
                  </a:lnTo>
                  <a:lnTo>
                    <a:pt x="15315" y="2465"/>
                  </a:lnTo>
                  <a:lnTo>
                    <a:pt x="15903" y="2181"/>
                  </a:lnTo>
                  <a:lnTo>
                    <a:pt x="16206" y="2048"/>
                  </a:lnTo>
                  <a:lnTo>
                    <a:pt x="16509" y="1934"/>
                  </a:lnTo>
                  <a:lnTo>
                    <a:pt x="16699" y="1896"/>
                  </a:lnTo>
                  <a:lnTo>
                    <a:pt x="16869" y="1877"/>
                  </a:lnTo>
                  <a:close/>
                  <a:moveTo>
                    <a:pt x="12529" y="323"/>
                  </a:moveTo>
                  <a:lnTo>
                    <a:pt x="12984" y="342"/>
                  </a:lnTo>
                  <a:lnTo>
                    <a:pt x="13401" y="399"/>
                  </a:lnTo>
                  <a:lnTo>
                    <a:pt x="13609" y="437"/>
                  </a:lnTo>
                  <a:lnTo>
                    <a:pt x="13818" y="494"/>
                  </a:lnTo>
                  <a:lnTo>
                    <a:pt x="14007" y="569"/>
                  </a:lnTo>
                  <a:lnTo>
                    <a:pt x="14197" y="645"/>
                  </a:lnTo>
                  <a:lnTo>
                    <a:pt x="14386" y="740"/>
                  </a:lnTo>
                  <a:lnTo>
                    <a:pt x="14576" y="854"/>
                  </a:lnTo>
                  <a:lnTo>
                    <a:pt x="14766" y="986"/>
                  </a:lnTo>
                  <a:lnTo>
                    <a:pt x="14936" y="1119"/>
                  </a:lnTo>
                  <a:lnTo>
                    <a:pt x="15088" y="1271"/>
                  </a:lnTo>
                  <a:lnTo>
                    <a:pt x="15258" y="1441"/>
                  </a:lnTo>
                  <a:lnTo>
                    <a:pt x="15410" y="1631"/>
                  </a:lnTo>
                  <a:lnTo>
                    <a:pt x="15543" y="1839"/>
                  </a:lnTo>
                  <a:lnTo>
                    <a:pt x="15581" y="1877"/>
                  </a:lnTo>
                  <a:lnTo>
                    <a:pt x="15618" y="1896"/>
                  </a:lnTo>
                  <a:lnTo>
                    <a:pt x="14955" y="2199"/>
                  </a:lnTo>
                  <a:lnTo>
                    <a:pt x="14311" y="2503"/>
                  </a:lnTo>
                  <a:lnTo>
                    <a:pt x="13647" y="2806"/>
                  </a:lnTo>
                  <a:lnTo>
                    <a:pt x="12984" y="3090"/>
                  </a:lnTo>
                  <a:lnTo>
                    <a:pt x="12074" y="3431"/>
                  </a:lnTo>
                  <a:lnTo>
                    <a:pt x="11145" y="3735"/>
                  </a:lnTo>
                  <a:lnTo>
                    <a:pt x="10217" y="4038"/>
                  </a:lnTo>
                  <a:lnTo>
                    <a:pt x="9288" y="4303"/>
                  </a:lnTo>
                  <a:lnTo>
                    <a:pt x="8416" y="4531"/>
                  </a:lnTo>
                  <a:lnTo>
                    <a:pt x="7544" y="4739"/>
                  </a:lnTo>
                  <a:lnTo>
                    <a:pt x="6672" y="4929"/>
                  </a:lnTo>
                  <a:lnTo>
                    <a:pt x="5801" y="5099"/>
                  </a:lnTo>
                  <a:lnTo>
                    <a:pt x="5023" y="5232"/>
                  </a:lnTo>
                  <a:lnTo>
                    <a:pt x="4265" y="5346"/>
                  </a:lnTo>
                  <a:lnTo>
                    <a:pt x="3886" y="5403"/>
                  </a:lnTo>
                  <a:lnTo>
                    <a:pt x="3507" y="5497"/>
                  </a:lnTo>
                  <a:lnTo>
                    <a:pt x="3128" y="5611"/>
                  </a:lnTo>
                  <a:lnTo>
                    <a:pt x="2768" y="5744"/>
                  </a:lnTo>
                  <a:lnTo>
                    <a:pt x="2579" y="5839"/>
                  </a:lnTo>
                  <a:lnTo>
                    <a:pt x="2408" y="5971"/>
                  </a:lnTo>
                  <a:lnTo>
                    <a:pt x="2256" y="6104"/>
                  </a:lnTo>
                  <a:lnTo>
                    <a:pt x="2143" y="6237"/>
                  </a:lnTo>
                  <a:lnTo>
                    <a:pt x="2029" y="6407"/>
                  </a:lnTo>
                  <a:lnTo>
                    <a:pt x="1953" y="6559"/>
                  </a:lnTo>
                  <a:lnTo>
                    <a:pt x="1896" y="6748"/>
                  </a:lnTo>
                  <a:lnTo>
                    <a:pt x="1858" y="6919"/>
                  </a:lnTo>
                  <a:lnTo>
                    <a:pt x="1839" y="7089"/>
                  </a:lnTo>
                  <a:lnTo>
                    <a:pt x="1858" y="7279"/>
                  </a:lnTo>
                  <a:lnTo>
                    <a:pt x="1877" y="7469"/>
                  </a:lnTo>
                  <a:lnTo>
                    <a:pt x="1934" y="7639"/>
                  </a:lnTo>
                  <a:lnTo>
                    <a:pt x="2010" y="7810"/>
                  </a:lnTo>
                  <a:lnTo>
                    <a:pt x="2105" y="7961"/>
                  </a:lnTo>
                  <a:lnTo>
                    <a:pt x="2218" y="8113"/>
                  </a:lnTo>
                  <a:lnTo>
                    <a:pt x="2351" y="8265"/>
                  </a:lnTo>
                  <a:lnTo>
                    <a:pt x="2313" y="8303"/>
                  </a:lnTo>
                  <a:lnTo>
                    <a:pt x="2313" y="8340"/>
                  </a:lnTo>
                  <a:lnTo>
                    <a:pt x="2313" y="8435"/>
                  </a:lnTo>
                  <a:lnTo>
                    <a:pt x="2332" y="8473"/>
                  </a:lnTo>
                  <a:lnTo>
                    <a:pt x="2370" y="8511"/>
                  </a:lnTo>
                  <a:lnTo>
                    <a:pt x="2408" y="8530"/>
                  </a:lnTo>
                  <a:lnTo>
                    <a:pt x="2465" y="8549"/>
                  </a:lnTo>
                  <a:lnTo>
                    <a:pt x="2692" y="8568"/>
                  </a:lnTo>
                  <a:lnTo>
                    <a:pt x="2806" y="8568"/>
                  </a:lnTo>
                  <a:lnTo>
                    <a:pt x="2863" y="8587"/>
                  </a:lnTo>
                  <a:lnTo>
                    <a:pt x="2920" y="8606"/>
                  </a:lnTo>
                  <a:lnTo>
                    <a:pt x="2977" y="8587"/>
                  </a:lnTo>
                  <a:lnTo>
                    <a:pt x="3033" y="8549"/>
                  </a:lnTo>
                  <a:lnTo>
                    <a:pt x="3242" y="8492"/>
                  </a:lnTo>
                  <a:lnTo>
                    <a:pt x="3450" y="8435"/>
                  </a:lnTo>
                  <a:lnTo>
                    <a:pt x="3659" y="8359"/>
                  </a:lnTo>
                  <a:lnTo>
                    <a:pt x="3867" y="8284"/>
                  </a:lnTo>
                  <a:lnTo>
                    <a:pt x="4265" y="8075"/>
                  </a:lnTo>
                  <a:lnTo>
                    <a:pt x="4663" y="7829"/>
                  </a:lnTo>
                  <a:lnTo>
                    <a:pt x="5080" y="7620"/>
                  </a:lnTo>
                  <a:lnTo>
                    <a:pt x="5478" y="7431"/>
                  </a:lnTo>
                  <a:lnTo>
                    <a:pt x="5895" y="7260"/>
                  </a:lnTo>
                  <a:lnTo>
                    <a:pt x="6312" y="7127"/>
                  </a:lnTo>
                  <a:lnTo>
                    <a:pt x="6729" y="6995"/>
                  </a:lnTo>
                  <a:lnTo>
                    <a:pt x="7165" y="6900"/>
                  </a:lnTo>
                  <a:lnTo>
                    <a:pt x="8056" y="6710"/>
                  </a:lnTo>
                  <a:lnTo>
                    <a:pt x="8947" y="6521"/>
                  </a:lnTo>
                  <a:lnTo>
                    <a:pt x="9838" y="6293"/>
                  </a:lnTo>
                  <a:lnTo>
                    <a:pt x="10710" y="6066"/>
                  </a:lnTo>
                  <a:lnTo>
                    <a:pt x="11600" y="5820"/>
                  </a:lnTo>
                  <a:lnTo>
                    <a:pt x="12472" y="5535"/>
                  </a:lnTo>
                  <a:lnTo>
                    <a:pt x="13325" y="5251"/>
                  </a:lnTo>
                  <a:lnTo>
                    <a:pt x="14197" y="4948"/>
                  </a:lnTo>
                  <a:lnTo>
                    <a:pt x="15050" y="4626"/>
                  </a:lnTo>
                  <a:lnTo>
                    <a:pt x="15581" y="4417"/>
                  </a:lnTo>
                  <a:lnTo>
                    <a:pt x="16168" y="4152"/>
                  </a:lnTo>
                  <a:lnTo>
                    <a:pt x="16490" y="4038"/>
                  </a:lnTo>
                  <a:lnTo>
                    <a:pt x="16794" y="3943"/>
                  </a:lnTo>
                  <a:lnTo>
                    <a:pt x="17097" y="3886"/>
                  </a:lnTo>
                  <a:lnTo>
                    <a:pt x="17381" y="3867"/>
                  </a:lnTo>
                  <a:lnTo>
                    <a:pt x="17533" y="3867"/>
                  </a:lnTo>
                  <a:lnTo>
                    <a:pt x="17703" y="3905"/>
                  </a:lnTo>
                  <a:lnTo>
                    <a:pt x="17855" y="3962"/>
                  </a:lnTo>
                  <a:lnTo>
                    <a:pt x="17988" y="4038"/>
                  </a:lnTo>
                  <a:lnTo>
                    <a:pt x="18101" y="4152"/>
                  </a:lnTo>
                  <a:lnTo>
                    <a:pt x="18215" y="4303"/>
                  </a:lnTo>
                  <a:lnTo>
                    <a:pt x="18291" y="4493"/>
                  </a:lnTo>
                  <a:lnTo>
                    <a:pt x="18367" y="4720"/>
                  </a:lnTo>
                  <a:lnTo>
                    <a:pt x="18405" y="5005"/>
                  </a:lnTo>
                  <a:lnTo>
                    <a:pt x="18405" y="5270"/>
                  </a:lnTo>
                  <a:lnTo>
                    <a:pt x="18367" y="5516"/>
                  </a:lnTo>
                  <a:lnTo>
                    <a:pt x="18310" y="5763"/>
                  </a:lnTo>
                  <a:lnTo>
                    <a:pt x="18215" y="5990"/>
                  </a:lnTo>
                  <a:lnTo>
                    <a:pt x="18101" y="6218"/>
                  </a:lnTo>
                  <a:lnTo>
                    <a:pt x="17969" y="6426"/>
                  </a:lnTo>
                  <a:lnTo>
                    <a:pt x="17817" y="6635"/>
                  </a:lnTo>
                  <a:lnTo>
                    <a:pt x="17628" y="6824"/>
                  </a:lnTo>
                  <a:lnTo>
                    <a:pt x="17438" y="6995"/>
                  </a:lnTo>
                  <a:lnTo>
                    <a:pt x="17230" y="7165"/>
                  </a:lnTo>
                  <a:lnTo>
                    <a:pt x="17021" y="7317"/>
                  </a:lnTo>
                  <a:lnTo>
                    <a:pt x="16813" y="7469"/>
                  </a:lnTo>
                  <a:lnTo>
                    <a:pt x="16358" y="7734"/>
                  </a:lnTo>
                  <a:lnTo>
                    <a:pt x="15941" y="7942"/>
                  </a:lnTo>
                  <a:lnTo>
                    <a:pt x="15069" y="8359"/>
                  </a:lnTo>
                  <a:lnTo>
                    <a:pt x="14197" y="8738"/>
                  </a:lnTo>
                  <a:lnTo>
                    <a:pt x="13325" y="9080"/>
                  </a:lnTo>
                  <a:lnTo>
                    <a:pt x="12415" y="9421"/>
                  </a:lnTo>
                  <a:lnTo>
                    <a:pt x="11525" y="9724"/>
                  </a:lnTo>
                  <a:lnTo>
                    <a:pt x="10615" y="10027"/>
                  </a:lnTo>
                  <a:lnTo>
                    <a:pt x="9705" y="10293"/>
                  </a:lnTo>
                  <a:lnTo>
                    <a:pt x="8795" y="10558"/>
                  </a:lnTo>
                  <a:lnTo>
                    <a:pt x="7942" y="10785"/>
                  </a:lnTo>
                  <a:lnTo>
                    <a:pt x="7525" y="10880"/>
                  </a:lnTo>
                  <a:lnTo>
                    <a:pt x="7089" y="10975"/>
                  </a:lnTo>
                  <a:lnTo>
                    <a:pt x="6653" y="11051"/>
                  </a:lnTo>
                  <a:lnTo>
                    <a:pt x="6218" y="11108"/>
                  </a:lnTo>
                  <a:lnTo>
                    <a:pt x="5782" y="11146"/>
                  </a:lnTo>
                  <a:lnTo>
                    <a:pt x="4891" y="11146"/>
                  </a:lnTo>
                  <a:lnTo>
                    <a:pt x="4436" y="11089"/>
                  </a:lnTo>
                  <a:lnTo>
                    <a:pt x="4000" y="10994"/>
                  </a:lnTo>
                  <a:lnTo>
                    <a:pt x="3773" y="10918"/>
                  </a:lnTo>
                  <a:lnTo>
                    <a:pt x="3564" y="10842"/>
                  </a:lnTo>
                  <a:lnTo>
                    <a:pt x="3356" y="10766"/>
                  </a:lnTo>
                  <a:lnTo>
                    <a:pt x="3147" y="10653"/>
                  </a:lnTo>
                  <a:lnTo>
                    <a:pt x="2939" y="10539"/>
                  </a:lnTo>
                  <a:lnTo>
                    <a:pt x="2730" y="10425"/>
                  </a:lnTo>
                  <a:lnTo>
                    <a:pt x="2541" y="10274"/>
                  </a:lnTo>
                  <a:lnTo>
                    <a:pt x="2351" y="10122"/>
                  </a:lnTo>
                  <a:lnTo>
                    <a:pt x="2162" y="9951"/>
                  </a:lnTo>
                  <a:lnTo>
                    <a:pt x="1972" y="9762"/>
                  </a:lnTo>
                  <a:lnTo>
                    <a:pt x="1688" y="9402"/>
                  </a:lnTo>
                  <a:lnTo>
                    <a:pt x="1365" y="8966"/>
                  </a:lnTo>
                  <a:lnTo>
                    <a:pt x="1043" y="8492"/>
                  </a:lnTo>
                  <a:lnTo>
                    <a:pt x="911" y="8227"/>
                  </a:lnTo>
                  <a:lnTo>
                    <a:pt x="759" y="7961"/>
                  </a:lnTo>
                  <a:lnTo>
                    <a:pt x="645" y="7696"/>
                  </a:lnTo>
                  <a:lnTo>
                    <a:pt x="550" y="7431"/>
                  </a:lnTo>
                  <a:lnTo>
                    <a:pt x="456" y="7165"/>
                  </a:lnTo>
                  <a:lnTo>
                    <a:pt x="399" y="6900"/>
                  </a:lnTo>
                  <a:lnTo>
                    <a:pt x="380" y="6654"/>
                  </a:lnTo>
                  <a:lnTo>
                    <a:pt x="380" y="6407"/>
                  </a:lnTo>
                  <a:lnTo>
                    <a:pt x="418" y="6180"/>
                  </a:lnTo>
                  <a:lnTo>
                    <a:pt x="494" y="5971"/>
                  </a:lnTo>
                  <a:lnTo>
                    <a:pt x="569" y="5801"/>
                  </a:lnTo>
                  <a:lnTo>
                    <a:pt x="683" y="5630"/>
                  </a:lnTo>
                  <a:lnTo>
                    <a:pt x="797" y="5459"/>
                  </a:lnTo>
                  <a:lnTo>
                    <a:pt x="930" y="5289"/>
                  </a:lnTo>
                  <a:lnTo>
                    <a:pt x="1233" y="4967"/>
                  </a:lnTo>
                  <a:lnTo>
                    <a:pt x="1574" y="4644"/>
                  </a:lnTo>
                  <a:lnTo>
                    <a:pt x="1915" y="4360"/>
                  </a:lnTo>
                  <a:lnTo>
                    <a:pt x="2275" y="4095"/>
                  </a:lnTo>
                  <a:lnTo>
                    <a:pt x="2939" y="3602"/>
                  </a:lnTo>
                  <a:lnTo>
                    <a:pt x="3261" y="3394"/>
                  </a:lnTo>
                  <a:lnTo>
                    <a:pt x="3583" y="3185"/>
                  </a:lnTo>
                  <a:lnTo>
                    <a:pt x="4265" y="2806"/>
                  </a:lnTo>
                  <a:lnTo>
                    <a:pt x="4948" y="2465"/>
                  </a:lnTo>
                  <a:lnTo>
                    <a:pt x="5649" y="2143"/>
                  </a:lnTo>
                  <a:lnTo>
                    <a:pt x="6369" y="1858"/>
                  </a:lnTo>
                  <a:lnTo>
                    <a:pt x="7108" y="1593"/>
                  </a:lnTo>
                  <a:lnTo>
                    <a:pt x="7848" y="1366"/>
                  </a:lnTo>
                  <a:lnTo>
                    <a:pt x="8587" y="1138"/>
                  </a:lnTo>
                  <a:lnTo>
                    <a:pt x="9515" y="854"/>
                  </a:lnTo>
                  <a:lnTo>
                    <a:pt x="10008" y="721"/>
                  </a:lnTo>
                  <a:lnTo>
                    <a:pt x="10520" y="588"/>
                  </a:lnTo>
                  <a:lnTo>
                    <a:pt x="11032" y="494"/>
                  </a:lnTo>
                  <a:lnTo>
                    <a:pt x="11525" y="399"/>
                  </a:lnTo>
                  <a:lnTo>
                    <a:pt x="12036" y="342"/>
                  </a:lnTo>
                  <a:lnTo>
                    <a:pt x="12529" y="323"/>
                  </a:lnTo>
                  <a:close/>
                  <a:moveTo>
                    <a:pt x="12567" y="1"/>
                  </a:move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7500" y="3615613"/>
              <a:ext cx="388575" cy="158750"/>
            </a:xfrm>
            <a:custGeom>
              <a:avLst/>
              <a:gdLst/>
              <a:ahLst/>
              <a:cxnLst/>
              <a:rect l="l" t="t" r="r" b="b"/>
              <a:pathLst>
                <a:path w="15543" h="6350" fill="none" extrusionOk="0">
                  <a:moveTo>
                    <a:pt x="664" y="6350"/>
                  </a:moveTo>
                  <a:lnTo>
                    <a:pt x="664" y="6350"/>
                  </a:lnTo>
                  <a:lnTo>
                    <a:pt x="493" y="6255"/>
                  </a:lnTo>
                  <a:lnTo>
                    <a:pt x="342" y="6141"/>
                  </a:lnTo>
                  <a:lnTo>
                    <a:pt x="228" y="6009"/>
                  </a:lnTo>
                  <a:lnTo>
                    <a:pt x="133" y="5876"/>
                  </a:lnTo>
                  <a:lnTo>
                    <a:pt x="57" y="5724"/>
                  </a:lnTo>
                  <a:lnTo>
                    <a:pt x="19" y="5573"/>
                  </a:lnTo>
                  <a:lnTo>
                    <a:pt x="0" y="5421"/>
                  </a:lnTo>
                  <a:lnTo>
                    <a:pt x="0" y="5250"/>
                  </a:lnTo>
                  <a:lnTo>
                    <a:pt x="19" y="5099"/>
                  </a:lnTo>
                  <a:lnTo>
                    <a:pt x="76" y="4947"/>
                  </a:lnTo>
                  <a:lnTo>
                    <a:pt x="133" y="4777"/>
                  </a:lnTo>
                  <a:lnTo>
                    <a:pt x="228" y="4644"/>
                  </a:lnTo>
                  <a:lnTo>
                    <a:pt x="323" y="4492"/>
                  </a:lnTo>
                  <a:lnTo>
                    <a:pt x="455" y="4379"/>
                  </a:lnTo>
                  <a:lnTo>
                    <a:pt x="607" y="4246"/>
                  </a:lnTo>
                  <a:lnTo>
                    <a:pt x="759" y="4151"/>
                  </a:lnTo>
                  <a:lnTo>
                    <a:pt x="759" y="4151"/>
                  </a:lnTo>
                  <a:lnTo>
                    <a:pt x="986" y="4037"/>
                  </a:lnTo>
                  <a:lnTo>
                    <a:pt x="1232" y="3962"/>
                  </a:lnTo>
                  <a:lnTo>
                    <a:pt x="1498" y="3886"/>
                  </a:lnTo>
                  <a:lnTo>
                    <a:pt x="1763" y="3848"/>
                  </a:lnTo>
                  <a:lnTo>
                    <a:pt x="2294" y="3772"/>
                  </a:lnTo>
                  <a:lnTo>
                    <a:pt x="2806" y="3696"/>
                  </a:lnTo>
                  <a:lnTo>
                    <a:pt x="2806" y="3696"/>
                  </a:lnTo>
                  <a:lnTo>
                    <a:pt x="3924" y="3507"/>
                  </a:lnTo>
                  <a:lnTo>
                    <a:pt x="5023" y="3279"/>
                  </a:lnTo>
                  <a:lnTo>
                    <a:pt x="6122" y="3033"/>
                  </a:lnTo>
                  <a:lnTo>
                    <a:pt x="7203" y="2749"/>
                  </a:lnTo>
                  <a:lnTo>
                    <a:pt x="7203" y="2749"/>
                  </a:lnTo>
                  <a:lnTo>
                    <a:pt x="8283" y="2426"/>
                  </a:lnTo>
                  <a:lnTo>
                    <a:pt x="9345" y="2085"/>
                  </a:lnTo>
                  <a:lnTo>
                    <a:pt x="10406" y="1706"/>
                  </a:lnTo>
                  <a:lnTo>
                    <a:pt x="11448" y="1308"/>
                  </a:lnTo>
                  <a:lnTo>
                    <a:pt x="11448" y="1308"/>
                  </a:lnTo>
                  <a:lnTo>
                    <a:pt x="12301" y="948"/>
                  </a:lnTo>
                  <a:lnTo>
                    <a:pt x="13135" y="588"/>
                  </a:lnTo>
                  <a:lnTo>
                    <a:pt x="13135" y="588"/>
                  </a:lnTo>
                  <a:lnTo>
                    <a:pt x="13723" y="304"/>
                  </a:lnTo>
                  <a:lnTo>
                    <a:pt x="14026" y="171"/>
                  </a:lnTo>
                  <a:lnTo>
                    <a:pt x="14329" y="57"/>
                  </a:lnTo>
                  <a:lnTo>
                    <a:pt x="14329" y="57"/>
                  </a:lnTo>
                  <a:lnTo>
                    <a:pt x="14519" y="19"/>
                  </a:lnTo>
                  <a:lnTo>
                    <a:pt x="14689" y="0"/>
                  </a:lnTo>
                  <a:lnTo>
                    <a:pt x="14689" y="0"/>
                  </a:lnTo>
                  <a:lnTo>
                    <a:pt x="14822" y="19"/>
                  </a:lnTo>
                  <a:lnTo>
                    <a:pt x="14955" y="57"/>
                  </a:lnTo>
                  <a:lnTo>
                    <a:pt x="15087" y="95"/>
                  </a:lnTo>
                  <a:lnTo>
                    <a:pt x="15182" y="171"/>
                  </a:lnTo>
                  <a:lnTo>
                    <a:pt x="15277" y="266"/>
                  </a:lnTo>
                  <a:lnTo>
                    <a:pt x="15372" y="360"/>
                  </a:lnTo>
                  <a:lnTo>
                    <a:pt x="15429" y="474"/>
                  </a:lnTo>
                  <a:lnTo>
                    <a:pt x="15485" y="588"/>
                  </a:lnTo>
                  <a:lnTo>
                    <a:pt x="15523" y="721"/>
                  </a:lnTo>
                  <a:lnTo>
                    <a:pt x="15542" y="853"/>
                  </a:lnTo>
                  <a:lnTo>
                    <a:pt x="15542" y="986"/>
                  </a:lnTo>
                  <a:lnTo>
                    <a:pt x="15523" y="1119"/>
                  </a:lnTo>
                  <a:lnTo>
                    <a:pt x="15504" y="1251"/>
                  </a:lnTo>
                  <a:lnTo>
                    <a:pt x="15448" y="1384"/>
                  </a:lnTo>
                  <a:lnTo>
                    <a:pt x="15391" y="1517"/>
                  </a:lnTo>
                  <a:lnTo>
                    <a:pt x="15296" y="1630"/>
                  </a:lnTo>
                  <a:lnTo>
                    <a:pt x="15296" y="1630"/>
                  </a:lnTo>
                  <a:lnTo>
                    <a:pt x="15125" y="1630"/>
                  </a:lnTo>
                  <a:lnTo>
                    <a:pt x="14936" y="1668"/>
                  </a:lnTo>
                  <a:lnTo>
                    <a:pt x="14557" y="1744"/>
                  </a:lnTo>
                  <a:lnTo>
                    <a:pt x="14178" y="1858"/>
                  </a:lnTo>
                  <a:lnTo>
                    <a:pt x="13799" y="1990"/>
                  </a:lnTo>
                  <a:lnTo>
                    <a:pt x="13078" y="2294"/>
                  </a:lnTo>
                  <a:lnTo>
                    <a:pt x="12491" y="2540"/>
                  </a:lnTo>
                  <a:lnTo>
                    <a:pt x="12491" y="2540"/>
                  </a:lnTo>
                  <a:lnTo>
                    <a:pt x="11714" y="2843"/>
                  </a:lnTo>
                  <a:lnTo>
                    <a:pt x="10918" y="3109"/>
                  </a:lnTo>
                  <a:lnTo>
                    <a:pt x="10122" y="3374"/>
                  </a:lnTo>
                  <a:lnTo>
                    <a:pt x="9326" y="3620"/>
                  </a:lnTo>
                  <a:lnTo>
                    <a:pt x="8530" y="3848"/>
                  </a:lnTo>
                  <a:lnTo>
                    <a:pt x="7715" y="4056"/>
                  </a:lnTo>
                  <a:lnTo>
                    <a:pt x="6900" y="4265"/>
                  </a:lnTo>
                  <a:lnTo>
                    <a:pt x="6085" y="4454"/>
                  </a:lnTo>
                  <a:lnTo>
                    <a:pt x="6085" y="4454"/>
                  </a:lnTo>
                  <a:lnTo>
                    <a:pt x="5383" y="4587"/>
                  </a:lnTo>
                  <a:lnTo>
                    <a:pt x="4663" y="4739"/>
                  </a:lnTo>
                  <a:lnTo>
                    <a:pt x="4303" y="4814"/>
                  </a:lnTo>
                  <a:lnTo>
                    <a:pt x="3943" y="4909"/>
                  </a:lnTo>
                  <a:lnTo>
                    <a:pt x="3602" y="5023"/>
                  </a:lnTo>
                  <a:lnTo>
                    <a:pt x="3260" y="5156"/>
                  </a:lnTo>
                  <a:lnTo>
                    <a:pt x="3260" y="5156"/>
                  </a:lnTo>
                  <a:lnTo>
                    <a:pt x="2957" y="5326"/>
                  </a:lnTo>
                  <a:lnTo>
                    <a:pt x="2635" y="5497"/>
                  </a:lnTo>
                  <a:lnTo>
                    <a:pt x="2010" y="5876"/>
                  </a:lnTo>
                  <a:lnTo>
                    <a:pt x="1687" y="6046"/>
                  </a:lnTo>
                  <a:lnTo>
                    <a:pt x="1365" y="6179"/>
                  </a:lnTo>
                  <a:lnTo>
                    <a:pt x="1195" y="6236"/>
                  </a:lnTo>
                  <a:lnTo>
                    <a:pt x="1024" y="6293"/>
                  </a:lnTo>
                  <a:lnTo>
                    <a:pt x="853" y="6331"/>
                  </a:lnTo>
                  <a:lnTo>
                    <a:pt x="664" y="6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475" y="3576763"/>
              <a:ext cx="450650" cy="270575"/>
            </a:xfrm>
            <a:custGeom>
              <a:avLst/>
              <a:gdLst/>
              <a:ahLst/>
              <a:cxnLst/>
              <a:rect l="l" t="t" r="r" b="b"/>
              <a:pathLst>
                <a:path w="18026" h="10823" fill="none" extrusionOk="0">
                  <a:moveTo>
                    <a:pt x="4986" y="10823"/>
                  </a:moveTo>
                  <a:lnTo>
                    <a:pt x="4986" y="10823"/>
                  </a:lnTo>
                  <a:lnTo>
                    <a:pt x="4512" y="10823"/>
                  </a:lnTo>
                  <a:lnTo>
                    <a:pt x="4057" y="10766"/>
                  </a:lnTo>
                  <a:lnTo>
                    <a:pt x="3621" y="10671"/>
                  </a:lnTo>
                  <a:lnTo>
                    <a:pt x="3394" y="10595"/>
                  </a:lnTo>
                  <a:lnTo>
                    <a:pt x="3185" y="10519"/>
                  </a:lnTo>
                  <a:lnTo>
                    <a:pt x="2977" y="10443"/>
                  </a:lnTo>
                  <a:lnTo>
                    <a:pt x="2768" y="10330"/>
                  </a:lnTo>
                  <a:lnTo>
                    <a:pt x="2560" y="10216"/>
                  </a:lnTo>
                  <a:lnTo>
                    <a:pt x="2351" y="10102"/>
                  </a:lnTo>
                  <a:lnTo>
                    <a:pt x="2162" y="9951"/>
                  </a:lnTo>
                  <a:lnTo>
                    <a:pt x="1972" y="9799"/>
                  </a:lnTo>
                  <a:lnTo>
                    <a:pt x="1783" y="9628"/>
                  </a:lnTo>
                  <a:lnTo>
                    <a:pt x="1593" y="9439"/>
                  </a:lnTo>
                  <a:lnTo>
                    <a:pt x="1593" y="9439"/>
                  </a:lnTo>
                  <a:lnTo>
                    <a:pt x="1309" y="9079"/>
                  </a:lnTo>
                  <a:lnTo>
                    <a:pt x="986" y="8643"/>
                  </a:lnTo>
                  <a:lnTo>
                    <a:pt x="664" y="8169"/>
                  </a:lnTo>
                  <a:lnTo>
                    <a:pt x="532" y="7904"/>
                  </a:lnTo>
                  <a:lnTo>
                    <a:pt x="380" y="7638"/>
                  </a:lnTo>
                  <a:lnTo>
                    <a:pt x="266" y="7373"/>
                  </a:lnTo>
                  <a:lnTo>
                    <a:pt x="171" y="7108"/>
                  </a:lnTo>
                  <a:lnTo>
                    <a:pt x="77" y="6842"/>
                  </a:lnTo>
                  <a:lnTo>
                    <a:pt x="20" y="6577"/>
                  </a:lnTo>
                  <a:lnTo>
                    <a:pt x="1" y="6331"/>
                  </a:lnTo>
                  <a:lnTo>
                    <a:pt x="1" y="6084"/>
                  </a:lnTo>
                  <a:lnTo>
                    <a:pt x="39" y="5857"/>
                  </a:lnTo>
                  <a:lnTo>
                    <a:pt x="115" y="5648"/>
                  </a:lnTo>
                  <a:lnTo>
                    <a:pt x="115" y="5648"/>
                  </a:lnTo>
                  <a:lnTo>
                    <a:pt x="190" y="5478"/>
                  </a:lnTo>
                  <a:lnTo>
                    <a:pt x="304" y="5307"/>
                  </a:lnTo>
                  <a:lnTo>
                    <a:pt x="418" y="5136"/>
                  </a:lnTo>
                  <a:lnTo>
                    <a:pt x="551" y="4966"/>
                  </a:lnTo>
                  <a:lnTo>
                    <a:pt x="854" y="4644"/>
                  </a:lnTo>
                  <a:lnTo>
                    <a:pt x="1195" y="4321"/>
                  </a:lnTo>
                  <a:lnTo>
                    <a:pt x="1536" y="4037"/>
                  </a:lnTo>
                  <a:lnTo>
                    <a:pt x="1896" y="3772"/>
                  </a:lnTo>
                  <a:lnTo>
                    <a:pt x="2560" y="3279"/>
                  </a:lnTo>
                  <a:lnTo>
                    <a:pt x="2560" y="3279"/>
                  </a:lnTo>
                  <a:lnTo>
                    <a:pt x="2882" y="3071"/>
                  </a:lnTo>
                  <a:lnTo>
                    <a:pt x="3204" y="2862"/>
                  </a:lnTo>
                  <a:lnTo>
                    <a:pt x="3886" y="2483"/>
                  </a:lnTo>
                  <a:lnTo>
                    <a:pt x="4569" y="2142"/>
                  </a:lnTo>
                  <a:lnTo>
                    <a:pt x="5270" y="1820"/>
                  </a:lnTo>
                  <a:lnTo>
                    <a:pt x="5990" y="1535"/>
                  </a:lnTo>
                  <a:lnTo>
                    <a:pt x="6729" y="1270"/>
                  </a:lnTo>
                  <a:lnTo>
                    <a:pt x="7469" y="1043"/>
                  </a:lnTo>
                  <a:lnTo>
                    <a:pt x="8208" y="815"/>
                  </a:lnTo>
                  <a:lnTo>
                    <a:pt x="8208" y="815"/>
                  </a:lnTo>
                  <a:lnTo>
                    <a:pt x="9136" y="531"/>
                  </a:lnTo>
                  <a:lnTo>
                    <a:pt x="9629" y="398"/>
                  </a:lnTo>
                  <a:lnTo>
                    <a:pt x="10141" y="265"/>
                  </a:lnTo>
                  <a:lnTo>
                    <a:pt x="10653" y="171"/>
                  </a:lnTo>
                  <a:lnTo>
                    <a:pt x="11146" y="76"/>
                  </a:lnTo>
                  <a:lnTo>
                    <a:pt x="11657" y="19"/>
                  </a:lnTo>
                  <a:lnTo>
                    <a:pt x="12150" y="0"/>
                  </a:lnTo>
                  <a:lnTo>
                    <a:pt x="12150" y="0"/>
                  </a:lnTo>
                  <a:lnTo>
                    <a:pt x="12605" y="19"/>
                  </a:lnTo>
                  <a:lnTo>
                    <a:pt x="13022" y="76"/>
                  </a:lnTo>
                  <a:lnTo>
                    <a:pt x="13230" y="114"/>
                  </a:lnTo>
                  <a:lnTo>
                    <a:pt x="13439" y="171"/>
                  </a:lnTo>
                  <a:lnTo>
                    <a:pt x="13628" y="246"/>
                  </a:lnTo>
                  <a:lnTo>
                    <a:pt x="13818" y="322"/>
                  </a:lnTo>
                  <a:lnTo>
                    <a:pt x="14007" y="417"/>
                  </a:lnTo>
                  <a:lnTo>
                    <a:pt x="14197" y="531"/>
                  </a:lnTo>
                  <a:lnTo>
                    <a:pt x="14387" y="663"/>
                  </a:lnTo>
                  <a:lnTo>
                    <a:pt x="14557" y="796"/>
                  </a:lnTo>
                  <a:lnTo>
                    <a:pt x="14709" y="948"/>
                  </a:lnTo>
                  <a:lnTo>
                    <a:pt x="14879" y="1118"/>
                  </a:lnTo>
                  <a:lnTo>
                    <a:pt x="15031" y="1308"/>
                  </a:lnTo>
                  <a:lnTo>
                    <a:pt x="15164" y="1516"/>
                  </a:lnTo>
                  <a:lnTo>
                    <a:pt x="15164" y="1516"/>
                  </a:lnTo>
                  <a:lnTo>
                    <a:pt x="15202" y="1554"/>
                  </a:lnTo>
                  <a:lnTo>
                    <a:pt x="15239" y="1573"/>
                  </a:lnTo>
                  <a:lnTo>
                    <a:pt x="15239" y="1573"/>
                  </a:lnTo>
                  <a:lnTo>
                    <a:pt x="14576" y="1876"/>
                  </a:lnTo>
                  <a:lnTo>
                    <a:pt x="13932" y="2180"/>
                  </a:lnTo>
                  <a:lnTo>
                    <a:pt x="13268" y="2483"/>
                  </a:lnTo>
                  <a:lnTo>
                    <a:pt x="12605" y="2767"/>
                  </a:lnTo>
                  <a:lnTo>
                    <a:pt x="12605" y="2767"/>
                  </a:lnTo>
                  <a:lnTo>
                    <a:pt x="11695" y="3108"/>
                  </a:lnTo>
                  <a:lnTo>
                    <a:pt x="10766" y="3412"/>
                  </a:lnTo>
                  <a:lnTo>
                    <a:pt x="9838" y="3715"/>
                  </a:lnTo>
                  <a:lnTo>
                    <a:pt x="8909" y="3980"/>
                  </a:lnTo>
                  <a:lnTo>
                    <a:pt x="8909" y="3980"/>
                  </a:lnTo>
                  <a:lnTo>
                    <a:pt x="8037" y="4208"/>
                  </a:lnTo>
                  <a:lnTo>
                    <a:pt x="7165" y="4416"/>
                  </a:lnTo>
                  <a:lnTo>
                    <a:pt x="6293" y="4606"/>
                  </a:lnTo>
                  <a:lnTo>
                    <a:pt x="5422" y="4776"/>
                  </a:lnTo>
                  <a:lnTo>
                    <a:pt x="5422" y="4776"/>
                  </a:lnTo>
                  <a:lnTo>
                    <a:pt x="4644" y="4909"/>
                  </a:lnTo>
                  <a:lnTo>
                    <a:pt x="3886" y="5023"/>
                  </a:lnTo>
                  <a:lnTo>
                    <a:pt x="3507" y="5080"/>
                  </a:lnTo>
                  <a:lnTo>
                    <a:pt x="3128" y="5174"/>
                  </a:lnTo>
                  <a:lnTo>
                    <a:pt x="2749" y="5288"/>
                  </a:lnTo>
                  <a:lnTo>
                    <a:pt x="2389" y="5421"/>
                  </a:lnTo>
                  <a:lnTo>
                    <a:pt x="2389" y="5421"/>
                  </a:lnTo>
                  <a:lnTo>
                    <a:pt x="2200" y="5516"/>
                  </a:lnTo>
                  <a:lnTo>
                    <a:pt x="2029" y="5648"/>
                  </a:lnTo>
                  <a:lnTo>
                    <a:pt x="1877" y="5781"/>
                  </a:lnTo>
                  <a:lnTo>
                    <a:pt x="1764" y="5914"/>
                  </a:lnTo>
                  <a:lnTo>
                    <a:pt x="1650" y="6084"/>
                  </a:lnTo>
                  <a:lnTo>
                    <a:pt x="1574" y="6236"/>
                  </a:lnTo>
                  <a:lnTo>
                    <a:pt x="1517" y="6425"/>
                  </a:lnTo>
                  <a:lnTo>
                    <a:pt x="1479" y="6596"/>
                  </a:lnTo>
                  <a:lnTo>
                    <a:pt x="1460" y="6766"/>
                  </a:lnTo>
                  <a:lnTo>
                    <a:pt x="1479" y="6956"/>
                  </a:lnTo>
                  <a:lnTo>
                    <a:pt x="1498" y="7146"/>
                  </a:lnTo>
                  <a:lnTo>
                    <a:pt x="1555" y="7316"/>
                  </a:lnTo>
                  <a:lnTo>
                    <a:pt x="1631" y="7487"/>
                  </a:lnTo>
                  <a:lnTo>
                    <a:pt x="1726" y="7638"/>
                  </a:lnTo>
                  <a:lnTo>
                    <a:pt x="1839" y="7790"/>
                  </a:lnTo>
                  <a:lnTo>
                    <a:pt x="1972" y="7942"/>
                  </a:lnTo>
                  <a:lnTo>
                    <a:pt x="1972" y="7942"/>
                  </a:lnTo>
                  <a:lnTo>
                    <a:pt x="1934" y="7980"/>
                  </a:lnTo>
                  <a:lnTo>
                    <a:pt x="1934" y="8017"/>
                  </a:lnTo>
                  <a:lnTo>
                    <a:pt x="1934" y="8112"/>
                  </a:lnTo>
                  <a:lnTo>
                    <a:pt x="1953" y="8150"/>
                  </a:lnTo>
                  <a:lnTo>
                    <a:pt x="1991" y="8188"/>
                  </a:lnTo>
                  <a:lnTo>
                    <a:pt x="2029" y="8207"/>
                  </a:lnTo>
                  <a:lnTo>
                    <a:pt x="2086" y="8226"/>
                  </a:lnTo>
                  <a:lnTo>
                    <a:pt x="2086" y="8226"/>
                  </a:lnTo>
                  <a:lnTo>
                    <a:pt x="2313" y="8245"/>
                  </a:lnTo>
                  <a:lnTo>
                    <a:pt x="2313" y="8245"/>
                  </a:lnTo>
                  <a:lnTo>
                    <a:pt x="2427" y="8245"/>
                  </a:lnTo>
                  <a:lnTo>
                    <a:pt x="2427" y="8245"/>
                  </a:lnTo>
                  <a:lnTo>
                    <a:pt x="2484" y="8264"/>
                  </a:lnTo>
                  <a:lnTo>
                    <a:pt x="2484" y="8264"/>
                  </a:lnTo>
                  <a:lnTo>
                    <a:pt x="2541" y="8283"/>
                  </a:lnTo>
                  <a:lnTo>
                    <a:pt x="2541" y="8283"/>
                  </a:lnTo>
                  <a:lnTo>
                    <a:pt x="2598" y="8264"/>
                  </a:lnTo>
                  <a:lnTo>
                    <a:pt x="2654" y="8226"/>
                  </a:lnTo>
                  <a:lnTo>
                    <a:pt x="2654" y="8226"/>
                  </a:lnTo>
                  <a:lnTo>
                    <a:pt x="2863" y="8169"/>
                  </a:lnTo>
                  <a:lnTo>
                    <a:pt x="3071" y="8112"/>
                  </a:lnTo>
                  <a:lnTo>
                    <a:pt x="3280" y="8036"/>
                  </a:lnTo>
                  <a:lnTo>
                    <a:pt x="3488" y="7961"/>
                  </a:lnTo>
                  <a:lnTo>
                    <a:pt x="3886" y="7752"/>
                  </a:lnTo>
                  <a:lnTo>
                    <a:pt x="4284" y="7506"/>
                  </a:lnTo>
                  <a:lnTo>
                    <a:pt x="4284" y="7506"/>
                  </a:lnTo>
                  <a:lnTo>
                    <a:pt x="4701" y="7297"/>
                  </a:lnTo>
                  <a:lnTo>
                    <a:pt x="5099" y="7108"/>
                  </a:lnTo>
                  <a:lnTo>
                    <a:pt x="5516" y="6937"/>
                  </a:lnTo>
                  <a:lnTo>
                    <a:pt x="5933" y="6804"/>
                  </a:lnTo>
                  <a:lnTo>
                    <a:pt x="6350" y="6672"/>
                  </a:lnTo>
                  <a:lnTo>
                    <a:pt x="6786" y="6577"/>
                  </a:lnTo>
                  <a:lnTo>
                    <a:pt x="7677" y="6387"/>
                  </a:lnTo>
                  <a:lnTo>
                    <a:pt x="7677" y="6387"/>
                  </a:lnTo>
                  <a:lnTo>
                    <a:pt x="8568" y="6198"/>
                  </a:lnTo>
                  <a:lnTo>
                    <a:pt x="9459" y="5970"/>
                  </a:lnTo>
                  <a:lnTo>
                    <a:pt x="10331" y="5743"/>
                  </a:lnTo>
                  <a:lnTo>
                    <a:pt x="11221" y="5497"/>
                  </a:lnTo>
                  <a:lnTo>
                    <a:pt x="12093" y="5212"/>
                  </a:lnTo>
                  <a:lnTo>
                    <a:pt x="12946" y="4928"/>
                  </a:lnTo>
                  <a:lnTo>
                    <a:pt x="13818" y="4625"/>
                  </a:lnTo>
                  <a:lnTo>
                    <a:pt x="14671" y="4303"/>
                  </a:lnTo>
                  <a:lnTo>
                    <a:pt x="14671" y="4303"/>
                  </a:lnTo>
                  <a:lnTo>
                    <a:pt x="15202" y="4094"/>
                  </a:lnTo>
                  <a:lnTo>
                    <a:pt x="15789" y="3829"/>
                  </a:lnTo>
                  <a:lnTo>
                    <a:pt x="16111" y="3715"/>
                  </a:lnTo>
                  <a:lnTo>
                    <a:pt x="16415" y="3620"/>
                  </a:lnTo>
                  <a:lnTo>
                    <a:pt x="16718" y="3563"/>
                  </a:lnTo>
                  <a:lnTo>
                    <a:pt x="17002" y="3544"/>
                  </a:lnTo>
                  <a:lnTo>
                    <a:pt x="17002" y="3544"/>
                  </a:lnTo>
                  <a:lnTo>
                    <a:pt x="17116" y="3544"/>
                  </a:lnTo>
                  <a:lnTo>
                    <a:pt x="17116" y="3544"/>
                  </a:lnTo>
                  <a:lnTo>
                    <a:pt x="17135" y="3544"/>
                  </a:lnTo>
                  <a:lnTo>
                    <a:pt x="17135" y="3544"/>
                  </a:lnTo>
                  <a:lnTo>
                    <a:pt x="17154" y="3544"/>
                  </a:lnTo>
                  <a:lnTo>
                    <a:pt x="17154" y="3544"/>
                  </a:lnTo>
                  <a:lnTo>
                    <a:pt x="17324" y="3582"/>
                  </a:lnTo>
                  <a:lnTo>
                    <a:pt x="17476" y="3639"/>
                  </a:lnTo>
                  <a:lnTo>
                    <a:pt x="17609" y="3715"/>
                  </a:lnTo>
                  <a:lnTo>
                    <a:pt x="17722" y="3829"/>
                  </a:lnTo>
                  <a:lnTo>
                    <a:pt x="17836" y="3980"/>
                  </a:lnTo>
                  <a:lnTo>
                    <a:pt x="17912" y="4170"/>
                  </a:lnTo>
                  <a:lnTo>
                    <a:pt x="17988" y="4397"/>
                  </a:lnTo>
                  <a:lnTo>
                    <a:pt x="18026" y="4682"/>
                  </a:lnTo>
                  <a:lnTo>
                    <a:pt x="18026" y="4682"/>
                  </a:lnTo>
                  <a:lnTo>
                    <a:pt x="18026" y="4947"/>
                  </a:lnTo>
                  <a:lnTo>
                    <a:pt x="17988" y="5193"/>
                  </a:lnTo>
                  <a:lnTo>
                    <a:pt x="17931" y="5440"/>
                  </a:lnTo>
                  <a:lnTo>
                    <a:pt x="17836" y="5667"/>
                  </a:lnTo>
                  <a:lnTo>
                    <a:pt x="17722" y="5895"/>
                  </a:lnTo>
                  <a:lnTo>
                    <a:pt x="17590" y="6103"/>
                  </a:lnTo>
                  <a:lnTo>
                    <a:pt x="17438" y="6312"/>
                  </a:lnTo>
                  <a:lnTo>
                    <a:pt x="17249" y="6501"/>
                  </a:lnTo>
                  <a:lnTo>
                    <a:pt x="17059" y="6672"/>
                  </a:lnTo>
                  <a:lnTo>
                    <a:pt x="16851" y="6842"/>
                  </a:lnTo>
                  <a:lnTo>
                    <a:pt x="16642" y="6994"/>
                  </a:lnTo>
                  <a:lnTo>
                    <a:pt x="16434" y="7146"/>
                  </a:lnTo>
                  <a:lnTo>
                    <a:pt x="15979" y="7411"/>
                  </a:lnTo>
                  <a:lnTo>
                    <a:pt x="15562" y="7619"/>
                  </a:lnTo>
                  <a:lnTo>
                    <a:pt x="15562" y="7619"/>
                  </a:lnTo>
                  <a:lnTo>
                    <a:pt x="14690" y="8036"/>
                  </a:lnTo>
                  <a:lnTo>
                    <a:pt x="13818" y="8415"/>
                  </a:lnTo>
                  <a:lnTo>
                    <a:pt x="12946" y="8757"/>
                  </a:lnTo>
                  <a:lnTo>
                    <a:pt x="12036" y="9098"/>
                  </a:lnTo>
                  <a:lnTo>
                    <a:pt x="11146" y="9401"/>
                  </a:lnTo>
                  <a:lnTo>
                    <a:pt x="10236" y="9704"/>
                  </a:lnTo>
                  <a:lnTo>
                    <a:pt x="9326" y="9970"/>
                  </a:lnTo>
                  <a:lnTo>
                    <a:pt x="8416" y="10235"/>
                  </a:lnTo>
                  <a:lnTo>
                    <a:pt x="8416" y="10235"/>
                  </a:lnTo>
                  <a:lnTo>
                    <a:pt x="7563" y="10462"/>
                  </a:lnTo>
                  <a:lnTo>
                    <a:pt x="7146" y="10557"/>
                  </a:lnTo>
                  <a:lnTo>
                    <a:pt x="6710" y="10652"/>
                  </a:lnTo>
                  <a:lnTo>
                    <a:pt x="6274" y="10728"/>
                  </a:lnTo>
                  <a:lnTo>
                    <a:pt x="5839" y="10785"/>
                  </a:lnTo>
                  <a:lnTo>
                    <a:pt x="5403" y="10823"/>
                  </a:lnTo>
                  <a:lnTo>
                    <a:pt x="4986" y="1082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fill="none" extrusionOk="0">
                  <a:moveTo>
                    <a:pt x="12567" y="1"/>
                  </a:moveTo>
                  <a:lnTo>
                    <a:pt x="12567" y="1"/>
                  </a:ln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extrusionOk="0">
                  <a:moveTo>
                    <a:pt x="13021" y="1"/>
                  </a:moveTo>
                  <a:lnTo>
                    <a:pt x="12946" y="20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fill="none" extrusionOk="0">
                  <a:moveTo>
                    <a:pt x="13021" y="1"/>
                  </a:moveTo>
                  <a:lnTo>
                    <a:pt x="13021" y="1"/>
                  </a:lnTo>
                  <a:lnTo>
                    <a:pt x="12946" y="20"/>
                  </a:lnTo>
                  <a:lnTo>
                    <a:pt x="12870" y="76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686" y="1498"/>
                  </a:lnTo>
                  <a:lnTo>
                    <a:pt x="9686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209" y="3943"/>
                  </a:lnTo>
                  <a:lnTo>
                    <a:pt x="342" y="3943"/>
                  </a:lnTo>
                  <a:lnTo>
                    <a:pt x="342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2957" y="3355"/>
                  </a:lnTo>
                  <a:lnTo>
                    <a:pt x="2957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7811054" y="1118401"/>
            <a:ext cx="474981" cy="650298"/>
            <a:chOff x="1060100" y="3348113"/>
            <a:chExt cx="349225" cy="478125"/>
          </a:xfrm>
        </p:grpSpPr>
        <p:sp>
          <p:nvSpPr>
            <p:cNvPr id="72" name="Google Shape;72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extrusionOk="0">
                  <a:moveTo>
                    <a:pt x="7657" y="417"/>
                  </a:moveTo>
                  <a:lnTo>
                    <a:pt x="8188" y="834"/>
                  </a:lnTo>
                  <a:lnTo>
                    <a:pt x="8017" y="1005"/>
                  </a:lnTo>
                  <a:lnTo>
                    <a:pt x="7809" y="1176"/>
                  </a:lnTo>
                  <a:lnTo>
                    <a:pt x="7771" y="1213"/>
                  </a:lnTo>
                  <a:lnTo>
                    <a:pt x="7714" y="1232"/>
                  </a:lnTo>
                  <a:lnTo>
                    <a:pt x="7581" y="1251"/>
                  </a:lnTo>
                  <a:lnTo>
                    <a:pt x="7411" y="1232"/>
                  </a:lnTo>
                  <a:lnTo>
                    <a:pt x="7259" y="1195"/>
                  </a:lnTo>
                  <a:lnTo>
                    <a:pt x="6937" y="1100"/>
                  </a:lnTo>
                  <a:lnTo>
                    <a:pt x="7657" y="417"/>
                  </a:lnTo>
                  <a:close/>
                  <a:moveTo>
                    <a:pt x="10500" y="342"/>
                  </a:moveTo>
                  <a:lnTo>
                    <a:pt x="10614" y="361"/>
                  </a:lnTo>
                  <a:lnTo>
                    <a:pt x="10747" y="380"/>
                  </a:lnTo>
                  <a:lnTo>
                    <a:pt x="10823" y="398"/>
                  </a:lnTo>
                  <a:lnTo>
                    <a:pt x="10898" y="436"/>
                  </a:lnTo>
                  <a:lnTo>
                    <a:pt x="10955" y="474"/>
                  </a:lnTo>
                  <a:lnTo>
                    <a:pt x="10993" y="512"/>
                  </a:lnTo>
                  <a:lnTo>
                    <a:pt x="11069" y="626"/>
                  </a:lnTo>
                  <a:lnTo>
                    <a:pt x="11107" y="759"/>
                  </a:lnTo>
                  <a:lnTo>
                    <a:pt x="11126" y="910"/>
                  </a:lnTo>
                  <a:lnTo>
                    <a:pt x="11126" y="1043"/>
                  </a:lnTo>
                  <a:lnTo>
                    <a:pt x="11145" y="1346"/>
                  </a:lnTo>
                  <a:lnTo>
                    <a:pt x="11221" y="1725"/>
                  </a:lnTo>
                  <a:lnTo>
                    <a:pt x="11221" y="1725"/>
                  </a:lnTo>
                  <a:lnTo>
                    <a:pt x="11069" y="1630"/>
                  </a:lnTo>
                  <a:lnTo>
                    <a:pt x="10917" y="1536"/>
                  </a:lnTo>
                  <a:lnTo>
                    <a:pt x="10747" y="1441"/>
                  </a:lnTo>
                  <a:lnTo>
                    <a:pt x="10652" y="1422"/>
                  </a:lnTo>
                  <a:lnTo>
                    <a:pt x="10576" y="1403"/>
                  </a:lnTo>
                  <a:lnTo>
                    <a:pt x="10424" y="342"/>
                  </a:lnTo>
                  <a:close/>
                  <a:moveTo>
                    <a:pt x="10121" y="493"/>
                  </a:moveTo>
                  <a:lnTo>
                    <a:pt x="10254" y="1479"/>
                  </a:lnTo>
                  <a:lnTo>
                    <a:pt x="10102" y="1555"/>
                  </a:lnTo>
                  <a:lnTo>
                    <a:pt x="9932" y="1649"/>
                  </a:lnTo>
                  <a:lnTo>
                    <a:pt x="9628" y="1858"/>
                  </a:lnTo>
                  <a:lnTo>
                    <a:pt x="9553" y="1706"/>
                  </a:lnTo>
                  <a:lnTo>
                    <a:pt x="9496" y="1536"/>
                  </a:lnTo>
                  <a:lnTo>
                    <a:pt x="9515" y="1517"/>
                  </a:lnTo>
                  <a:lnTo>
                    <a:pt x="9534" y="1460"/>
                  </a:lnTo>
                  <a:lnTo>
                    <a:pt x="9553" y="1422"/>
                  </a:lnTo>
                  <a:lnTo>
                    <a:pt x="9553" y="1365"/>
                  </a:lnTo>
                  <a:lnTo>
                    <a:pt x="9534" y="1327"/>
                  </a:lnTo>
                  <a:lnTo>
                    <a:pt x="9496" y="1289"/>
                  </a:lnTo>
                  <a:lnTo>
                    <a:pt x="9458" y="1270"/>
                  </a:lnTo>
                  <a:lnTo>
                    <a:pt x="9401" y="1251"/>
                  </a:lnTo>
                  <a:lnTo>
                    <a:pt x="9401" y="1157"/>
                  </a:lnTo>
                  <a:lnTo>
                    <a:pt x="9401" y="1062"/>
                  </a:lnTo>
                  <a:lnTo>
                    <a:pt x="9420" y="986"/>
                  </a:lnTo>
                  <a:lnTo>
                    <a:pt x="9458" y="910"/>
                  </a:lnTo>
                  <a:lnTo>
                    <a:pt x="9515" y="834"/>
                  </a:lnTo>
                  <a:lnTo>
                    <a:pt x="9591" y="778"/>
                  </a:lnTo>
                  <a:lnTo>
                    <a:pt x="9685" y="721"/>
                  </a:lnTo>
                  <a:lnTo>
                    <a:pt x="9799" y="683"/>
                  </a:lnTo>
                  <a:lnTo>
                    <a:pt x="9894" y="645"/>
                  </a:lnTo>
                  <a:lnTo>
                    <a:pt x="10008" y="588"/>
                  </a:lnTo>
                  <a:lnTo>
                    <a:pt x="10121" y="493"/>
                  </a:lnTo>
                  <a:close/>
                  <a:moveTo>
                    <a:pt x="4966" y="1574"/>
                  </a:moveTo>
                  <a:lnTo>
                    <a:pt x="5099" y="1593"/>
                  </a:lnTo>
                  <a:lnTo>
                    <a:pt x="5364" y="1649"/>
                  </a:lnTo>
                  <a:lnTo>
                    <a:pt x="4852" y="2464"/>
                  </a:lnTo>
                  <a:lnTo>
                    <a:pt x="4682" y="2370"/>
                  </a:lnTo>
                  <a:lnTo>
                    <a:pt x="4511" y="2275"/>
                  </a:lnTo>
                  <a:lnTo>
                    <a:pt x="4321" y="2218"/>
                  </a:lnTo>
                  <a:lnTo>
                    <a:pt x="4132" y="2142"/>
                  </a:lnTo>
                  <a:lnTo>
                    <a:pt x="4189" y="2010"/>
                  </a:lnTo>
                  <a:lnTo>
                    <a:pt x="4246" y="1896"/>
                  </a:lnTo>
                  <a:lnTo>
                    <a:pt x="4359" y="1763"/>
                  </a:lnTo>
                  <a:lnTo>
                    <a:pt x="4492" y="1668"/>
                  </a:lnTo>
                  <a:lnTo>
                    <a:pt x="4568" y="1612"/>
                  </a:lnTo>
                  <a:lnTo>
                    <a:pt x="4663" y="1593"/>
                  </a:lnTo>
                  <a:lnTo>
                    <a:pt x="4738" y="1574"/>
                  </a:lnTo>
                  <a:close/>
                  <a:moveTo>
                    <a:pt x="10576" y="1782"/>
                  </a:moveTo>
                  <a:lnTo>
                    <a:pt x="10652" y="1801"/>
                  </a:lnTo>
                  <a:lnTo>
                    <a:pt x="10728" y="1820"/>
                  </a:lnTo>
                  <a:lnTo>
                    <a:pt x="11145" y="2066"/>
                  </a:lnTo>
                  <a:lnTo>
                    <a:pt x="11164" y="2085"/>
                  </a:lnTo>
                  <a:lnTo>
                    <a:pt x="11164" y="2123"/>
                  </a:lnTo>
                  <a:lnTo>
                    <a:pt x="11126" y="2180"/>
                  </a:lnTo>
                  <a:lnTo>
                    <a:pt x="11050" y="2275"/>
                  </a:lnTo>
                  <a:lnTo>
                    <a:pt x="10974" y="2351"/>
                  </a:lnTo>
                  <a:lnTo>
                    <a:pt x="10785" y="2521"/>
                  </a:lnTo>
                  <a:lnTo>
                    <a:pt x="10690" y="2597"/>
                  </a:lnTo>
                  <a:lnTo>
                    <a:pt x="10671" y="2616"/>
                  </a:lnTo>
                  <a:lnTo>
                    <a:pt x="10273" y="2389"/>
                  </a:lnTo>
                  <a:lnTo>
                    <a:pt x="10026" y="2256"/>
                  </a:lnTo>
                  <a:lnTo>
                    <a:pt x="9894" y="2199"/>
                  </a:lnTo>
                  <a:lnTo>
                    <a:pt x="9761" y="2161"/>
                  </a:lnTo>
                  <a:lnTo>
                    <a:pt x="10026" y="1972"/>
                  </a:lnTo>
                  <a:lnTo>
                    <a:pt x="10178" y="1877"/>
                  </a:lnTo>
                  <a:lnTo>
                    <a:pt x="10330" y="1820"/>
                  </a:lnTo>
                  <a:lnTo>
                    <a:pt x="10368" y="1839"/>
                  </a:lnTo>
                  <a:lnTo>
                    <a:pt x="10424" y="1858"/>
                  </a:lnTo>
                  <a:lnTo>
                    <a:pt x="10519" y="1839"/>
                  </a:lnTo>
                  <a:lnTo>
                    <a:pt x="10576" y="1782"/>
                  </a:lnTo>
                  <a:close/>
                  <a:moveTo>
                    <a:pt x="6842" y="1422"/>
                  </a:moveTo>
                  <a:lnTo>
                    <a:pt x="7164" y="1517"/>
                  </a:lnTo>
                  <a:lnTo>
                    <a:pt x="7316" y="1555"/>
                  </a:lnTo>
                  <a:lnTo>
                    <a:pt x="7468" y="1574"/>
                  </a:lnTo>
                  <a:lnTo>
                    <a:pt x="7619" y="2332"/>
                  </a:lnTo>
                  <a:lnTo>
                    <a:pt x="7714" y="2749"/>
                  </a:lnTo>
                  <a:lnTo>
                    <a:pt x="7752" y="2843"/>
                  </a:lnTo>
                  <a:lnTo>
                    <a:pt x="7506" y="2862"/>
                  </a:lnTo>
                  <a:lnTo>
                    <a:pt x="7430" y="2881"/>
                  </a:lnTo>
                  <a:lnTo>
                    <a:pt x="7392" y="2938"/>
                  </a:lnTo>
                  <a:lnTo>
                    <a:pt x="7316" y="2938"/>
                  </a:lnTo>
                  <a:lnTo>
                    <a:pt x="7335" y="2900"/>
                  </a:lnTo>
                  <a:lnTo>
                    <a:pt x="7335" y="2843"/>
                  </a:lnTo>
                  <a:lnTo>
                    <a:pt x="7316" y="2654"/>
                  </a:lnTo>
                  <a:lnTo>
                    <a:pt x="7259" y="2483"/>
                  </a:lnTo>
                  <a:lnTo>
                    <a:pt x="7183" y="2294"/>
                  </a:lnTo>
                  <a:lnTo>
                    <a:pt x="7108" y="2123"/>
                  </a:lnTo>
                  <a:lnTo>
                    <a:pt x="7013" y="1953"/>
                  </a:lnTo>
                  <a:lnTo>
                    <a:pt x="6937" y="1763"/>
                  </a:lnTo>
                  <a:lnTo>
                    <a:pt x="6880" y="1593"/>
                  </a:lnTo>
                  <a:lnTo>
                    <a:pt x="6842" y="1422"/>
                  </a:lnTo>
                  <a:close/>
                  <a:moveTo>
                    <a:pt x="6558" y="2066"/>
                  </a:moveTo>
                  <a:lnTo>
                    <a:pt x="6766" y="2085"/>
                  </a:lnTo>
                  <a:lnTo>
                    <a:pt x="6842" y="2275"/>
                  </a:lnTo>
                  <a:lnTo>
                    <a:pt x="6918" y="2464"/>
                  </a:lnTo>
                  <a:lnTo>
                    <a:pt x="6975" y="2654"/>
                  </a:lnTo>
                  <a:lnTo>
                    <a:pt x="7013" y="2843"/>
                  </a:lnTo>
                  <a:lnTo>
                    <a:pt x="7013" y="2900"/>
                  </a:lnTo>
                  <a:lnTo>
                    <a:pt x="7032" y="2938"/>
                  </a:lnTo>
                  <a:lnTo>
                    <a:pt x="7070" y="2976"/>
                  </a:lnTo>
                  <a:lnTo>
                    <a:pt x="7108" y="2995"/>
                  </a:lnTo>
                  <a:lnTo>
                    <a:pt x="6501" y="3128"/>
                  </a:lnTo>
                  <a:lnTo>
                    <a:pt x="6368" y="2616"/>
                  </a:lnTo>
                  <a:lnTo>
                    <a:pt x="6236" y="2104"/>
                  </a:lnTo>
                  <a:lnTo>
                    <a:pt x="6406" y="2085"/>
                  </a:lnTo>
                  <a:lnTo>
                    <a:pt x="6558" y="2066"/>
                  </a:lnTo>
                  <a:close/>
                  <a:moveTo>
                    <a:pt x="8321" y="1176"/>
                  </a:moveTo>
                  <a:lnTo>
                    <a:pt x="8643" y="2218"/>
                  </a:lnTo>
                  <a:lnTo>
                    <a:pt x="8927" y="3260"/>
                  </a:lnTo>
                  <a:lnTo>
                    <a:pt x="8851" y="3147"/>
                  </a:lnTo>
                  <a:lnTo>
                    <a:pt x="8776" y="3033"/>
                  </a:lnTo>
                  <a:lnTo>
                    <a:pt x="8719" y="2976"/>
                  </a:lnTo>
                  <a:lnTo>
                    <a:pt x="8643" y="2938"/>
                  </a:lnTo>
                  <a:lnTo>
                    <a:pt x="8472" y="2862"/>
                  </a:lnTo>
                  <a:lnTo>
                    <a:pt x="8302" y="2843"/>
                  </a:lnTo>
                  <a:lnTo>
                    <a:pt x="8112" y="2825"/>
                  </a:lnTo>
                  <a:lnTo>
                    <a:pt x="8093" y="2825"/>
                  </a:lnTo>
                  <a:lnTo>
                    <a:pt x="8093" y="2806"/>
                  </a:lnTo>
                  <a:lnTo>
                    <a:pt x="8036" y="2673"/>
                  </a:lnTo>
                  <a:lnTo>
                    <a:pt x="7979" y="2502"/>
                  </a:lnTo>
                  <a:lnTo>
                    <a:pt x="7904" y="2180"/>
                  </a:lnTo>
                  <a:lnTo>
                    <a:pt x="7790" y="1536"/>
                  </a:lnTo>
                  <a:lnTo>
                    <a:pt x="7942" y="1460"/>
                  </a:lnTo>
                  <a:lnTo>
                    <a:pt x="8074" y="1384"/>
                  </a:lnTo>
                  <a:lnTo>
                    <a:pt x="8207" y="1270"/>
                  </a:lnTo>
                  <a:lnTo>
                    <a:pt x="8321" y="1176"/>
                  </a:lnTo>
                  <a:close/>
                  <a:moveTo>
                    <a:pt x="9155" y="1574"/>
                  </a:moveTo>
                  <a:lnTo>
                    <a:pt x="9249" y="1839"/>
                  </a:lnTo>
                  <a:lnTo>
                    <a:pt x="9382" y="2085"/>
                  </a:lnTo>
                  <a:lnTo>
                    <a:pt x="9420" y="2142"/>
                  </a:lnTo>
                  <a:lnTo>
                    <a:pt x="9458" y="2161"/>
                  </a:lnTo>
                  <a:lnTo>
                    <a:pt x="9401" y="2199"/>
                  </a:lnTo>
                  <a:lnTo>
                    <a:pt x="9363" y="2256"/>
                  </a:lnTo>
                  <a:lnTo>
                    <a:pt x="9325" y="2351"/>
                  </a:lnTo>
                  <a:lnTo>
                    <a:pt x="9287" y="2483"/>
                  </a:lnTo>
                  <a:lnTo>
                    <a:pt x="9287" y="2616"/>
                  </a:lnTo>
                  <a:lnTo>
                    <a:pt x="9306" y="2768"/>
                  </a:lnTo>
                  <a:lnTo>
                    <a:pt x="9325" y="3071"/>
                  </a:lnTo>
                  <a:lnTo>
                    <a:pt x="9344" y="3317"/>
                  </a:lnTo>
                  <a:lnTo>
                    <a:pt x="9363" y="3658"/>
                  </a:lnTo>
                  <a:lnTo>
                    <a:pt x="9363" y="3658"/>
                  </a:lnTo>
                  <a:lnTo>
                    <a:pt x="9098" y="2616"/>
                  </a:lnTo>
                  <a:lnTo>
                    <a:pt x="8794" y="1574"/>
                  </a:lnTo>
                  <a:close/>
                  <a:moveTo>
                    <a:pt x="12320" y="1915"/>
                  </a:moveTo>
                  <a:lnTo>
                    <a:pt x="12490" y="1972"/>
                  </a:lnTo>
                  <a:lnTo>
                    <a:pt x="12642" y="2028"/>
                  </a:lnTo>
                  <a:lnTo>
                    <a:pt x="12794" y="2123"/>
                  </a:lnTo>
                  <a:lnTo>
                    <a:pt x="12718" y="2256"/>
                  </a:lnTo>
                  <a:lnTo>
                    <a:pt x="12642" y="2389"/>
                  </a:lnTo>
                  <a:lnTo>
                    <a:pt x="12528" y="2692"/>
                  </a:lnTo>
                  <a:lnTo>
                    <a:pt x="12377" y="3071"/>
                  </a:lnTo>
                  <a:lnTo>
                    <a:pt x="12206" y="3431"/>
                  </a:lnTo>
                  <a:lnTo>
                    <a:pt x="12017" y="3810"/>
                  </a:lnTo>
                  <a:lnTo>
                    <a:pt x="11827" y="4170"/>
                  </a:lnTo>
                  <a:lnTo>
                    <a:pt x="11808" y="3848"/>
                  </a:lnTo>
                  <a:lnTo>
                    <a:pt x="11808" y="3526"/>
                  </a:lnTo>
                  <a:lnTo>
                    <a:pt x="11789" y="3185"/>
                  </a:lnTo>
                  <a:lnTo>
                    <a:pt x="11770" y="2843"/>
                  </a:lnTo>
                  <a:lnTo>
                    <a:pt x="11808" y="2843"/>
                  </a:lnTo>
                  <a:lnTo>
                    <a:pt x="11846" y="2825"/>
                  </a:lnTo>
                  <a:lnTo>
                    <a:pt x="11865" y="2787"/>
                  </a:lnTo>
                  <a:lnTo>
                    <a:pt x="11903" y="2768"/>
                  </a:lnTo>
                  <a:lnTo>
                    <a:pt x="11922" y="2730"/>
                  </a:lnTo>
                  <a:lnTo>
                    <a:pt x="12017" y="2313"/>
                  </a:lnTo>
                  <a:lnTo>
                    <a:pt x="12149" y="1915"/>
                  </a:lnTo>
                  <a:close/>
                  <a:moveTo>
                    <a:pt x="5686" y="1725"/>
                  </a:moveTo>
                  <a:lnTo>
                    <a:pt x="5838" y="1744"/>
                  </a:lnTo>
                  <a:lnTo>
                    <a:pt x="5989" y="2483"/>
                  </a:lnTo>
                  <a:lnTo>
                    <a:pt x="6179" y="3204"/>
                  </a:lnTo>
                  <a:lnTo>
                    <a:pt x="6122" y="3242"/>
                  </a:lnTo>
                  <a:lnTo>
                    <a:pt x="6103" y="3279"/>
                  </a:lnTo>
                  <a:lnTo>
                    <a:pt x="6084" y="3336"/>
                  </a:lnTo>
                  <a:lnTo>
                    <a:pt x="6084" y="3393"/>
                  </a:lnTo>
                  <a:lnTo>
                    <a:pt x="6122" y="3640"/>
                  </a:lnTo>
                  <a:lnTo>
                    <a:pt x="6198" y="3886"/>
                  </a:lnTo>
                  <a:lnTo>
                    <a:pt x="6350" y="4341"/>
                  </a:lnTo>
                  <a:lnTo>
                    <a:pt x="5762" y="4227"/>
                  </a:lnTo>
                  <a:lnTo>
                    <a:pt x="5705" y="4227"/>
                  </a:lnTo>
                  <a:lnTo>
                    <a:pt x="5061" y="2749"/>
                  </a:lnTo>
                  <a:lnTo>
                    <a:pt x="5667" y="1782"/>
                  </a:lnTo>
                  <a:lnTo>
                    <a:pt x="5686" y="1725"/>
                  </a:lnTo>
                  <a:close/>
                  <a:moveTo>
                    <a:pt x="9060" y="3848"/>
                  </a:moveTo>
                  <a:lnTo>
                    <a:pt x="9230" y="4530"/>
                  </a:lnTo>
                  <a:lnTo>
                    <a:pt x="9136" y="4265"/>
                  </a:lnTo>
                  <a:lnTo>
                    <a:pt x="9098" y="4057"/>
                  </a:lnTo>
                  <a:lnTo>
                    <a:pt x="9060" y="3848"/>
                  </a:lnTo>
                  <a:close/>
                  <a:moveTo>
                    <a:pt x="2199" y="4682"/>
                  </a:moveTo>
                  <a:lnTo>
                    <a:pt x="2331" y="5307"/>
                  </a:lnTo>
                  <a:lnTo>
                    <a:pt x="2293" y="5307"/>
                  </a:lnTo>
                  <a:lnTo>
                    <a:pt x="2104" y="5383"/>
                  </a:lnTo>
                  <a:lnTo>
                    <a:pt x="2047" y="5232"/>
                  </a:lnTo>
                  <a:lnTo>
                    <a:pt x="1971" y="5080"/>
                  </a:lnTo>
                  <a:lnTo>
                    <a:pt x="1876" y="4947"/>
                  </a:lnTo>
                  <a:lnTo>
                    <a:pt x="1782" y="4815"/>
                  </a:lnTo>
                  <a:lnTo>
                    <a:pt x="2066" y="4777"/>
                  </a:lnTo>
                  <a:lnTo>
                    <a:pt x="2123" y="4758"/>
                  </a:lnTo>
                  <a:lnTo>
                    <a:pt x="2161" y="4739"/>
                  </a:lnTo>
                  <a:lnTo>
                    <a:pt x="2199" y="4682"/>
                  </a:lnTo>
                  <a:close/>
                  <a:moveTo>
                    <a:pt x="13286" y="2427"/>
                  </a:moveTo>
                  <a:lnTo>
                    <a:pt x="13381" y="2464"/>
                  </a:lnTo>
                  <a:lnTo>
                    <a:pt x="13495" y="2540"/>
                  </a:lnTo>
                  <a:lnTo>
                    <a:pt x="13533" y="2578"/>
                  </a:lnTo>
                  <a:lnTo>
                    <a:pt x="13552" y="2635"/>
                  </a:lnTo>
                  <a:lnTo>
                    <a:pt x="13552" y="2711"/>
                  </a:lnTo>
                  <a:lnTo>
                    <a:pt x="13533" y="2806"/>
                  </a:lnTo>
                  <a:lnTo>
                    <a:pt x="13476" y="2900"/>
                  </a:lnTo>
                  <a:lnTo>
                    <a:pt x="13419" y="2995"/>
                  </a:lnTo>
                  <a:lnTo>
                    <a:pt x="13343" y="3090"/>
                  </a:lnTo>
                  <a:lnTo>
                    <a:pt x="13268" y="3204"/>
                  </a:lnTo>
                  <a:lnTo>
                    <a:pt x="13078" y="3602"/>
                  </a:lnTo>
                  <a:lnTo>
                    <a:pt x="12926" y="4000"/>
                  </a:lnTo>
                  <a:lnTo>
                    <a:pt x="12775" y="4417"/>
                  </a:lnTo>
                  <a:lnTo>
                    <a:pt x="12623" y="4853"/>
                  </a:lnTo>
                  <a:lnTo>
                    <a:pt x="12377" y="5724"/>
                  </a:lnTo>
                  <a:lnTo>
                    <a:pt x="12149" y="6577"/>
                  </a:lnTo>
                  <a:lnTo>
                    <a:pt x="12130" y="6577"/>
                  </a:lnTo>
                  <a:lnTo>
                    <a:pt x="12092" y="6350"/>
                  </a:lnTo>
                  <a:lnTo>
                    <a:pt x="12073" y="6103"/>
                  </a:lnTo>
                  <a:lnTo>
                    <a:pt x="12036" y="5611"/>
                  </a:lnTo>
                  <a:lnTo>
                    <a:pt x="11998" y="5137"/>
                  </a:lnTo>
                  <a:lnTo>
                    <a:pt x="11979" y="4890"/>
                  </a:lnTo>
                  <a:lnTo>
                    <a:pt x="11922" y="4644"/>
                  </a:lnTo>
                  <a:lnTo>
                    <a:pt x="11960" y="4606"/>
                  </a:lnTo>
                  <a:lnTo>
                    <a:pt x="12168" y="4227"/>
                  </a:lnTo>
                  <a:lnTo>
                    <a:pt x="12358" y="3848"/>
                  </a:lnTo>
                  <a:lnTo>
                    <a:pt x="12547" y="3469"/>
                  </a:lnTo>
                  <a:lnTo>
                    <a:pt x="12718" y="3071"/>
                  </a:lnTo>
                  <a:lnTo>
                    <a:pt x="12794" y="2900"/>
                  </a:lnTo>
                  <a:lnTo>
                    <a:pt x="12888" y="2692"/>
                  </a:lnTo>
                  <a:lnTo>
                    <a:pt x="12945" y="2578"/>
                  </a:lnTo>
                  <a:lnTo>
                    <a:pt x="13021" y="2502"/>
                  </a:lnTo>
                  <a:lnTo>
                    <a:pt x="13116" y="2445"/>
                  </a:lnTo>
                  <a:lnTo>
                    <a:pt x="13211" y="2427"/>
                  </a:lnTo>
                  <a:close/>
                  <a:moveTo>
                    <a:pt x="4132" y="2483"/>
                  </a:moveTo>
                  <a:lnTo>
                    <a:pt x="4303" y="2559"/>
                  </a:lnTo>
                  <a:lnTo>
                    <a:pt x="4454" y="2616"/>
                  </a:lnTo>
                  <a:lnTo>
                    <a:pt x="4625" y="2711"/>
                  </a:lnTo>
                  <a:lnTo>
                    <a:pt x="4776" y="2806"/>
                  </a:lnTo>
                  <a:lnTo>
                    <a:pt x="4757" y="2862"/>
                  </a:lnTo>
                  <a:lnTo>
                    <a:pt x="4776" y="2919"/>
                  </a:lnTo>
                  <a:lnTo>
                    <a:pt x="5535" y="4644"/>
                  </a:lnTo>
                  <a:lnTo>
                    <a:pt x="5535" y="4663"/>
                  </a:lnTo>
                  <a:lnTo>
                    <a:pt x="5497" y="5232"/>
                  </a:lnTo>
                  <a:lnTo>
                    <a:pt x="5440" y="5781"/>
                  </a:lnTo>
                  <a:lnTo>
                    <a:pt x="5364" y="6331"/>
                  </a:lnTo>
                  <a:lnTo>
                    <a:pt x="5269" y="6900"/>
                  </a:lnTo>
                  <a:lnTo>
                    <a:pt x="5193" y="5914"/>
                  </a:lnTo>
                  <a:lnTo>
                    <a:pt x="5099" y="4947"/>
                  </a:lnTo>
                  <a:lnTo>
                    <a:pt x="5061" y="4379"/>
                  </a:lnTo>
                  <a:lnTo>
                    <a:pt x="5042" y="4208"/>
                  </a:lnTo>
                  <a:lnTo>
                    <a:pt x="5023" y="4075"/>
                  </a:lnTo>
                  <a:lnTo>
                    <a:pt x="4985" y="3943"/>
                  </a:lnTo>
                  <a:lnTo>
                    <a:pt x="4928" y="3867"/>
                  </a:lnTo>
                  <a:lnTo>
                    <a:pt x="4814" y="3772"/>
                  </a:lnTo>
                  <a:lnTo>
                    <a:pt x="4663" y="3696"/>
                  </a:lnTo>
                  <a:lnTo>
                    <a:pt x="4682" y="3621"/>
                  </a:lnTo>
                  <a:lnTo>
                    <a:pt x="4663" y="3583"/>
                  </a:lnTo>
                  <a:lnTo>
                    <a:pt x="4644" y="3545"/>
                  </a:lnTo>
                  <a:lnTo>
                    <a:pt x="4473" y="3317"/>
                  </a:lnTo>
                  <a:lnTo>
                    <a:pt x="4321" y="3052"/>
                  </a:lnTo>
                  <a:lnTo>
                    <a:pt x="4189" y="2768"/>
                  </a:lnTo>
                  <a:lnTo>
                    <a:pt x="4151" y="2635"/>
                  </a:lnTo>
                  <a:lnTo>
                    <a:pt x="4132" y="2483"/>
                  </a:lnTo>
                  <a:close/>
                  <a:moveTo>
                    <a:pt x="11315" y="2502"/>
                  </a:moveTo>
                  <a:lnTo>
                    <a:pt x="11334" y="2521"/>
                  </a:lnTo>
                  <a:lnTo>
                    <a:pt x="11372" y="2597"/>
                  </a:lnTo>
                  <a:lnTo>
                    <a:pt x="11391" y="2711"/>
                  </a:lnTo>
                  <a:lnTo>
                    <a:pt x="11372" y="2768"/>
                  </a:lnTo>
                  <a:lnTo>
                    <a:pt x="11372" y="2806"/>
                  </a:lnTo>
                  <a:lnTo>
                    <a:pt x="11391" y="2862"/>
                  </a:lnTo>
                  <a:lnTo>
                    <a:pt x="11429" y="2900"/>
                  </a:lnTo>
                  <a:lnTo>
                    <a:pt x="11448" y="3185"/>
                  </a:lnTo>
                  <a:lnTo>
                    <a:pt x="11448" y="3469"/>
                  </a:lnTo>
                  <a:lnTo>
                    <a:pt x="11448" y="3943"/>
                  </a:lnTo>
                  <a:lnTo>
                    <a:pt x="11467" y="4170"/>
                  </a:lnTo>
                  <a:lnTo>
                    <a:pt x="11524" y="4398"/>
                  </a:lnTo>
                  <a:lnTo>
                    <a:pt x="11638" y="4834"/>
                  </a:lnTo>
                  <a:lnTo>
                    <a:pt x="11694" y="5080"/>
                  </a:lnTo>
                  <a:lnTo>
                    <a:pt x="11732" y="5307"/>
                  </a:lnTo>
                  <a:lnTo>
                    <a:pt x="11751" y="5781"/>
                  </a:lnTo>
                  <a:lnTo>
                    <a:pt x="11770" y="6236"/>
                  </a:lnTo>
                  <a:lnTo>
                    <a:pt x="11789" y="6483"/>
                  </a:lnTo>
                  <a:lnTo>
                    <a:pt x="11808" y="6710"/>
                  </a:lnTo>
                  <a:lnTo>
                    <a:pt x="10898" y="7070"/>
                  </a:lnTo>
                  <a:lnTo>
                    <a:pt x="10785" y="2919"/>
                  </a:lnTo>
                  <a:lnTo>
                    <a:pt x="10823" y="2900"/>
                  </a:lnTo>
                  <a:lnTo>
                    <a:pt x="10860" y="2881"/>
                  </a:lnTo>
                  <a:lnTo>
                    <a:pt x="11069" y="2711"/>
                  </a:lnTo>
                  <a:lnTo>
                    <a:pt x="11202" y="2616"/>
                  </a:lnTo>
                  <a:lnTo>
                    <a:pt x="11315" y="2502"/>
                  </a:lnTo>
                  <a:close/>
                  <a:moveTo>
                    <a:pt x="9856" y="2616"/>
                  </a:moveTo>
                  <a:lnTo>
                    <a:pt x="9970" y="2654"/>
                  </a:lnTo>
                  <a:lnTo>
                    <a:pt x="10083" y="2711"/>
                  </a:lnTo>
                  <a:lnTo>
                    <a:pt x="10197" y="2768"/>
                  </a:lnTo>
                  <a:lnTo>
                    <a:pt x="10292" y="2843"/>
                  </a:lnTo>
                  <a:lnTo>
                    <a:pt x="10368" y="2919"/>
                  </a:lnTo>
                  <a:lnTo>
                    <a:pt x="10424" y="2995"/>
                  </a:lnTo>
                  <a:lnTo>
                    <a:pt x="10443" y="3071"/>
                  </a:lnTo>
                  <a:lnTo>
                    <a:pt x="10557" y="7089"/>
                  </a:lnTo>
                  <a:lnTo>
                    <a:pt x="10576" y="7146"/>
                  </a:lnTo>
                  <a:lnTo>
                    <a:pt x="10595" y="7184"/>
                  </a:lnTo>
                  <a:lnTo>
                    <a:pt x="10026" y="7373"/>
                  </a:lnTo>
                  <a:lnTo>
                    <a:pt x="9989" y="7108"/>
                  </a:lnTo>
                  <a:lnTo>
                    <a:pt x="9951" y="6824"/>
                  </a:lnTo>
                  <a:lnTo>
                    <a:pt x="9875" y="6558"/>
                  </a:lnTo>
                  <a:lnTo>
                    <a:pt x="9837" y="6312"/>
                  </a:lnTo>
                  <a:lnTo>
                    <a:pt x="9799" y="6122"/>
                  </a:lnTo>
                  <a:lnTo>
                    <a:pt x="9761" y="5952"/>
                  </a:lnTo>
                  <a:lnTo>
                    <a:pt x="9628" y="5592"/>
                  </a:lnTo>
                  <a:lnTo>
                    <a:pt x="9685" y="5573"/>
                  </a:lnTo>
                  <a:lnTo>
                    <a:pt x="9723" y="5535"/>
                  </a:lnTo>
                  <a:lnTo>
                    <a:pt x="9742" y="5497"/>
                  </a:lnTo>
                  <a:lnTo>
                    <a:pt x="9742" y="5440"/>
                  </a:lnTo>
                  <a:lnTo>
                    <a:pt x="9685" y="3621"/>
                  </a:lnTo>
                  <a:lnTo>
                    <a:pt x="9666" y="2711"/>
                  </a:lnTo>
                  <a:lnTo>
                    <a:pt x="9666" y="2654"/>
                  </a:lnTo>
                  <a:lnTo>
                    <a:pt x="9685" y="2635"/>
                  </a:lnTo>
                  <a:lnTo>
                    <a:pt x="9723" y="2616"/>
                  </a:lnTo>
                  <a:close/>
                  <a:moveTo>
                    <a:pt x="7998" y="3185"/>
                  </a:moveTo>
                  <a:lnTo>
                    <a:pt x="8112" y="3204"/>
                  </a:lnTo>
                  <a:lnTo>
                    <a:pt x="8226" y="3223"/>
                  </a:lnTo>
                  <a:lnTo>
                    <a:pt x="8340" y="3279"/>
                  </a:lnTo>
                  <a:lnTo>
                    <a:pt x="8434" y="3317"/>
                  </a:lnTo>
                  <a:lnTo>
                    <a:pt x="8510" y="3393"/>
                  </a:lnTo>
                  <a:lnTo>
                    <a:pt x="8586" y="3488"/>
                  </a:lnTo>
                  <a:lnTo>
                    <a:pt x="8643" y="3621"/>
                  </a:lnTo>
                  <a:lnTo>
                    <a:pt x="8700" y="3772"/>
                  </a:lnTo>
                  <a:lnTo>
                    <a:pt x="8870" y="4492"/>
                  </a:lnTo>
                  <a:lnTo>
                    <a:pt x="8965" y="4853"/>
                  </a:lnTo>
                  <a:lnTo>
                    <a:pt x="9079" y="5194"/>
                  </a:lnTo>
                  <a:lnTo>
                    <a:pt x="9174" y="5440"/>
                  </a:lnTo>
                  <a:lnTo>
                    <a:pt x="9287" y="5668"/>
                  </a:lnTo>
                  <a:lnTo>
                    <a:pt x="9401" y="5914"/>
                  </a:lnTo>
                  <a:lnTo>
                    <a:pt x="9477" y="6160"/>
                  </a:lnTo>
                  <a:lnTo>
                    <a:pt x="9553" y="6445"/>
                  </a:lnTo>
                  <a:lnTo>
                    <a:pt x="9628" y="6786"/>
                  </a:lnTo>
                  <a:lnTo>
                    <a:pt x="9685" y="7165"/>
                  </a:lnTo>
                  <a:lnTo>
                    <a:pt x="9685" y="7335"/>
                  </a:lnTo>
                  <a:lnTo>
                    <a:pt x="9685" y="7487"/>
                  </a:lnTo>
                  <a:lnTo>
                    <a:pt x="8776" y="7733"/>
                  </a:lnTo>
                  <a:lnTo>
                    <a:pt x="8776" y="7677"/>
                  </a:lnTo>
                  <a:lnTo>
                    <a:pt x="8757" y="7620"/>
                  </a:lnTo>
                  <a:lnTo>
                    <a:pt x="8624" y="6672"/>
                  </a:lnTo>
                  <a:lnTo>
                    <a:pt x="8548" y="6198"/>
                  </a:lnTo>
                  <a:lnTo>
                    <a:pt x="8453" y="5724"/>
                  </a:lnTo>
                  <a:lnTo>
                    <a:pt x="8359" y="5402"/>
                  </a:lnTo>
                  <a:lnTo>
                    <a:pt x="8264" y="5080"/>
                  </a:lnTo>
                  <a:lnTo>
                    <a:pt x="8036" y="4455"/>
                  </a:lnTo>
                  <a:lnTo>
                    <a:pt x="7923" y="4151"/>
                  </a:lnTo>
                  <a:lnTo>
                    <a:pt x="7809" y="3829"/>
                  </a:lnTo>
                  <a:lnTo>
                    <a:pt x="7733" y="3507"/>
                  </a:lnTo>
                  <a:lnTo>
                    <a:pt x="7676" y="3185"/>
                  </a:lnTo>
                  <a:lnTo>
                    <a:pt x="7809" y="3185"/>
                  </a:lnTo>
                  <a:lnTo>
                    <a:pt x="7847" y="3204"/>
                  </a:lnTo>
                  <a:lnTo>
                    <a:pt x="7885" y="3223"/>
                  </a:lnTo>
                  <a:lnTo>
                    <a:pt x="7904" y="3223"/>
                  </a:lnTo>
                  <a:lnTo>
                    <a:pt x="7998" y="3185"/>
                  </a:lnTo>
                  <a:close/>
                  <a:moveTo>
                    <a:pt x="7354" y="3279"/>
                  </a:moveTo>
                  <a:lnTo>
                    <a:pt x="7430" y="3715"/>
                  </a:lnTo>
                  <a:lnTo>
                    <a:pt x="7563" y="4132"/>
                  </a:lnTo>
                  <a:lnTo>
                    <a:pt x="7714" y="4568"/>
                  </a:lnTo>
                  <a:lnTo>
                    <a:pt x="7866" y="4985"/>
                  </a:lnTo>
                  <a:lnTo>
                    <a:pt x="7979" y="5307"/>
                  </a:lnTo>
                  <a:lnTo>
                    <a:pt x="8074" y="5611"/>
                  </a:lnTo>
                  <a:lnTo>
                    <a:pt x="8150" y="5933"/>
                  </a:lnTo>
                  <a:lnTo>
                    <a:pt x="8226" y="6255"/>
                  </a:lnTo>
                  <a:lnTo>
                    <a:pt x="8321" y="6918"/>
                  </a:lnTo>
                  <a:lnTo>
                    <a:pt x="8415" y="7563"/>
                  </a:lnTo>
                  <a:lnTo>
                    <a:pt x="8396" y="7601"/>
                  </a:lnTo>
                  <a:lnTo>
                    <a:pt x="8396" y="7639"/>
                  </a:lnTo>
                  <a:lnTo>
                    <a:pt x="8396" y="7677"/>
                  </a:lnTo>
                  <a:lnTo>
                    <a:pt x="8415" y="7733"/>
                  </a:lnTo>
                  <a:lnTo>
                    <a:pt x="8434" y="7809"/>
                  </a:lnTo>
                  <a:lnTo>
                    <a:pt x="8453" y="7828"/>
                  </a:lnTo>
                  <a:lnTo>
                    <a:pt x="7714" y="7999"/>
                  </a:lnTo>
                  <a:lnTo>
                    <a:pt x="7714" y="7961"/>
                  </a:lnTo>
                  <a:lnTo>
                    <a:pt x="7714" y="7904"/>
                  </a:lnTo>
                  <a:lnTo>
                    <a:pt x="7506" y="7335"/>
                  </a:lnTo>
                  <a:lnTo>
                    <a:pt x="7335" y="6767"/>
                  </a:lnTo>
                  <a:lnTo>
                    <a:pt x="7183" y="6179"/>
                  </a:lnTo>
                  <a:lnTo>
                    <a:pt x="7051" y="5592"/>
                  </a:lnTo>
                  <a:lnTo>
                    <a:pt x="6994" y="5326"/>
                  </a:lnTo>
                  <a:lnTo>
                    <a:pt x="6937" y="5061"/>
                  </a:lnTo>
                  <a:lnTo>
                    <a:pt x="6918" y="4872"/>
                  </a:lnTo>
                  <a:lnTo>
                    <a:pt x="6880" y="4720"/>
                  </a:lnTo>
                  <a:lnTo>
                    <a:pt x="6823" y="4587"/>
                  </a:lnTo>
                  <a:lnTo>
                    <a:pt x="6748" y="4492"/>
                  </a:lnTo>
                  <a:lnTo>
                    <a:pt x="6577" y="4000"/>
                  </a:lnTo>
                  <a:lnTo>
                    <a:pt x="6501" y="3734"/>
                  </a:lnTo>
                  <a:lnTo>
                    <a:pt x="6425" y="3488"/>
                  </a:lnTo>
                  <a:lnTo>
                    <a:pt x="7354" y="3279"/>
                  </a:lnTo>
                  <a:close/>
                  <a:moveTo>
                    <a:pt x="6842" y="6066"/>
                  </a:moveTo>
                  <a:lnTo>
                    <a:pt x="7089" y="7032"/>
                  </a:lnTo>
                  <a:lnTo>
                    <a:pt x="7240" y="7525"/>
                  </a:lnTo>
                  <a:lnTo>
                    <a:pt x="7392" y="7999"/>
                  </a:lnTo>
                  <a:lnTo>
                    <a:pt x="7430" y="8056"/>
                  </a:lnTo>
                  <a:lnTo>
                    <a:pt x="6880" y="8169"/>
                  </a:lnTo>
                  <a:lnTo>
                    <a:pt x="6350" y="8264"/>
                  </a:lnTo>
                  <a:lnTo>
                    <a:pt x="6501" y="7715"/>
                  </a:lnTo>
                  <a:lnTo>
                    <a:pt x="6634" y="7165"/>
                  </a:lnTo>
                  <a:lnTo>
                    <a:pt x="6748" y="6615"/>
                  </a:lnTo>
                  <a:lnTo>
                    <a:pt x="6842" y="6066"/>
                  </a:lnTo>
                  <a:close/>
                  <a:moveTo>
                    <a:pt x="5876" y="4587"/>
                  </a:moveTo>
                  <a:lnTo>
                    <a:pt x="6482" y="4720"/>
                  </a:lnTo>
                  <a:lnTo>
                    <a:pt x="6615" y="5156"/>
                  </a:lnTo>
                  <a:lnTo>
                    <a:pt x="6596" y="5516"/>
                  </a:lnTo>
                  <a:lnTo>
                    <a:pt x="6558" y="5762"/>
                  </a:lnTo>
                  <a:lnTo>
                    <a:pt x="6520" y="6085"/>
                  </a:lnTo>
                  <a:lnTo>
                    <a:pt x="6463" y="6407"/>
                  </a:lnTo>
                  <a:lnTo>
                    <a:pt x="6350" y="7051"/>
                  </a:lnTo>
                  <a:lnTo>
                    <a:pt x="6179" y="7696"/>
                  </a:lnTo>
                  <a:lnTo>
                    <a:pt x="5970" y="8321"/>
                  </a:lnTo>
                  <a:lnTo>
                    <a:pt x="5819" y="8340"/>
                  </a:lnTo>
                  <a:lnTo>
                    <a:pt x="5743" y="8359"/>
                  </a:lnTo>
                  <a:lnTo>
                    <a:pt x="5705" y="8416"/>
                  </a:lnTo>
                  <a:lnTo>
                    <a:pt x="5535" y="8397"/>
                  </a:lnTo>
                  <a:lnTo>
                    <a:pt x="5364" y="8378"/>
                  </a:lnTo>
                  <a:lnTo>
                    <a:pt x="5345" y="8378"/>
                  </a:lnTo>
                  <a:lnTo>
                    <a:pt x="5516" y="7449"/>
                  </a:lnTo>
                  <a:lnTo>
                    <a:pt x="5667" y="6502"/>
                  </a:lnTo>
                  <a:lnTo>
                    <a:pt x="5800" y="5554"/>
                  </a:lnTo>
                  <a:lnTo>
                    <a:pt x="5838" y="5061"/>
                  </a:lnTo>
                  <a:lnTo>
                    <a:pt x="5876" y="4587"/>
                  </a:lnTo>
                  <a:close/>
                  <a:moveTo>
                    <a:pt x="3886" y="3829"/>
                  </a:moveTo>
                  <a:lnTo>
                    <a:pt x="4132" y="3886"/>
                  </a:lnTo>
                  <a:lnTo>
                    <a:pt x="4246" y="3924"/>
                  </a:lnTo>
                  <a:lnTo>
                    <a:pt x="4378" y="3962"/>
                  </a:lnTo>
                  <a:lnTo>
                    <a:pt x="4492" y="4038"/>
                  </a:lnTo>
                  <a:lnTo>
                    <a:pt x="4587" y="4113"/>
                  </a:lnTo>
                  <a:lnTo>
                    <a:pt x="4644" y="4227"/>
                  </a:lnTo>
                  <a:lnTo>
                    <a:pt x="4701" y="4341"/>
                  </a:lnTo>
                  <a:lnTo>
                    <a:pt x="4795" y="5137"/>
                  </a:lnTo>
                  <a:lnTo>
                    <a:pt x="4871" y="5914"/>
                  </a:lnTo>
                  <a:lnTo>
                    <a:pt x="4928" y="6539"/>
                  </a:lnTo>
                  <a:lnTo>
                    <a:pt x="4966" y="7165"/>
                  </a:lnTo>
                  <a:lnTo>
                    <a:pt x="5004" y="8397"/>
                  </a:lnTo>
                  <a:lnTo>
                    <a:pt x="4473" y="8454"/>
                  </a:lnTo>
                  <a:lnTo>
                    <a:pt x="4397" y="8473"/>
                  </a:lnTo>
                  <a:lnTo>
                    <a:pt x="4340" y="7298"/>
                  </a:lnTo>
                  <a:lnTo>
                    <a:pt x="4227" y="6141"/>
                  </a:lnTo>
                  <a:lnTo>
                    <a:pt x="4075" y="4985"/>
                  </a:lnTo>
                  <a:lnTo>
                    <a:pt x="3886" y="3829"/>
                  </a:lnTo>
                  <a:close/>
                  <a:moveTo>
                    <a:pt x="3184" y="3962"/>
                  </a:moveTo>
                  <a:lnTo>
                    <a:pt x="3336" y="3981"/>
                  </a:lnTo>
                  <a:lnTo>
                    <a:pt x="3469" y="4019"/>
                  </a:lnTo>
                  <a:lnTo>
                    <a:pt x="3525" y="4057"/>
                  </a:lnTo>
                  <a:lnTo>
                    <a:pt x="3563" y="4094"/>
                  </a:lnTo>
                  <a:lnTo>
                    <a:pt x="3601" y="4151"/>
                  </a:lnTo>
                  <a:lnTo>
                    <a:pt x="3620" y="4208"/>
                  </a:lnTo>
                  <a:lnTo>
                    <a:pt x="3753" y="4966"/>
                  </a:lnTo>
                  <a:lnTo>
                    <a:pt x="3848" y="5743"/>
                  </a:lnTo>
                  <a:lnTo>
                    <a:pt x="3942" y="6426"/>
                  </a:lnTo>
                  <a:lnTo>
                    <a:pt x="3999" y="7108"/>
                  </a:lnTo>
                  <a:lnTo>
                    <a:pt x="4037" y="7809"/>
                  </a:lnTo>
                  <a:lnTo>
                    <a:pt x="4075" y="8492"/>
                  </a:lnTo>
                  <a:lnTo>
                    <a:pt x="3715" y="8511"/>
                  </a:lnTo>
                  <a:lnTo>
                    <a:pt x="3677" y="8321"/>
                  </a:lnTo>
                  <a:lnTo>
                    <a:pt x="3639" y="8132"/>
                  </a:lnTo>
                  <a:lnTo>
                    <a:pt x="3525" y="7752"/>
                  </a:lnTo>
                  <a:lnTo>
                    <a:pt x="3393" y="7392"/>
                  </a:lnTo>
                  <a:lnTo>
                    <a:pt x="3222" y="7013"/>
                  </a:lnTo>
                  <a:lnTo>
                    <a:pt x="3090" y="6691"/>
                  </a:lnTo>
                  <a:lnTo>
                    <a:pt x="2957" y="6369"/>
                  </a:lnTo>
                  <a:lnTo>
                    <a:pt x="2843" y="6047"/>
                  </a:lnTo>
                  <a:lnTo>
                    <a:pt x="2748" y="5705"/>
                  </a:lnTo>
                  <a:lnTo>
                    <a:pt x="2673" y="5383"/>
                  </a:lnTo>
                  <a:lnTo>
                    <a:pt x="2597" y="5042"/>
                  </a:lnTo>
                  <a:lnTo>
                    <a:pt x="2483" y="4360"/>
                  </a:lnTo>
                  <a:lnTo>
                    <a:pt x="2502" y="4284"/>
                  </a:lnTo>
                  <a:lnTo>
                    <a:pt x="2540" y="4208"/>
                  </a:lnTo>
                  <a:lnTo>
                    <a:pt x="2616" y="4132"/>
                  </a:lnTo>
                  <a:lnTo>
                    <a:pt x="2710" y="4075"/>
                  </a:lnTo>
                  <a:lnTo>
                    <a:pt x="2805" y="4019"/>
                  </a:lnTo>
                  <a:lnTo>
                    <a:pt x="2938" y="3981"/>
                  </a:lnTo>
                  <a:lnTo>
                    <a:pt x="3071" y="3962"/>
                  </a:lnTo>
                  <a:close/>
                  <a:moveTo>
                    <a:pt x="2388" y="5630"/>
                  </a:moveTo>
                  <a:lnTo>
                    <a:pt x="2521" y="6066"/>
                  </a:lnTo>
                  <a:lnTo>
                    <a:pt x="2616" y="6388"/>
                  </a:lnTo>
                  <a:lnTo>
                    <a:pt x="2748" y="6691"/>
                  </a:lnTo>
                  <a:lnTo>
                    <a:pt x="3014" y="7298"/>
                  </a:lnTo>
                  <a:lnTo>
                    <a:pt x="3127" y="7601"/>
                  </a:lnTo>
                  <a:lnTo>
                    <a:pt x="3241" y="7904"/>
                  </a:lnTo>
                  <a:lnTo>
                    <a:pt x="3336" y="8226"/>
                  </a:lnTo>
                  <a:lnTo>
                    <a:pt x="3374" y="8548"/>
                  </a:lnTo>
                  <a:lnTo>
                    <a:pt x="3014" y="8567"/>
                  </a:lnTo>
                  <a:lnTo>
                    <a:pt x="2995" y="8416"/>
                  </a:lnTo>
                  <a:lnTo>
                    <a:pt x="2957" y="8245"/>
                  </a:lnTo>
                  <a:lnTo>
                    <a:pt x="2900" y="8075"/>
                  </a:lnTo>
                  <a:lnTo>
                    <a:pt x="2824" y="7904"/>
                  </a:lnTo>
                  <a:lnTo>
                    <a:pt x="2597" y="7373"/>
                  </a:lnTo>
                  <a:lnTo>
                    <a:pt x="2445" y="6975"/>
                  </a:lnTo>
                  <a:lnTo>
                    <a:pt x="2293" y="6577"/>
                  </a:lnTo>
                  <a:lnTo>
                    <a:pt x="2199" y="6388"/>
                  </a:lnTo>
                  <a:lnTo>
                    <a:pt x="2104" y="6198"/>
                  </a:lnTo>
                  <a:lnTo>
                    <a:pt x="1990" y="6028"/>
                  </a:lnTo>
                  <a:lnTo>
                    <a:pt x="1839" y="5876"/>
                  </a:lnTo>
                  <a:lnTo>
                    <a:pt x="2104" y="5743"/>
                  </a:lnTo>
                  <a:lnTo>
                    <a:pt x="2388" y="5630"/>
                  </a:lnTo>
                  <a:close/>
                  <a:moveTo>
                    <a:pt x="1403" y="4853"/>
                  </a:moveTo>
                  <a:lnTo>
                    <a:pt x="1422" y="4872"/>
                  </a:lnTo>
                  <a:lnTo>
                    <a:pt x="1535" y="5023"/>
                  </a:lnTo>
                  <a:lnTo>
                    <a:pt x="1630" y="5156"/>
                  </a:lnTo>
                  <a:lnTo>
                    <a:pt x="1725" y="5326"/>
                  </a:lnTo>
                  <a:lnTo>
                    <a:pt x="1782" y="5478"/>
                  </a:lnTo>
                  <a:lnTo>
                    <a:pt x="1820" y="5516"/>
                  </a:lnTo>
                  <a:lnTo>
                    <a:pt x="1649" y="5611"/>
                  </a:lnTo>
                  <a:lnTo>
                    <a:pt x="1478" y="5724"/>
                  </a:lnTo>
                  <a:lnTo>
                    <a:pt x="1422" y="5781"/>
                  </a:lnTo>
                  <a:lnTo>
                    <a:pt x="1403" y="5857"/>
                  </a:lnTo>
                  <a:lnTo>
                    <a:pt x="1422" y="5933"/>
                  </a:lnTo>
                  <a:lnTo>
                    <a:pt x="1478" y="6009"/>
                  </a:lnTo>
                  <a:lnTo>
                    <a:pt x="1630" y="6122"/>
                  </a:lnTo>
                  <a:lnTo>
                    <a:pt x="1744" y="6255"/>
                  </a:lnTo>
                  <a:lnTo>
                    <a:pt x="1839" y="6407"/>
                  </a:lnTo>
                  <a:lnTo>
                    <a:pt x="1933" y="6558"/>
                  </a:lnTo>
                  <a:lnTo>
                    <a:pt x="2066" y="6881"/>
                  </a:lnTo>
                  <a:lnTo>
                    <a:pt x="2180" y="7222"/>
                  </a:lnTo>
                  <a:lnTo>
                    <a:pt x="2445" y="7923"/>
                  </a:lnTo>
                  <a:lnTo>
                    <a:pt x="2616" y="8359"/>
                  </a:lnTo>
                  <a:lnTo>
                    <a:pt x="2691" y="8548"/>
                  </a:lnTo>
                  <a:lnTo>
                    <a:pt x="2635" y="8605"/>
                  </a:lnTo>
                  <a:lnTo>
                    <a:pt x="2369" y="8624"/>
                  </a:lnTo>
                  <a:lnTo>
                    <a:pt x="2350" y="8530"/>
                  </a:lnTo>
                  <a:lnTo>
                    <a:pt x="2312" y="8454"/>
                  </a:lnTo>
                  <a:lnTo>
                    <a:pt x="2199" y="8283"/>
                  </a:lnTo>
                  <a:lnTo>
                    <a:pt x="1725" y="7563"/>
                  </a:lnTo>
                  <a:lnTo>
                    <a:pt x="1270" y="6843"/>
                  </a:lnTo>
                  <a:lnTo>
                    <a:pt x="853" y="6103"/>
                  </a:lnTo>
                  <a:lnTo>
                    <a:pt x="455" y="5345"/>
                  </a:lnTo>
                  <a:lnTo>
                    <a:pt x="436" y="5288"/>
                  </a:lnTo>
                  <a:lnTo>
                    <a:pt x="436" y="5251"/>
                  </a:lnTo>
                  <a:lnTo>
                    <a:pt x="455" y="5213"/>
                  </a:lnTo>
                  <a:lnTo>
                    <a:pt x="474" y="5175"/>
                  </a:lnTo>
                  <a:lnTo>
                    <a:pt x="569" y="5099"/>
                  </a:lnTo>
                  <a:lnTo>
                    <a:pt x="682" y="5042"/>
                  </a:lnTo>
                  <a:lnTo>
                    <a:pt x="853" y="4985"/>
                  </a:lnTo>
                  <a:lnTo>
                    <a:pt x="1024" y="4928"/>
                  </a:lnTo>
                  <a:lnTo>
                    <a:pt x="1403" y="4853"/>
                  </a:lnTo>
                  <a:close/>
                  <a:moveTo>
                    <a:pt x="12320" y="6862"/>
                  </a:moveTo>
                  <a:lnTo>
                    <a:pt x="12490" y="8738"/>
                  </a:lnTo>
                  <a:lnTo>
                    <a:pt x="12623" y="10614"/>
                  </a:lnTo>
                  <a:lnTo>
                    <a:pt x="12737" y="12491"/>
                  </a:lnTo>
                  <a:lnTo>
                    <a:pt x="12813" y="14386"/>
                  </a:lnTo>
                  <a:lnTo>
                    <a:pt x="12851" y="16319"/>
                  </a:lnTo>
                  <a:lnTo>
                    <a:pt x="12851" y="16452"/>
                  </a:lnTo>
                  <a:lnTo>
                    <a:pt x="12832" y="16566"/>
                  </a:lnTo>
                  <a:lnTo>
                    <a:pt x="12813" y="16680"/>
                  </a:lnTo>
                  <a:lnTo>
                    <a:pt x="12775" y="16774"/>
                  </a:lnTo>
                  <a:lnTo>
                    <a:pt x="12737" y="16869"/>
                  </a:lnTo>
                  <a:lnTo>
                    <a:pt x="12680" y="16945"/>
                  </a:lnTo>
                  <a:lnTo>
                    <a:pt x="12547" y="17097"/>
                  </a:lnTo>
                  <a:lnTo>
                    <a:pt x="12377" y="17229"/>
                  </a:lnTo>
                  <a:lnTo>
                    <a:pt x="12206" y="17324"/>
                  </a:lnTo>
                  <a:lnTo>
                    <a:pt x="11789" y="17551"/>
                  </a:lnTo>
                  <a:lnTo>
                    <a:pt x="11334" y="17779"/>
                  </a:lnTo>
                  <a:lnTo>
                    <a:pt x="10879" y="17987"/>
                  </a:lnTo>
                  <a:lnTo>
                    <a:pt x="10406" y="18177"/>
                  </a:lnTo>
                  <a:lnTo>
                    <a:pt x="9932" y="18328"/>
                  </a:lnTo>
                  <a:lnTo>
                    <a:pt x="9439" y="18461"/>
                  </a:lnTo>
                  <a:lnTo>
                    <a:pt x="8965" y="18556"/>
                  </a:lnTo>
                  <a:lnTo>
                    <a:pt x="8453" y="18651"/>
                  </a:lnTo>
                  <a:lnTo>
                    <a:pt x="7961" y="18708"/>
                  </a:lnTo>
                  <a:lnTo>
                    <a:pt x="7714" y="17779"/>
                  </a:lnTo>
                  <a:lnTo>
                    <a:pt x="7487" y="16850"/>
                  </a:lnTo>
                  <a:lnTo>
                    <a:pt x="7278" y="15902"/>
                  </a:lnTo>
                  <a:lnTo>
                    <a:pt x="7089" y="14955"/>
                  </a:lnTo>
                  <a:lnTo>
                    <a:pt x="6994" y="14462"/>
                  </a:lnTo>
                  <a:lnTo>
                    <a:pt x="6918" y="13969"/>
                  </a:lnTo>
                  <a:lnTo>
                    <a:pt x="6804" y="12965"/>
                  </a:lnTo>
                  <a:lnTo>
                    <a:pt x="6691" y="11979"/>
                  </a:lnTo>
                  <a:lnTo>
                    <a:pt x="6558" y="10975"/>
                  </a:lnTo>
                  <a:lnTo>
                    <a:pt x="6501" y="10520"/>
                  </a:lnTo>
                  <a:lnTo>
                    <a:pt x="6406" y="10065"/>
                  </a:lnTo>
                  <a:lnTo>
                    <a:pt x="6312" y="9610"/>
                  </a:lnTo>
                  <a:lnTo>
                    <a:pt x="6198" y="9174"/>
                  </a:lnTo>
                  <a:lnTo>
                    <a:pt x="6122" y="8928"/>
                  </a:lnTo>
                  <a:lnTo>
                    <a:pt x="6065" y="8776"/>
                  </a:lnTo>
                  <a:lnTo>
                    <a:pt x="6008" y="8643"/>
                  </a:lnTo>
                  <a:lnTo>
                    <a:pt x="6956" y="8492"/>
                  </a:lnTo>
                  <a:lnTo>
                    <a:pt x="7904" y="8283"/>
                  </a:lnTo>
                  <a:lnTo>
                    <a:pt x="8832" y="8056"/>
                  </a:lnTo>
                  <a:lnTo>
                    <a:pt x="9761" y="7790"/>
                  </a:lnTo>
                  <a:lnTo>
                    <a:pt x="9837" y="7809"/>
                  </a:lnTo>
                  <a:lnTo>
                    <a:pt x="9894" y="7790"/>
                  </a:lnTo>
                  <a:lnTo>
                    <a:pt x="9951" y="7733"/>
                  </a:lnTo>
                  <a:lnTo>
                    <a:pt x="10557" y="7544"/>
                  </a:lnTo>
                  <a:lnTo>
                    <a:pt x="11145" y="7335"/>
                  </a:lnTo>
                  <a:lnTo>
                    <a:pt x="11713" y="7108"/>
                  </a:lnTo>
                  <a:lnTo>
                    <a:pt x="12301" y="6862"/>
                  </a:lnTo>
                  <a:close/>
                  <a:moveTo>
                    <a:pt x="10500" y="0"/>
                  </a:move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fill="none" extrusionOk="0">
                  <a:moveTo>
                    <a:pt x="10500" y="0"/>
                  </a:moveTo>
                  <a:lnTo>
                    <a:pt x="10500" y="0"/>
                  </a:lnTo>
                  <a:lnTo>
                    <a:pt x="10349" y="19"/>
                  </a:ln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94" y="1251"/>
                  </a:lnTo>
                  <a:lnTo>
                    <a:pt x="8794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638" y="38"/>
                  </a:lnTo>
                  <a:lnTo>
                    <a:pt x="7638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715" y="3677"/>
                  </a:lnTo>
                  <a:lnTo>
                    <a:pt x="3715" y="3677"/>
                  </a:lnTo>
                  <a:lnTo>
                    <a:pt x="3469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85" y="4455"/>
                  </a:lnTo>
                  <a:lnTo>
                    <a:pt x="2085" y="4455"/>
                  </a:lnTo>
                  <a:lnTo>
                    <a:pt x="2066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809" y="19125"/>
                  </a:lnTo>
                  <a:lnTo>
                    <a:pt x="7866" y="19125"/>
                  </a:lnTo>
                  <a:lnTo>
                    <a:pt x="7866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lnTo>
                    <a:pt x="1050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4225982" y="322310"/>
            <a:ext cx="864242" cy="434382"/>
            <a:chOff x="-520650" y="4377063"/>
            <a:chExt cx="635425" cy="319375"/>
          </a:xfrm>
        </p:grpSpPr>
        <p:sp>
          <p:nvSpPr>
            <p:cNvPr id="75" name="Google Shape;75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extrusionOk="0">
                  <a:moveTo>
                    <a:pt x="12851" y="1"/>
                  </a:move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fill="none" extrusionOk="0">
                  <a:moveTo>
                    <a:pt x="12851" y="1"/>
                  </a:moveTo>
                  <a:lnTo>
                    <a:pt x="12851" y="1"/>
                  </a:ln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0538" y="11373"/>
                  </a:lnTo>
                  <a:lnTo>
                    <a:pt x="10538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2775" y="323"/>
                  </a:lnTo>
                  <a:lnTo>
                    <a:pt x="12775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extrusionOk="0">
                  <a:moveTo>
                    <a:pt x="15524" y="1308"/>
                  </a:moveTo>
                  <a:lnTo>
                    <a:pt x="15618" y="1346"/>
                  </a:lnTo>
                  <a:lnTo>
                    <a:pt x="15808" y="1422"/>
                  </a:lnTo>
                  <a:lnTo>
                    <a:pt x="15979" y="1497"/>
                  </a:lnTo>
                  <a:lnTo>
                    <a:pt x="16073" y="1535"/>
                  </a:lnTo>
                  <a:lnTo>
                    <a:pt x="16206" y="1535"/>
                  </a:lnTo>
                  <a:lnTo>
                    <a:pt x="16396" y="1554"/>
                  </a:lnTo>
                  <a:lnTo>
                    <a:pt x="16604" y="1573"/>
                  </a:lnTo>
                  <a:lnTo>
                    <a:pt x="16794" y="1592"/>
                  </a:lnTo>
                  <a:lnTo>
                    <a:pt x="16964" y="1649"/>
                  </a:lnTo>
                  <a:lnTo>
                    <a:pt x="17154" y="1706"/>
                  </a:lnTo>
                  <a:lnTo>
                    <a:pt x="17343" y="1782"/>
                  </a:lnTo>
                  <a:lnTo>
                    <a:pt x="17514" y="1877"/>
                  </a:lnTo>
                  <a:lnTo>
                    <a:pt x="17684" y="1971"/>
                  </a:lnTo>
                  <a:lnTo>
                    <a:pt x="17609" y="2085"/>
                  </a:lnTo>
                  <a:lnTo>
                    <a:pt x="17305" y="2256"/>
                  </a:lnTo>
                  <a:lnTo>
                    <a:pt x="16964" y="2388"/>
                  </a:lnTo>
                  <a:lnTo>
                    <a:pt x="16623" y="2502"/>
                  </a:lnTo>
                  <a:lnTo>
                    <a:pt x="16263" y="2578"/>
                  </a:lnTo>
                  <a:lnTo>
                    <a:pt x="15884" y="2635"/>
                  </a:lnTo>
                  <a:lnTo>
                    <a:pt x="15524" y="2673"/>
                  </a:lnTo>
                  <a:lnTo>
                    <a:pt x="15164" y="2710"/>
                  </a:lnTo>
                  <a:lnTo>
                    <a:pt x="14822" y="2710"/>
                  </a:lnTo>
                  <a:lnTo>
                    <a:pt x="14709" y="2729"/>
                  </a:lnTo>
                  <a:lnTo>
                    <a:pt x="14424" y="2710"/>
                  </a:lnTo>
                  <a:lnTo>
                    <a:pt x="14140" y="2692"/>
                  </a:lnTo>
                  <a:lnTo>
                    <a:pt x="13856" y="2654"/>
                  </a:lnTo>
                  <a:lnTo>
                    <a:pt x="13590" y="2616"/>
                  </a:lnTo>
                  <a:lnTo>
                    <a:pt x="13306" y="2559"/>
                  </a:lnTo>
                  <a:lnTo>
                    <a:pt x="13041" y="2483"/>
                  </a:lnTo>
                  <a:lnTo>
                    <a:pt x="12510" y="2293"/>
                  </a:lnTo>
                  <a:lnTo>
                    <a:pt x="12567" y="2199"/>
                  </a:lnTo>
                  <a:lnTo>
                    <a:pt x="12624" y="2104"/>
                  </a:lnTo>
                  <a:lnTo>
                    <a:pt x="12700" y="2047"/>
                  </a:lnTo>
                  <a:lnTo>
                    <a:pt x="12775" y="1971"/>
                  </a:lnTo>
                  <a:lnTo>
                    <a:pt x="12870" y="1933"/>
                  </a:lnTo>
                  <a:lnTo>
                    <a:pt x="12965" y="1895"/>
                  </a:lnTo>
                  <a:lnTo>
                    <a:pt x="13155" y="1839"/>
                  </a:lnTo>
                  <a:lnTo>
                    <a:pt x="13363" y="1801"/>
                  </a:lnTo>
                  <a:lnTo>
                    <a:pt x="13590" y="1782"/>
                  </a:lnTo>
                  <a:lnTo>
                    <a:pt x="13799" y="1763"/>
                  </a:lnTo>
                  <a:lnTo>
                    <a:pt x="14007" y="1725"/>
                  </a:lnTo>
                  <a:lnTo>
                    <a:pt x="14178" y="1668"/>
                  </a:lnTo>
                  <a:lnTo>
                    <a:pt x="14349" y="1611"/>
                  </a:lnTo>
                  <a:lnTo>
                    <a:pt x="14690" y="1497"/>
                  </a:lnTo>
                  <a:lnTo>
                    <a:pt x="15050" y="1384"/>
                  </a:lnTo>
                  <a:lnTo>
                    <a:pt x="15220" y="1327"/>
                  </a:lnTo>
                  <a:lnTo>
                    <a:pt x="15391" y="1308"/>
                  </a:lnTo>
                  <a:close/>
                  <a:moveTo>
                    <a:pt x="17912" y="2331"/>
                  </a:moveTo>
                  <a:lnTo>
                    <a:pt x="17779" y="2881"/>
                  </a:lnTo>
                  <a:lnTo>
                    <a:pt x="17628" y="3412"/>
                  </a:lnTo>
                  <a:lnTo>
                    <a:pt x="17476" y="3942"/>
                  </a:lnTo>
                  <a:lnTo>
                    <a:pt x="17438" y="4227"/>
                  </a:lnTo>
                  <a:lnTo>
                    <a:pt x="17400" y="4511"/>
                  </a:lnTo>
                  <a:lnTo>
                    <a:pt x="17040" y="4625"/>
                  </a:lnTo>
                  <a:lnTo>
                    <a:pt x="16680" y="4776"/>
                  </a:lnTo>
                  <a:lnTo>
                    <a:pt x="15998" y="5080"/>
                  </a:lnTo>
                  <a:lnTo>
                    <a:pt x="14955" y="5572"/>
                  </a:lnTo>
                  <a:lnTo>
                    <a:pt x="14633" y="5288"/>
                  </a:lnTo>
                  <a:lnTo>
                    <a:pt x="14330" y="5061"/>
                  </a:lnTo>
                  <a:lnTo>
                    <a:pt x="14007" y="4814"/>
                  </a:lnTo>
                  <a:lnTo>
                    <a:pt x="13837" y="4720"/>
                  </a:lnTo>
                  <a:lnTo>
                    <a:pt x="13666" y="4625"/>
                  </a:lnTo>
                  <a:lnTo>
                    <a:pt x="13496" y="4549"/>
                  </a:lnTo>
                  <a:lnTo>
                    <a:pt x="13325" y="4473"/>
                  </a:lnTo>
                  <a:lnTo>
                    <a:pt x="13192" y="4454"/>
                  </a:lnTo>
                  <a:lnTo>
                    <a:pt x="13079" y="4473"/>
                  </a:lnTo>
                  <a:lnTo>
                    <a:pt x="12946" y="4492"/>
                  </a:lnTo>
                  <a:lnTo>
                    <a:pt x="12681" y="4587"/>
                  </a:lnTo>
                  <a:lnTo>
                    <a:pt x="12131" y="2938"/>
                  </a:lnTo>
                  <a:lnTo>
                    <a:pt x="12093" y="2748"/>
                  </a:lnTo>
                  <a:lnTo>
                    <a:pt x="12055" y="2521"/>
                  </a:lnTo>
                  <a:lnTo>
                    <a:pt x="12396" y="2635"/>
                  </a:lnTo>
                  <a:lnTo>
                    <a:pt x="12643" y="2710"/>
                  </a:lnTo>
                  <a:lnTo>
                    <a:pt x="12927" y="2805"/>
                  </a:lnTo>
                  <a:lnTo>
                    <a:pt x="13192" y="2862"/>
                  </a:lnTo>
                  <a:lnTo>
                    <a:pt x="13458" y="2919"/>
                  </a:lnTo>
                  <a:lnTo>
                    <a:pt x="13742" y="2976"/>
                  </a:lnTo>
                  <a:lnTo>
                    <a:pt x="14311" y="3033"/>
                  </a:lnTo>
                  <a:lnTo>
                    <a:pt x="14860" y="3052"/>
                  </a:lnTo>
                  <a:lnTo>
                    <a:pt x="15107" y="3052"/>
                  </a:lnTo>
                  <a:lnTo>
                    <a:pt x="15372" y="3033"/>
                  </a:lnTo>
                  <a:lnTo>
                    <a:pt x="15694" y="3014"/>
                  </a:lnTo>
                  <a:lnTo>
                    <a:pt x="16073" y="2957"/>
                  </a:lnTo>
                  <a:lnTo>
                    <a:pt x="16471" y="2881"/>
                  </a:lnTo>
                  <a:lnTo>
                    <a:pt x="16869" y="2805"/>
                  </a:lnTo>
                  <a:lnTo>
                    <a:pt x="17248" y="2673"/>
                  </a:lnTo>
                  <a:lnTo>
                    <a:pt x="17419" y="2597"/>
                  </a:lnTo>
                  <a:lnTo>
                    <a:pt x="17609" y="2521"/>
                  </a:lnTo>
                  <a:lnTo>
                    <a:pt x="17760" y="2426"/>
                  </a:lnTo>
                  <a:lnTo>
                    <a:pt x="17912" y="2331"/>
                  </a:lnTo>
                  <a:close/>
                  <a:moveTo>
                    <a:pt x="19314" y="5137"/>
                  </a:moveTo>
                  <a:lnTo>
                    <a:pt x="19333" y="5250"/>
                  </a:lnTo>
                  <a:lnTo>
                    <a:pt x="19333" y="5383"/>
                  </a:lnTo>
                  <a:lnTo>
                    <a:pt x="19314" y="5516"/>
                  </a:lnTo>
                  <a:lnTo>
                    <a:pt x="19276" y="5648"/>
                  </a:lnTo>
                  <a:lnTo>
                    <a:pt x="19258" y="5705"/>
                  </a:lnTo>
                  <a:lnTo>
                    <a:pt x="19276" y="5743"/>
                  </a:lnTo>
                  <a:lnTo>
                    <a:pt x="19295" y="5781"/>
                  </a:lnTo>
                  <a:lnTo>
                    <a:pt x="19333" y="5819"/>
                  </a:lnTo>
                  <a:lnTo>
                    <a:pt x="19030" y="5819"/>
                  </a:lnTo>
                  <a:lnTo>
                    <a:pt x="18120" y="5838"/>
                  </a:lnTo>
                  <a:lnTo>
                    <a:pt x="17665" y="5857"/>
                  </a:lnTo>
                  <a:lnTo>
                    <a:pt x="17192" y="5895"/>
                  </a:lnTo>
                  <a:lnTo>
                    <a:pt x="17192" y="5895"/>
                  </a:lnTo>
                  <a:lnTo>
                    <a:pt x="17722" y="5686"/>
                  </a:lnTo>
                  <a:lnTo>
                    <a:pt x="18253" y="5497"/>
                  </a:lnTo>
                  <a:lnTo>
                    <a:pt x="18784" y="5307"/>
                  </a:lnTo>
                  <a:lnTo>
                    <a:pt x="19314" y="5137"/>
                  </a:lnTo>
                  <a:close/>
                  <a:moveTo>
                    <a:pt x="18878" y="4625"/>
                  </a:moveTo>
                  <a:lnTo>
                    <a:pt x="19030" y="4663"/>
                  </a:lnTo>
                  <a:lnTo>
                    <a:pt x="19144" y="4720"/>
                  </a:lnTo>
                  <a:lnTo>
                    <a:pt x="19239" y="4795"/>
                  </a:lnTo>
                  <a:lnTo>
                    <a:pt x="18310" y="5118"/>
                  </a:lnTo>
                  <a:lnTo>
                    <a:pt x="17400" y="5459"/>
                  </a:lnTo>
                  <a:lnTo>
                    <a:pt x="16490" y="5819"/>
                  </a:lnTo>
                  <a:lnTo>
                    <a:pt x="15618" y="6236"/>
                  </a:lnTo>
                  <a:lnTo>
                    <a:pt x="15429" y="6027"/>
                  </a:lnTo>
                  <a:lnTo>
                    <a:pt x="15220" y="5800"/>
                  </a:lnTo>
                  <a:lnTo>
                    <a:pt x="15637" y="5610"/>
                  </a:lnTo>
                  <a:lnTo>
                    <a:pt x="16206" y="5364"/>
                  </a:lnTo>
                  <a:lnTo>
                    <a:pt x="16850" y="5099"/>
                  </a:lnTo>
                  <a:lnTo>
                    <a:pt x="17192" y="4966"/>
                  </a:lnTo>
                  <a:lnTo>
                    <a:pt x="17533" y="4852"/>
                  </a:lnTo>
                  <a:lnTo>
                    <a:pt x="17609" y="4852"/>
                  </a:lnTo>
                  <a:lnTo>
                    <a:pt x="17646" y="4814"/>
                  </a:lnTo>
                  <a:lnTo>
                    <a:pt x="17950" y="4738"/>
                  </a:lnTo>
                  <a:lnTo>
                    <a:pt x="18215" y="4682"/>
                  </a:lnTo>
                  <a:lnTo>
                    <a:pt x="18480" y="4625"/>
                  </a:lnTo>
                  <a:close/>
                  <a:moveTo>
                    <a:pt x="10368" y="3923"/>
                  </a:moveTo>
                  <a:lnTo>
                    <a:pt x="10539" y="3980"/>
                  </a:lnTo>
                  <a:lnTo>
                    <a:pt x="10691" y="4056"/>
                  </a:lnTo>
                  <a:lnTo>
                    <a:pt x="10804" y="4132"/>
                  </a:lnTo>
                  <a:lnTo>
                    <a:pt x="10880" y="4208"/>
                  </a:lnTo>
                  <a:lnTo>
                    <a:pt x="10918" y="4284"/>
                  </a:lnTo>
                  <a:lnTo>
                    <a:pt x="10918" y="4340"/>
                  </a:lnTo>
                  <a:lnTo>
                    <a:pt x="10899" y="4397"/>
                  </a:lnTo>
                  <a:lnTo>
                    <a:pt x="10842" y="4454"/>
                  </a:lnTo>
                  <a:lnTo>
                    <a:pt x="10766" y="4511"/>
                  </a:lnTo>
                  <a:lnTo>
                    <a:pt x="10577" y="4606"/>
                  </a:lnTo>
                  <a:lnTo>
                    <a:pt x="10349" y="4682"/>
                  </a:lnTo>
                  <a:lnTo>
                    <a:pt x="9932" y="4795"/>
                  </a:lnTo>
                  <a:lnTo>
                    <a:pt x="9080" y="5004"/>
                  </a:lnTo>
                  <a:lnTo>
                    <a:pt x="8227" y="5174"/>
                  </a:lnTo>
                  <a:lnTo>
                    <a:pt x="6502" y="5497"/>
                  </a:lnTo>
                  <a:lnTo>
                    <a:pt x="6142" y="5591"/>
                  </a:lnTo>
                  <a:lnTo>
                    <a:pt x="5820" y="5686"/>
                  </a:lnTo>
                  <a:lnTo>
                    <a:pt x="5497" y="5819"/>
                  </a:lnTo>
                  <a:lnTo>
                    <a:pt x="5175" y="5970"/>
                  </a:lnTo>
                  <a:lnTo>
                    <a:pt x="4872" y="6160"/>
                  </a:lnTo>
                  <a:lnTo>
                    <a:pt x="4644" y="6293"/>
                  </a:lnTo>
                  <a:lnTo>
                    <a:pt x="4550" y="6331"/>
                  </a:lnTo>
                  <a:lnTo>
                    <a:pt x="4436" y="6350"/>
                  </a:lnTo>
                  <a:lnTo>
                    <a:pt x="4417" y="6331"/>
                  </a:lnTo>
                  <a:lnTo>
                    <a:pt x="4360" y="6331"/>
                  </a:lnTo>
                  <a:lnTo>
                    <a:pt x="4303" y="6293"/>
                  </a:lnTo>
                  <a:lnTo>
                    <a:pt x="4284" y="6255"/>
                  </a:lnTo>
                  <a:lnTo>
                    <a:pt x="4246" y="6198"/>
                  </a:lnTo>
                  <a:lnTo>
                    <a:pt x="4190" y="6065"/>
                  </a:lnTo>
                  <a:lnTo>
                    <a:pt x="4133" y="5933"/>
                  </a:lnTo>
                  <a:lnTo>
                    <a:pt x="3962" y="5686"/>
                  </a:lnTo>
                  <a:lnTo>
                    <a:pt x="3943" y="5648"/>
                  </a:lnTo>
                  <a:lnTo>
                    <a:pt x="3905" y="5629"/>
                  </a:lnTo>
                  <a:lnTo>
                    <a:pt x="3829" y="5610"/>
                  </a:lnTo>
                  <a:lnTo>
                    <a:pt x="3810" y="5610"/>
                  </a:lnTo>
                  <a:lnTo>
                    <a:pt x="4133" y="5421"/>
                  </a:lnTo>
                  <a:lnTo>
                    <a:pt x="4474" y="5231"/>
                  </a:lnTo>
                  <a:lnTo>
                    <a:pt x="4474" y="5307"/>
                  </a:lnTo>
                  <a:lnTo>
                    <a:pt x="4493" y="5364"/>
                  </a:lnTo>
                  <a:lnTo>
                    <a:pt x="4550" y="5421"/>
                  </a:lnTo>
                  <a:lnTo>
                    <a:pt x="4625" y="5440"/>
                  </a:lnTo>
                  <a:lnTo>
                    <a:pt x="4663" y="5421"/>
                  </a:lnTo>
                  <a:lnTo>
                    <a:pt x="5592" y="5212"/>
                  </a:lnTo>
                  <a:lnTo>
                    <a:pt x="6502" y="4985"/>
                  </a:lnTo>
                  <a:lnTo>
                    <a:pt x="7412" y="4738"/>
                  </a:lnTo>
                  <a:lnTo>
                    <a:pt x="8321" y="4473"/>
                  </a:lnTo>
                  <a:lnTo>
                    <a:pt x="8719" y="4322"/>
                  </a:lnTo>
                  <a:lnTo>
                    <a:pt x="9212" y="4132"/>
                  </a:lnTo>
                  <a:lnTo>
                    <a:pt x="9459" y="4056"/>
                  </a:lnTo>
                  <a:lnTo>
                    <a:pt x="9705" y="3980"/>
                  </a:lnTo>
                  <a:lnTo>
                    <a:pt x="9951" y="3923"/>
                  </a:lnTo>
                  <a:close/>
                  <a:moveTo>
                    <a:pt x="19921" y="6141"/>
                  </a:moveTo>
                  <a:lnTo>
                    <a:pt x="19921" y="6842"/>
                  </a:lnTo>
                  <a:lnTo>
                    <a:pt x="19352" y="6842"/>
                  </a:lnTo>
                  <a:lnTo>
                    <a:pt x="18954" y="6899"/>
                  </a:lnTo>
                  <a:lnTo>
                    <a:pt x="18556" y="6956"/>
                  </a:lnTo>
                  <a:lnTo>
                    <a:pt x="18158" y="7032"/>
                  </a:lnTo>
                  <a:lnTo>
                    <a:pt x="17362" y="7184"/>
                  </a:lnTo>
                  <a:lnTo>
                    <a:pt x="16964" y="7240"/>
                  </a:lnTo>
                  <a:lnTo>
                    <a:pt x="16566" y="7297"/>
                  </a:lnTo>
                  <a:lnTo>
                    <a:pt x="16509" y="7297"/>
                  </a:lnTo>
                  <a:lnTo>
                    <a:pt x="16471" y="7316"/>
                  </a:lnTo>
                  <a:lnTo>
                    <a:pt x="16433" y="7392"/>
                  </a:lnTo>
                  <a:lnTo>
                    <a:pt x="16130" y="6937"/>
                  </a:lnTo>
                  <a:lnTo>
                    <a:pt x="15827" y="6501"/>
                  </a:lnTo>
                  <a:lnTo>
                    <a:pt x="16035" y="6406"/>
                  </a:lnTo>
                  <a:lnTo>
                    <a:pt x="16111" y="6406"/>
                  </a:lnTo>
                  <a:lnTo>
                    <a:pt x="16452" y="6331"/>
                  </a:lnTo>
                  <a:lnTo>
                    <a:pt x="16813" y="6274"/>
                  </a:lnTo>
                  <a:lnTo>
                    <a:pt x="17154" y="6217"/>
                  </a:lnTo>
                  <a:lnTo>
                    <a:pt x="17514" y="6198"/>
                  </a:lnTo>
                  <a:lnTo>
                    <a:pt x="18253" y="6160"/>
                  </a:lnTo>
                  <a:lnTo>
                    <a:pt x="18973" y="6141"/>
                  </a:lnTo>
                  <a:close/>
                  <a:moveTo>
                    <a:pt x="11259" y="5099"/>
                  </a:moveTo>
                  <a:lnTo>
                    <a:pt x="11430" y="5231"/>
                  </a:lnTo>
                  <a:lnTo>
                    <a:pt x="11619" y="5345"/>
                  </a:lnTo>
                  <a:lnTo>
                    <a:pt x="11828" y="5440"/>
                  </a:lnTo>
                  <a:lnTo>
                    <a:pt x="12055" y="5516"/>
                  </a:lnTo>
                  <a:lnTo>
                    <a:pt x="12510" y="5648"/>
                  </a:lnTo>
                  <a:lnTo>
                    <a:pt x="12719" y="5724"/>
                  </a:lnTo>
                  <a:lnTo>
                    <a:pt x="12908" y="5800"/>
                  </a:lnTo>
                  <a:lnTo>
                    <a:pt x="13211" y="5952"/>
                  </a:lnTo>
                  <a:lnTo>
                    <a:pt x="13496" y="6103"/>
                  </a:lnTo>
                  <a:lnTo>
                    <a:pt x="13780" y="6274"/>
                  </a:lnTo>
                  <a:lnTo>
                    <a:pt x="14045" y="6463"/>
                  </a:lnTo>
                  <a:lnTo>
                    <a:pt x="14311" y="6672"/>
                  </a:lnTo>
                  <a:lnTo>
                    <a:pt x="14557" y="6880"/>
                  </a:lnTo>
                  <a:lnTo>
                    <a:pt x="14785" y="7127"/>
                  </a:lnTo>
                  <a:lnTo>
                    <a:pt x="15012" y="7354"/>
                  </a:lnTo>
                  <a:lnTo>
                    <a:pt x="14709" y="7411"/>
                  </a:lnTo>
                  <a:lnTo>
                    <a:pt x="14405" y="7468"/>
                  </a:lnTo>
                  <a:lnTo>
                    <a:pt x="14121" y="7563"/>
                  </a:lnTo>
                  <a:lnTo>
                    <a:pt x="13837" y="7657"/>
                  </a:lnTo>
                  <a:lnTo>
                    <a:pt x="13799" y="7695"/>
                  </a:lnTo>
                  <a:lnTo>
                    <a:pt x="13761" y="7714"/>
                  </a:lnTo>
                  <a:lnTo>
                    <a:pt x="13534" y="7506"/>
                  </a:lnTo>
                  <a:lnTo>
                    <a:pt x="13249" y="7316"/>
                  </a:lnTo>
                  <a:lnTo>
                    <a:pt x="12965" y="7146"/>
                  </a:lnTo>
                  <a:lnTo>
                    <a:pt x="12662" y="6994"/>
                  </a:lnTo>
                  <a:lnTo>
                    <a:pt x="12358" y="6861"/>
                  </a:lnTo>
                  <a:lnTo>
                    <a:pt x="12036" y="6748"/>
                  </a:lnTo>
                  <a:lnTo>
                    <a:pt x="11430" y="6539"/>
                  </a:lnTo>
                  <a:lnTo>
                    <a:pt x="11127" y="6463"/>
                  </a:lnTo>
                  <a:lnTo>
                    <a:pt x="10823" y="6368"/>
                  </a:lnTo>
                  <a:lnTo>
                    <a:pt x="10501" y="6312"/>
                  </a:lnTo>
                  <a:lnTo>
                    <a:pt x="10198" y="6255"/>
                  </a:lnTo>
                  <a:lnTo>
                    <a:pt x="9876" y="6217"/>
                  </a:lnTo>
                  <a:lnTo>
                    <a:pt x="9553" y="6179"/>
                  </a:lnTo>
                  <a:lnTo>
                    <a:pt x="9250" y="6179"/>
                  </a:lnTo>
                  <a:lnTo>
                    <a:pt x="8928" y="6160"/>
                  </a:lnTo>
                  <a:lnTo>
                    <a:pt x="8833" y="6160"/>
                  </a:lnTo>
                  <a:lnTo>
                    <a:pt x="9023" y="6122"/>
                  </a:lnTo>
                  <a:lnTo>
                    <a:pt x="9686" y="6027"/>
                  </a:lnTo>
                  <a:lnTo>
                    <a:pt x="10027" y="5970"/>
                  </a:lnTo>
                  <a:lnTo>
                    <a:pt x="10330" y="5895"/>
                  </a:lnTo>
                  <a:lnTo>
                    <a:pt x="10482" y="5838"/>
                  </a:lnTo>
                  <a:lnTo>
                    <a:pt x="10634" y="5781"/>
                  </a:lnTo>
                  <a:lnTo>
                    <a:pt x="10766" y="5705"/>
                  </a:lnTo>
                  <a:lnTo>
                    <a:pt x="10880" y="5610"/>
                  </a:lnTo>
                  <a:lnTo>
                    <a:pt x="10994" y="5516"/>
                  </a:lnTo>
                  <a:lnTo>
                    <a:pt x="11108" y="5402"/>
                  </a:lnTo>
                  <a:lnTo>
                    <a:pt x="11183" y="5250"/>
                  </a:lnTo>
                  <a:lnTo>
                    <a:pt x="11259" y="5099"/>
                  </a:lnTo>
                  <a:close/>
                  <a:moveTo>
                    <a:pt x="5289" y="3905"/>
                  </a:moveTo>
                  <a:lnTo>
                    <a:pt x="5346" y="3942"/>
                  </a:lnTo>
                  <a:lnTo>
                    <a:pt x="5403" y="3961"/>
                  </a:lnTo>
                  <a:lnTo>
                    <a:pt x="5440" y="4018"/>
                  </a:lnTo>
                  <a:lnTo>
                    <a:pt x="5516" y="4132"/>
                  </a:lnTo>
                  <a:lnTo>
                    <a:pt x="5554" y="4284"/>
                  </a:lnTo>
                  <a:lnTo>
                    <a:pt x="5592" y="4454"/>
                  </a:lnTo>
                  <a:lnTo>
                    <a:pt x="5611" y="4606"/>
                  </a:lnTo>
                  <a:lnTo>
                    <a:pt x="5630" y="4871"/>
                  </a:lnTo>
                  <a:lnTo>
                    <a:pt x="4815" y="5061"/>
                  </a:lnTo>
                  <a:lnTo>
                    <a:pt x="4967" y="4985"/>
                  </a:lnTo>
                  <a:lnTo>
                    <a:pt x="5024" y="4947"/>
                  </a:lnTo>
                  <a:lnTo>
                    <a:pt x="5042" y="4890"/>
                  </a:lnTo>
                  <a:lnTo>
                    <a:pt x="5061" y="4852"/>
                  </a:lnTo>
                  <a:lnTo>
                    <a:pt x="5042" y="4795"/>
                  </a:lnTo>
                  <a:lnTo>
                    <a:pt x="5024" y="4757"/>
                  </a:lnTo>
                  <a:lnTo>
                    <a:pt x="4986" y="4720"/>
                  </a:lnTo>
                  <a:lnTo>
                    <a:pt x="4929" y="4682"/>
                  </a:lnTo>
                  <a:lnTo>
                    <a:pt x="4872" y="4682"/>
                  </a:lnTo>
                  <a:lnTo>
                    <a:pt x="4796" y="4701"/>
                  </a:lnTo>
                  <a:lnTo>
                    <a:pt x="4474" y="4852"/>
                  </a:lnTo>
                  <a:lnTo>
                    <a:pt x="4171" y="5023"/>
                  </a:lnTo>
                  <a:lnTo>
                    <a:pt x="3848" y="5193"/>
                  </a:lnTo>
                  <a:lnTo>
                    <a:pt x="3545" y="5383"/>
                  </a:lnTo>
                  <a:lnTo>
                    <a:pt x="3261" y="5591"/>
                  </a:lnTo>
                  <a:lnTo>
                    <a:pt x="2977" y="5800"/>
                  </a:lnTo>
                  <a:lnTo>
                    <a:pt x="2692" y="6027"/>
                  </a:lnTo>
                  <a:lnTo>
                    <a:pt x="2427" y="6255"/>
                  </a:lnTo>
                  <a:lnTo>
                    <a:pt x="2180" y="6482"/>
                  </a:lnTo>
                  <a:lnTo>
                    <a:pt x="1953" y="6729"/>
                  </a:lnTo>
                  <a:lnTo>
                    <a:pt x="1745" y="6975"/>
                  </a:lnTo>
                  <a:lnTo>
                    <a:pt x="1536" y="7240"/>
                  </a:lnTo>
                  <a:lnTo>
                    <a:pt x="1441" y="7373"/>
                  </a:lnTo>
                  <a:lnTo>
                    <a:pt x="1347" y="7525"/>
                  </a:lnTo>
                  <a:lnTo>
                    <a:pt x="1271" y="7600"/>
                  </a:lnTo>
                  <a:lnTo>
                    <a:pt x="1214" y="7657"/>
                  </a:lnTo>
                  <a:lnTo>
                    <a:pt x="1138" y="7714"/>
                  </a:lnTo>
                  <a:lnTo>
                    <a:pt x="1062" y="7733"/>
                  </a:lnTo>
                  <a:lnTo>
                    <a:pt x="1005" y="7714"/>
                  </a:lnTo>
                  <a:lnTo>
                    <a:pt x="361" y="7563"/>
                  </a:lnTo>
                  <a:lnTo>
                    <a:pt x="437" y="7373"/>
                  </a:lnTo>
                  <a:lnTo>
                    <a:pt x="532" y="7184"/>
                  </a:lnTo>
                  <a:lnTo>
                    <a:pt x="626" y="7013"/>
                  </a:lnTo>
                  <a:lnTo>
                    <a:pt x="759" y="6842"/>
                  </a:lnTo>
                  <a:lnTo>
                    <a:pt x="911" y="6672"/>
                  </a:lnTo>
                  <a:lnTo>
                    <a:pt x="1062" y="6520"/>
                  </a:lnTo>
                  <a:lnTo>
                    <a:pt x="1384" y="6236"/>
                  </a:lnTo>
                  <a:lnTo>
                    <a:pt x="1745" y="5970"/>
                  </a:lnTo>
                  <a:lnTo>
                    <a:pt x="2124" y="5705"/>
                  </a:lnTo>
                  <a:lnTo>
                    <a:pt x="2806" y="5250"/>
                  </a:lnTo>
                  <a:lnTo>
                    <a:pt x="3412" y="4833"/>
                  </a:lnTo>
                  <a:lnTo>
                    <a:pt x="4057" y="4435"/>
                  </a:lnTo>
                  <a:lnTo>
                    <a:pt x="4284" y="4284"/>
                  </a:lnTo>
                  <a:lnTo>
                    <a:pt x="4531" y="4170"/>
                  </a:lnTo>
                  <a:lnTo>
                    <a:pt x="4777" y="4056"/>
                  </a:lnTo>
                  <a:lnTo>
                    <a:pt x="5024" y="3942"/>
                  </a:lnTo>
                  <a:lnTo>
                    <a:pt x="5118" y="3905"/>
                  </a:lnTo>
                  <a:close/>
                  <a:moveTo>
                    <a:pt x="7033" y="6937"/>
                  </a:moveTo>
                  <a:lnTo>
                    <a:pt x="7829" y="7070"/>
                  </a:lnTo>
                  <a:lnTo>
                    <a:pt x="8606" y="7240"/>
                  </a:lnTo>
                  <a:lnTo>
                    <a:pt x="9383" y="7430"/>
                  </a:lnTo>
                  <a:lnTo>
                    <a:pt x="10141" y="7657"/>
                  </a:lnTo>
                  <a:lnTo>
                    <a:pt x="9932" y="7733"/>
                  </a:lnTo>
                  <a:lnTo>
                    <a:pt x="9743" y="7809"/>
                  </a:lnTo>
                  <a:lnTo>
                    <a:pt x="9610" y="7847"/>
                  </a:lnTo>
                  <a:lnTo>
                    <a:pt x="9553" y="7809"/>
                  </a:lnTo>
                  <a:lnTo>
                    <a:pt x="9440" y="7809"/>
                  </a:lnTo>
                  <a:lnTo>
                    <a:pt x="9402" y="7828"/>
                  </a:lnTo>
                  <a:lnTo>
                    <a:pt x="9345" y="7771"/>
                  </a:lnTo>
                  <a:lnTo>
                    <a:pt x="9307" y="7733"/>
                  </a:lnTo>
                  <a:lnTo>
                    <a:pt x="9250" y="7733"/>
                  </a:lnTo>
                  <a:lnTo>
                    <a:pt x="9174" y="7752"/>
                  </a:lnTo>
                  <a:lnTo>
                    <a:pt x="9136" y="7714"/>
                  </a:lnTo>
                  <a:lnTo>
                    <a:pt x="9080" y="7714"/>
                  </a:lnTo>
                  <a:lnTo>
                    <a:pt x="8795" y="7676"/>
                  </a:lnTo>
                  <a:lnTo>
                    <a:pt x="8549" y="7676"/>
                  </a:lnTo>
                  <a:lnTo>
                    <a:pt x="8302" y="7695"/>
                  </a:lnTo>
                  <a:lnTo>
                    <a:pt x="8246" y="7657"/>
                  </a:lnTo>
                  <a:lnTo>
                    <a:pt x="8170" y="7657"/>
                  </a:lnTo>
                  <a:lnTo>
                    <a:pt x="7393" y="7790"/>
                  </a:lnTo>
                  <a:lnTo>
                    <a:pt x="6635" y="7942"/>
                  </a:lnTo>
                  <a:lnTo>
                    <a:pt x="6616" y="7923"/>
                  </a:lnTo>
                  <a:lnTo>
                    <a:pt x="6521" y="7885"/>
                  </a:lnTo>
                  <a:lnTo>
                    <a:pt x="5933" y="7885"/>
                  </a:lnTo>
                  <a:lnTo>
                    <a:pt x="6976" y="6994"/>
                  </a:lnTo>
                  <a:lnTo>
                    <a:pt x="7033" y="6937"/>
                  </a:lnTo>
                  <a:close/>
                  <a:moveTo>
                    <a:pt x="19921" y="7165"/>
                  </a:moveTo>
                  <a:lnTo>
                    <a:pt x="19883" y="7354"/>
                  </a:lnTo>
                  <a:lnTo>
                    <a:pt x="19845" y="7430"/>
                  </a:lnTo>
                  <a:lnTo>
                    <a:pt x="19807" y="7506"/>
                  </a:lnTo>
                  <a:lnTo>
                    <a:pt x="19750" y="7544"/>
                  </a:lnTo>
                  <a:lnTo>
                    <a:pt x="19675" y="7582"/>
                  </a:lnTo>
                  <a:lnTo>
                    <a:pt x="19580" y="7619"/>
                  </a:lnTo>
                  <a:lnTo>
                    <a:pt x="19447" y="7638"/>
                  </a:lnTo>
                  <a:lnTo>
                    <a:pt x="19087" y="7695"/>
                  </a:lnTo>
                  <a:lnTo>
                    <a:pt x="18708" y="7771"/>
                  </a:lnTo>
                  <a:lnTo>
                    <a:pt x="16869" y="8150"/>
                  </a:lnTo>
                  <a:lnTo>
                    <a:pt x="16566" y="7619"/>
                  </a:lnTo>
                  <a:lnTo>
                    <a:pt x="16964" y="7582"/>
                  </a:lnTo>
                  <a:lnTo>
                    <a:pt x="17362" y="7506"/>
                  </a:lnTo>
                  <a:lnTo>
                    <a:pt x="18158" y="7354"/>
                  </a:lnTo>
                  <a:lnTo>
                    <a:pt x="18556" y="7278"/>
                  </a:lnTo>
                  <a:lnTo>
                    <a:pt x="18973" y="7221"/>
                  </a:lnTo>
                  <a:lnTo>
                    <a:pt x="19371" y="7184"/>
                  </a:lnTo>
                  <a:lnTo>
                    <a:pt x="19769" y="7165"/>
                  </a:lnTo>
                  <a:close/>
                  <a:moveTo>
                    <a:pt x="6578" y="6918"/>
                  </a:moveTo>
                  <a:lnTo>
                    <a:pt x="5649" y="7695"/>
                  </a:lnTo>
                  <a:lnTo>
                    <a:pt x="5611" y="7733"/>
                  </a:lnTo>
                  <a:lnTo>
                    <a:pt x="5592" y="7771"/>
                  </a:lnTo>
                  <a:lnTo>
                    <a:pt x="5592" y="7847"/>
                  </a:lnTo>
                  <a:lnTo>
                    <a:pt x="4398" y="8169"/>
                  </a:lnTo>
                  <a:lnTo>
                    <a:pt x="4493" y="8055"/>
                  </a:lnTo>
                  <a:lnTo>
                    <a:pt x="4607" y="7942"/>
                  </a:lnTo>
                  <a:lnTo>
                    <a:pt x="4834" y="7733"/>
                  </a:lnTo>
                  <a:lnTo>
                    <a:pt x="5099" y="7563"/>
                  </a:lnTo>
                  <a:lnTo>
                    <a:pt x="5384" y="7392"/>
                  </a:lnTo>
                  <a:lnTo>
                    <a:pt x="5687" y="7259"/>
                  </a:lnTo>
                  <a:lnTo>
                    <a:pt x="5990" y="7127"/>
                  </a:lnTo>
                  <a:lnTo>
                    <a:pt x="6578" y="6918"/>
                  </a:lnTo>
                  <a:close/>
                  <a:moveTo>
                    <a:pt x="3678" y="5705"/>
                  </a:moveTo>
                  <a:lnTo>
                    <a:pt x="3659" y="5781"/>
                  </a:lnTo>
                  <a:lnTo>
                    <a:pt x="3678" y="5857"/>
                  </a:lnTo>
                  <a:lnTo>
                    <a:pt x="3735" y="5952"/>
                  </a:lnTo>
                  <a:lnTo>
                    <a:pt x="3792" y="6084"/>
                  </a:lnTo>
                  <a:lnTo>
                    <a:pt x="3905" y="6350"/>
                  </a:lnTo>
                  <a:lnTo>
                    <a:pt x="3735" y="6425"/>
                  </a:lnTo>
                  <a:lnTo>
                    <a:pt x="3583" y="6520"/>
                  </a:lnTo>
                  <a:lnTo>
                    <a:pt x="3450" y="6634"/>
                  </a:lnTo>
                  <a:lnTo>
                    <a:pt x="3318" y="6748"/>
                  </a:lnTo>
                  <a:lnTo>
                    <a:pt x="3052" y="7032"/>
                  </a:lnTo>
                  <a:lnTo>
                    <a:pt x="2825" y="7278"/>
                  </a:lnTo>
                  <a:lnTo>
                    <a:pt x="2560" y="7563"/>
                  </a:lnTo>
                  <a:lnTo>
                    <a:pt x="2332" y="7866"/>
                  </a:lnTo>
                  <a:lnTo>
                    <a:pt x="1858" y="8472"/>
                  </a:lnTo>
                  <a:lnTo>
                    <a:pt x="1839" y="8321"/>
                  </a:lnTo>
                  <a:lnTo>
                    <a:pt x="1782" y="8169"/>
                  </a:lnTo>
                  <a:lnTo>
                    <a:pt x="1707" y="7999"/>
                  </a:lnTo>
                  <a:lnTo>
                    <a:pt x="1631" y="7866"/>
                  </a:lnTo>
                  <a:lnTo>
                    <a:pt x="1593" y="7809"/>
                  </a:lnTo>
                  <a:lnTo>
                    <a:pt x="1536" y="7790"/>
                  </a:lnTo>
                  <a:lnTo>
                    <a:pt x="1764" y="7487"/>
                  </a:lnTo>
                  <a:lnTo>
                    <a:pt x="2010" y="7202"/>
                  </a:lnTo>
                  <a:lnTo>
                    <a:pt x="2256" y="6918"/>
                  </a:lnTo>
                  <a:lnTo>
                    <a:pt x="2522" y="6653"/>
                  </a:lnTo>
                  <a:lnTo>
                    <a:pt x="2787" y="6406"/>
                  </a:lnTo>
                  <a:lnTo>
                    <a:pt x="3071" y="6160"/>
                  </a:lnTo>
                  <a:lnTo>
                    <a:pt x="3375" y="5933"/>
                  </a:lnTo>
                  <a:lnTo>
                    <a:pt x="3678" y="5705"/>
                  </a:lnTo>
                  <a:close/>
                  <a:moveTo>
                    <a:pt x="15088" y="7695"/>
                  </a:moveTo>
                  <a:lnTo>
                    <a:pt x="15069" y="7885"/>
                  </a:lnTo>
                  <a:lnTo>
                    <a:pt x="15031" y="8074"/>
                  </a:lnTo>
                  <a:lnTo>
                    <a:pt x="14993" y="8264"/>
                  </a:lnTo>
                  <a:lnTo>
                    <a:pt x="14936" y="8434"/>
                  </a:lnTo>
                  <a:lnTo>
                    <a:pt x="14159" y="8586"/>
                  </a:lnTo>
                  <a:lnTo>
                    <a:pt x="14159" y="8586"/>
                  </a:lnTo>
                  <a:lnTo>
                    <a:pt x="14197" y="8548"/>
                  </a:lnTo>
                  <a:lnTo>
                    <a:pt x="14216" y="8491"/>
                  </a:lnTo>
                  <a:lnTo>
                    <a:pt x="14235" y="8453"/>
                  </a:lnTo>
                  <a:lnTo>
                    <a:pt x="14235" y="8397"/>
                  </a:lnTo>
                  <a:lnTo>
                    <a:pt x="14121" y="8169"/>
                  </a:lnTo>
                  <a:lnTo>
                    <a:pt x="13970" y="7961"/>
                  </a:lnTo>
                  <a:lnTo>
                    <a:pt x="13988" y="7961"/>
                  </a:lnTo>
                  <a:lnTo>
                    <a:pt x="14273" y="7847"/>
                  </a:lnTo>
                  <a:lnTo>
                    <a:pt x="14538" y="7771"/>
                  </a:lnTo>
                  <a:lnTo>
                    <a:pt x="14803" y="7714"/>
                  </a:lnTo>
                  <a:lnTo>
                    <a:pt x="15088" y="7695"/>
                  </a:lnTo>
                  <a:close/>
                  <a:moveTo>
                    <a:pt x="7506" y="8112"/>
                  </a:moveTo>
                  <a:lnTo>
                    <a:pt x="7431" y="8169"/>
                  </a:lnTo>
                  <a:lnTo>
                    <a:pt x="7108" y="8415"/>
                  </a:lnTo>
                  <a:lnTo>
                    <a:pt x="6786" y="8624"/>
                  </a:lnTo>
                  <a:lnTo>
                    <a:pt x="6786" y="8453"/>
                  </a:lnTo>
                  <a:lnTo>
                    <a:pt x="6786" y="8264"/>
                  </a:lnTo>
                  <a:lnTo>
                    <a:pt x="7506" y="8112"/>
                  </a:lnTo>
                  <a:close/>
                  <a:moveTo>
                    <a:pt x="8833" y="6501"/>
                  </a:moveTo>
                  <a:lnTo>
                    <a:pt x="9402" y="6520"/>
                  </a:lnTo>
                  <a:lnTo>
                    <a:pt x="9970" y="6577"/>
                  </a:lnTo>
                  <a:lnTo>
                    <a:pt x="10520" y="6672"/>
                  </a:lnTo>
                  <a:lnTo>
                    <a:pt x="11089" y="6785"/>
                  </a:lnTo>
                  <a:lnTo>
                    <a:pt x="11373" y="6880"/>
                  </a:lnTo>
                  <a:lnTo>
                    <a:pt x="11790" y="7032"/>
                  </a:lnTo>
                  <a:lnTo>
                    <a:pt x="12302" y="7240"/>
                  </a:lnTo>
                  <a:lnTo>
                    <a:pt x="12813" y="7487"/>
                  </a:lnTo>
                  <a:lnTo>
                    <a:pt x="13060" y="7619"/>
                  </a:lnTo>
                  <a:lnTo>
                    <a:pt x="13287" y="7752"/>
                  </a:lnTo>
                  <a:lnTo>
                    <a:pt x="13458" y="7904"/>
                  </a:lnTo>
                  <a:lnTo>
                    <a:pt x="13609" y="8036"/>
                  </a:lnTo>
                  <a:lnTo>
                    <a:pt x="13666" y="8112"/>
                  </a:lnTo>
                  <a:lnTo>
                    <a:pt x="13704" y="8188"/>
                  </a:lnTo>
                  <a:lnTo>
                    <a:pt x="13723" y="8264"/>
                  </a:lnTo>
                  <a:lnTo>
                    <a:pt x="13742" y="8340"/>
                  </a:lnTo>
                  <a:lnTo>
                    <a:pt x="13723" y="8397"/>
                  </a:lnTo>
                  <a:lnTo>
                    <a:pt x="13704" y="8472"/>
                  </a:lnTo>
                  <a:lnTo>
                    <a:pt x="13647" y="8548"/>
                  </a:lnTo>
                  <a:lnTo>
                    <a:pt x="13590" y="8605"/>
                  </a:lnTo>
                  <a:lnTo>
                    <a:pt x="13553" y="8624"/>
                  </a:lnTo>
                  <a:lnTo>
                    <a:pt x="13496" y="8643"/>
                  </a:lnTo>
                  <a:lnTo>
                    <a:pt x="13477" y="8643"/>
                  </a:lnTo>
                  <a:lnTo>
                    <a:pt x="13458" y="8586"/>
                  </a:lnTo>
                  <a:lnTo>
                    <a:pt x="13439" y="8529"/>
                  </a:lnTo>
                  <a:lnTo>
                    <a:pt x="13401" y="8510"/>
                  </a:lnTo>
                  <a:lnTo>
                    <a:pt x="13344" y="8491"/>
                  </a:lnTo>
                  <a:lnTo>
                    <a:pt x="13287" y="8510"/>
                  </a:lnTo>
                  <a:lnTo>
                    <a:pt x="13173" y="8548"/>
                  </a:lnTo>
                  <a:lnTo>
                    <a:pt x="12832" y="8415"/>
                  </a:lnTo>
                  <a:lnTo>
                    <a:pt x="12510" y="8245"/>
                  </a:lnTo>
                  <a:lnTo>
                    <a:pt x="12055" y="7999"/>
                  </a:lnTo>
                  <a:lnTo>
                    <a:pt x="11354" y="7714"/>
                  </a:lnTo>
                  <a:lnTo>
                    <a:pt x="10634" y="7449"/>
                  </a:lnTo>
                  <a:lnTo>
                    <a:pt x="10198" y="7316"/>
                  </a:lnTo>
                  <a:lnTo>
                    <a:pt x="9743" y="7184"/>
                  </a:lnTo>
                  <a:lnTo>
                    <a:pt x="9307" y="7051"/>
                  </a:lnTo>
                  <a:lnTo>
                    <a:pt x="8852" y="6937"/>
                  </a:lnTo>
                  <a:lnTo>
                    <a:pt x="7942" y="6748"/>
                  </a:lnTo>
                  <a:lnTo>
                    <a:pt x="7033" y="6615"/>
                  </a:lnTo>
                  <a:lnTo>
                    <a:pt x="7203" y="6558"/>
                  </a:lnTo>
                  <a:lnTo>
                    <a:pt x="7260" y="6615"/>
                  </a:lnTo>
                  <a:lnTo>
                    <a:pt x="7336" y="6634"/>
                  </a:lnTo>
                  <a:lnTo>
                    <a:pt x="7374" y="6615"/>
                  </a:lnTo>
                  <a:lnTo>
                    <a:pt x="7734" y="6577"/>
                  </a:lnTo>
                  <a:lnTo>
                    <a:pt x="8113" y="6539"/>
                  </a:lnTo>
                  <a:lnTo>
                    <a:pt x="8473" y="6501"/>
                  </a:lnTo>
                  <a:close/>
                  <a:moveTo>
                    <a:pt x="13363" y="4852"/>
                  </a:moveTo>
                  <a:lnTo>
                    <a:pt x="13515" y="4909"/>
                  </a:lnTo>
                  <a:lnTo>
                    <a:pt x="13837" y="5118"/>
                  </a:lnTo>
                  <a:lnTo>
                    <a:pt x="14159" y="5345"/>
                  </a:lnTo>
                  <a:lnTo>
                    <a:pt x="14481" y="5591"/>
                  </a:lnTo>
                  <a:lnTo>
                    <a:pt x="14785" y="5838"/>
                  </a:lnTo>
                  <a:lnTo>
                    <a:pt x="14822" y="5876"/>
                  </a:lnTo>
                  <a:lnTo>
                    <a:pt x="14860" y="5895"/>
                  </a:lnTo>
                  <a:lnTo>
                    <a:pt x="15050" y="6065"/>
                  </a:lnTo>
                  <a:lnTo>
                    <a:pt x="15220" y="6217"/>
                  </a:lnTo>
                  <a:lnTo>
                    <a:pt x="15372" y="6387"/>
                  </a:lnTo>
                  <a:lnTo>
                    <a:pt x="15353" y="6463"/>
                  </a:lnTo>
                  <a:lnTo>
                    <a:pt x="15391" y="6539"/>
                  </a:lnTo>
                  <a:lnTo>
                    <a:pt x="15448" y="6596"/>
                  </a:lnTo>
                  <a:lnTo>
                    <a:pt x="15486" y="6615"/>
                  </a:lnTo>
                  <a:lnTo>
                    <a:pt x="15562" y="6615"/>
                  </a:lnTo>
                  <a:lnTo>
                    <a:pt x="15732" y="6842"/>
                  </a:lnTo>
                  <a:lnTo>
                    <a:pt x="15903" y="7089"/>
                  </a:lnTo>
                  <a:lnTo>
                    <a:pt x="16206" y="7582"/>
                  </a:lnTo>
                  <a:lnTo>
                    <a:pt x="16490" y="8112"/>
                  </a:lnTo>
                  <a:lnTo>
                    <a:pt x="16756" y="8624"/>
                  </a:lnTo>
                  <a:lnTo>
                    <a:pt x="16509" y="8643"/>
                  </a:lnTo>
                  <a:lnTo>
                    <a:pt x="16377" y="8624"/>
                  </a:lnTo>
                  <a:lnTo>
                    <a:pt x="16244" y="8586"/>
                  </a:lnTo>
                  <a:lnTo>
                    <a:pt x="16130" y="8491"/>
                  </a:lnTo>
                  <a:lnTo>
                    <a:pt x="16016" y="8359"/>
                  </a:lnTo>
                  <a:lnTo>
                    <a:pt x="15884" y="8207"/>
                  </a:lnTo>
                  <a:lnTo>
                    <a:pt x="15732" y="8055"/>
                  </a:lnTo>
                  <a:lnTo>
                    <a:pt x="15581" y="7923"/>
                  </a:lnTo>
                  <a:lnTo>
                    <a:pt x="15410" y="7809"/>
                  </a:lnTo>
                  <a:lnTo>
                    <a:pt x="15410" y="7657"/>
                  </a:lnTo>
                  <a:lnTo>
                    <a:pt x="15467" y="7619"/>
                  </a:lnTo>
                  <a:lnTo>
                    <a:pt x="15505" y="7563"/>
                  </a:lnTo>
                  <a:lnTo>
                    <a:pt x="15505" y="7487"/>
                  </a:lnTo>
                  <a:lnTo>
                    <a:pt x="15486" y="7430"/>
                  </a:lnTo>
                  <a:lnTo>
                    <a:pt x="15410" y="7335"/>
                  </a:lnTo>
                  <a:lnTo>
                    <a:pt x="15391" y="7278"/>
                  </a:lnTo>
                  <a:lnTo>
                    <a:pt x="15372" y="7240"/>
                  </a:lnTo>
                  <a:lnTo>
                    <a:pt x="15334" y="7202"/>
                  </a:lnTo>
                  <a:lnTo>
                    <a:pt x="15296" y="7184"/>
                  </a:lnTo>
                  <a:lnTo>
                    <a:pt x="14993" y="6861"/>
                  </a:lnTo>
                  <a:lnTo>
                    <a:pt x="14671" y="6558"/>
                  </a:lnTo>
                  <a:lnTo>
                    <a:pt x="14330" y="6274"/>
                  </a:lnTo>
                  <a:lnTo>
                    <a:pt x="13970" y="6008"/>
                  </a:lnTo>
                  <a:lnTo>
                    <a:pt x="13704" y="5838"/>
                  </a:lnTo>
                  <a:lnTo>
                    <a:pt x="13420" y="5686"/>
                  </a:lnTo>
                  <a:lnTo>
                    <a:pt x="12851" y="5402"/>
                  </a:lnTo>
                  <a:lnTo>
                    <a:pt x="12719" y="5364"/>
                  </a:lnTo>
                  <a:lnTo>
                    <a:pt x="12548" y="5307"/>
                  </a:lnTo>
                  <a:lnTo>
                    <a:pt x="12188" y="5193"/>
                  </a:lnTo>
                  <a:lnTo>
                    <a:pt x="12586" y="5023"/>
                  </a:lnTo>
                  <a:lnTo>
                    <a:pt x="12662" y="5004"/>
                  </a:lnTo>
                  <a:lnTo>
                    <a:pt x="12738" y="4947"/>
                  </a:lnTo>
                  <a:lnTo>
                    <a:pt x="12984" y="4871"/>
                  </a:lnTo>
                  <a:lnTo>
                    <a:pt x="13098" y="4852"/>
                  </a:lnTo>
                  <a:close/>
                  <a:moveTo>
                    <a:pt x="4076" y="6634"/>
                  </a:moveTo>
                  <a:lnTo>
                    <a:pt x="4133" y="6672"/>
                  </a:lnTo>
                  <a:lnTo>
                    <a:pt x="4190" y="6710"/>
                  </a:lnTo>
                  <a:lnTo>
                    <a:pt x="4265" y="6729"/>
                  </a:lnTo>
                  <a:lnTo>
                    <a:pt x="4379" y="6729"/>
                  </a:lnTo>
                  <a:lnTo>
                    <a:pt x="4607" y="7032"/>
                  </a:lnTo>
                  <a:lnTo>
                    <a:pt x="4815" y="7335"/>
                  </a:lnTo>
                  <a:lnTo>
                    <a:pt x="4569" y="7525"/>
                  </a:lnTo>
                  <a:lnTo>
                    <a:pt x="4341" y="7733"/>
                  </a:lnTo>
                  <a:lnTo>
                    <a:pt x="4152" y="7942"/>
                  </a:lnTo>
                  <a:lnTo>
                    <a:pt x="4057" y="8074"/>
                  </a:lnTo>
                  <a:lnTo>
                    <a:pt x="4000" y="8207"/>
                  </a:lnTo>
                  <a:lnTo>
                    <a:pt x="3981" y="8245"/>
                  </a:lnTo>
                  <a:lnTo>
                    <a:pt x="3981" y="8283"/>
                  </a:lnTo>
                  <a:lnTo>
                    <a:pt x="2920" y="8567"/>
                  </a:lnTo>
                  <a:lnTo>
                    <a:pt x="2029" y="8795"/>
                  </a:lnTo>
                  <a:lnTo>
                    <a:pt x="2484" y="8207"/>
                  </a:lnTo>
                  <a:lnTo>
                    <a:pt x="2939" y="7638"/>
                  </a:lnTo>
                  <a:lnTo>
                    <a:pt x="3185" y="7354"/>
                  </a:lnTo>
                  <a:lnTo>
                    <a:pt x="3450" y="7051"/>
                  </a:lnTo>
                  <a:lnTo>
                    <a:pt x="3602" y="6918"/>
                  </a:lnTo>
                  <a:lnTo>
                    <a:pt x="3754" y="6804"/>
                  </a:lnTo>
                  <a:lnTo>
                    <a:pt x="3905" y="6691"/>
                  </a:lnTo>
                  <a:lnTo>
                    <a:pt x="4076" y="6634"/>
                  </a:lnTo>
                  <a:close/>
                  <a:moveTo>
                    <a:pt x="569" y="7942"/>
                  </a:moveTo>
                  <a:lnTo>
                    <a:pt x="1195" y="8112"/>
                  </a:lnTo>
                  <a:lnTo>
                    <a:pt x="1233" y="8112"/>
                  </a:lnTo>
                  <a:lnTo>
                    <a:pt x="1309" y="8093"/>
                  </a:lnTo>
                  <a:lnTo>
                    <a:pt x="1365" y="8055"/>
                  </a:lnTo>
                  <a:lnTo>
                    <a:pt x="1441" y="8207"/>
                  </a:lnTo>
                  <a:lnTo>
                    <a:pt x="1498" y="8359"/>
                  </a:lnTo>
                  <a:lnTo>
                    <a:pt x="1536" y="8529"/>
                  </a:lnTo>
                  <a:lnTo>
                    <a:pt x="1555" y="8719"/>
                  </a:lnTo>
                  <a:lnTo>
                    <a:pt x="1347" y="8738"/>
                  </a:lnTo>
                  <a:lnTo>
                    <a:pt x="1138" y="8757"/>
                  </a:lnTo>
                  <a:lnTo>
                    <a:pt x="949" y="8814"/>
                  </a:lnTo>
                  <a:lnTo>
                    <a:pt x="759" y="8889"/>
                  </a:lnTo>
                  <a:lnTo>
                    <a:pt x="683" y="8415"/>
                  </a:lnTo>
                  <a:lnTo>
                    <a:pt x="569" y="7942"/>
                  </a:lnTo>
                  <a:close/>
                  <a:moveTo>
                    <a:pt x="15353" y="8188"/>
                  </a:moveTo>
                  <a:lnTo>
                    <a:pt x="15524" y="8378"/>
                  </a:lnTo>
                  <a:lnTo>
                    <a:pt x="15675" y="8586"/>
                  </a:lnTo>
                  <a:lnTo>
                    <a:pt x="15846" y="8757"/>
                  </a:lnTo>
                  <a:lnTo>
                    <a:pt x="15941" y="8851"/>
                  </a:lnTo>
                  <a:lnTo>
                    <a:pt x="16035" y="8927"/>
                  </a:lnTo>
                  <a:lnTo>
                    <a:pt x="15998" y="8984"/>
                  </a:lnTo>
                  <a:lnTo>
                    <a:pt x="15979" y="9098"/>
                  </a:lnTo>
                  <a:lnTo>
                    <a:pt x="15960" y="9193"/>
                  </a:lnTo>
                  <a:lnTo>
                    <a:pt x="15865" y="9382"/>
                  </a:lnTo>
                  <a:lnTo>
                    <a:pt x="15732" y="9174"/>
                  </a:lnTo>
                  <a:lnTo>
                    <a:pt x="15581" y="8984"/>
                  </a:lnTo>
                  <a:lnTo>
                    <a:pt x="15410" y="8795"/>
                  </a:lnTo>
                  <a:lnTo>
                    <a:pt x="15239" y="8624"/>
                  </a:lnTo>
                  <a:lnTo>
                    <a:pt x="15296" y="8415"/>
                  </a:lnTo>
                  <a:lnTo>
                    <a:pt x="15353" y="8188"/>
                  </a:lnTo>
                  <a:close/>
                  <a:moveTo>
                    <a:pt x="16964" y="8927"/>
                  </a:moveTo>
                  <a:lnTo>
                    <a:pt x="16926" y="9079"/>
                  </a:lnTo>
                  <a:lnTo>
                    <a:pt x="16907" y="9230"/>
                  </a:lnTo>
                  <a:lnTo>
                    <a:pt x="16907" y="9363"/>
                  </a:lnTo>
                  <a:lnTo>
                    <a:pt x="16926" y="9515"/>
                  </a:lnTo>
                  <a:lnTo>
                    <a:pt x="16225" y="9401"/>
                  </a:lnTo>
                  <a:lnTo>
                    <a:pt x="16282" y="9212"/>
                  </a:lnTo>
                  <a:lnTo>
                    <a:pt x="16339" y="9003"/>
                  </a:lnTo>
                  <a:lnTo>
                    <a:pt x="16358" y="9003"/>
                  </a:lnTo>
                  <a:lnTo>
                    <a:pt x="16509" y="8984"/>
                  </a:lnTo>
                  <a:lnTo>
                    <a:pt x="16661" y="8965"/>
                  </a:lnTo>
                  <a:lnTo>
                    <a:pt x="16964" y="8927"/>
                  </a:lnTo>
                  <a:close/>
                  <a:moveTo>
                    <a:pt x="10539" y="7790"/>
                  </a:moveTo>
                  <a:lnTo>
                    <a:pt x="11108" y="7999"/>
                  </a:lnTo>
                  <a:lnTo>
                    <a:pt x="11676" y="8226"/>
                  </a:lnTo>
                  <a:lnTo>
                    <a:pt x="12245" y="8453"/>
                  </a:lnTo>
                  <a:lnTo>
                    <a:pt x="12813" y="8719"/>
                  </a:lnTo>
                  <a:lnTo>
                    <a:pt x="12529" y="8870"/>
                  </a:lnTo>
                  <a:lnTo>
                    <a:pt x="12264" y="9022"/>
                  </a:lnTo>
                  <a:lnTo>
                    <a:pt x="11998" y="9193"/>
                  </a:lnTo>
                  <a:lnTo>
                    <a:pt x="11733" y="9382"/>
                  </a:lnTo>
                  <a:lnTo>
                    <a:pt x="11695" y="9420"/>
                  </a:lnTo>
                  <a:lnTo>
                    <a:pt x="11676" y="9458"/>
                  </a:lnTo>
                  <a:lnTo>
                    <a:pt x="11657" y="9496"/>
                  </a:lnTo>
                  <a:lnTo>
                    <a:pt x="11657" y="9534"/>
                  </a:lnTo>
                  <a:lnTo>
                    <a:pt x="11240" y="9344"/>
                  </a:lnTo>
                  <a:lnTo>
                    <a:pt x="10804" y="9193"/>
                  </a:lnTo>
                  <a:lnTo>
                    <a:pt x="10368" y="9041"/>
                  </a:lnTo>
                  <a:lnTo>
                    <a:pt x="9913" y="8908"/>
                  </a:lnTo>
                  <a:lnTo>
                    <a:pt x="10236" y="8776"/>
                  </a:lnTo>
                  <a:lnTo>
                    <a:pt x="10577" y="8662"/>
                  </a:lnTo>
                  <a:lnTo>
                    <a:pt x="10918" y="8548"/>
                  </a:lnTo>
                  <a:lnTo>
                    <a:pt x="11278" y="8453"/>
                  </a:lnTo>
                  <a:lnTo>
                    <a:pt x="11335" y="8415"/>
                  </a:lnTo>
                  <a:lnTo>
                    <a:pt x="11373" y="8378"/>
                  </a:lnTo>
                  <a:lnTo>
                    <a:pt x="11392" y="8321"/>
                  </a:lnTo>
                  <a:lnTo>
                    <a:pt x="11392" y="8264"/>
                  </a:lnTo>
                  <a:lnTo>
                    <a:pt x="11373" y="8226"/>
                  </a:lnTo>
                  <a:lnTo>
                    <a:pt x="11335" y="8169"/>
                  </a:lnTo>
                  <a:lnTo>
                    <a:pt x="11297" y="8131"/>
                  </a:lnTo>
                  <a:lnTo>
                    <a:pt x="11183" y="8131"/>
                  </a:lnTo>
                  <a:lnTo>
                    <a:pt x="10842" y="8226"/>
                  </a:lnTo>
                  <a:lnTo>
                    <a:pt x="10482" y="8340"/>
                  </a:lnTo>
                  <a:lnTo>
                    <a:pt x="10141" y="8472"/>
                  </a:lnTo>
                  <a:lnTo>
                    <a:pt x="9800" y="8605"/>
                  </a:lnTo>
                  <a:lnTo>
                    <a:pt x="9724" y="8397"/>
                  </a:lnTo>
                  <a:lnTo>
                    <a:pt x="9629" y="8188"/>
                  </a:lnTo>
                  <a:lnTo>
                    <a:pt x="9819" y="8112"/>
                  </a:lnTo>
                  <a:lnTo>
                    <a:pt x="10425" y="7904"/>
                  </a:lnTo>
                  <a:lnTo>
                    <a:pt x="10463" y="7885"/>
                  </a:lnTo>
                  <a:lnTo>
                    <a:pt x="10501" y="7847"/>
                  </a:lnTo>
                  <a:lnTo>
                    <a:pt x="10539" y="7790"/>
                  </a:lnTo>
                  <a:close/>
                  <a:moveTo>
                    <a:pt x="14917" y="8776"/>
                  </a:moveTo>
                  <a:lnTo>
                    <a:pt x="15145" y="9003"/>
                  </a:lnTo>
                  <a:lnTo>
                    <a:pt x="15353" y="9230"/>
                  </a:lnTo>
                  <a:lnTo>
                    <a:pt x="15543" y="9477"/>
                  </a:lnTo>
                  <a:lnTo>
                    <a:pt x="15694" y="9761"/>
                  </a:lnTo>
                  <a:lnTo>
                    <a:pt x="15732" y="9799"/>
                  </a:lnTo>
                  <a:lnTo>
                    <a:pt x="15751" y="9818"/>
                  </a:lnTo>
                  <a:lnTo>
                    <a:pt x="15694" y="9951"/>
                  </a:lnTo>
                  <a:lnTo>
                    <a:pt x="15637" y="10083"/>
                  </a:lnTo>
                  <a:lnTo>
                    <a:pt x="14822" y="9856"/>
                  </a:lnTo>
                  <a:lnTo>
                    <a:pt x="13988" y="9647"/>
                  </a:lnTo>
                  <a:lnTo>
                    <a:pt x="13590" y="9553"/>
                  </a:lnTo>
                  <a:lnTo>
                    <a:pt x="13173" y="9477"/>
                  </a:lnTo>
                  <a:lnTo>
                    <a:pt x="12757" y="9420"/>
                  </a:lnTo>
                  <a:lnTo>
                    <a:pt x="12321" y="9363"/>
                  </a:lnTo>
                  <a:lnTo>
                    <a:pt x="12757" y="9117"/>
                  </a:lnTo>
                  <a:lnTo>
                    <a:pt x="13192" y="8908"/>
                  </a:lnTo>
                  <a:lnTo>
                    <a:pt x="13230" y="8927"/>
                  </a:lnTo>
                  <a:lnTo>
                    <a:pt x="13249" y="8984"/>
                  </a:lnTo>
                  <a:lnTo>
                    <a:pt x="13268" y="9022"/>
                  </a:lnTo>
                  <a:lnTo>
                    <a:pt x="13325" y="9060"/>
                  </a:lnTo>
                  <a:lnTo>
                    <a:pt x="13420" y="9060"/>
                  </a:lnTo>
                  <a:lnTo>
                    <a:pt x="13477" y="9041"/>
                  </a:lnTo>
                  <a:lnTo>
                    <a:pt x="13553" y="9060"/>
                  </a:lnTo>
                  <a:lnTo>
                    <a:pt x="13628" y="9060"/>
                  </a:lnTo>
                  <a:lnTo>
                    <a:pt x="13666" y="9022"/>
                  </a:lnTo>
                  <a:lnTo>
                    <a:pt x="13685" y="9003"/>
                  </a:lnTo>
                  <a:lnTo>
                    <a:pt x="14292" y="8889"/>
                  </a:lnTo>
                  <a:lnTo>
                    <a:pt x="14917" y="8776"/>
                  </a:lnTo>
                  <a:close/>
                  <a:moveTo>
                    <a:pt x="8852" y="8017"/>
                  </a:moveTo>
                  <a:lnTo>
                    <a:pt x="8170" y="8605"/>
                  </a:lnTo>
                  <a:lnTo>
                    <a:pt x="7450" y="9136"/>
                  </a:lnTo>
                  <a:lnTo>
                    <a:pt x="6729" y="9629"/>
                  </a:lnTo>
                  <a:lnTo>
                    <a:pt x="5971" y="10102"/>
                  </a:lnTo>
                  <a:lnTo>
                    <a:pt x="5952" y="10121"/>
                  </a:lnTo>
                  <a:lnTo>
                    <a:pt x="5933" y="10102"/>
                  </a:lnTo>
                  <a:lnTo>
                    <a:pt x="5649" y="10027"/>
                  </a:lnTo>
                  <a:lnTo>
                    <a:pt x="5346" y="9989"/>
                  </a:lnTo>
                  <a:lnTo>
                    <a:pt x="5061" y="9951"/>
                  </a:lnTo>
                  <a:lnTo>
                    <a:pt x="4720" y="9951"/>
                  </a:lnTo>
                  <a:lnTo>
                    <a:pt x="5232" y="9761"/>
                  </a:lnTo>
                  <a:lnTo>
                    <a:pt x="5744" y="9553"/>
                  </a:lnTo>
                  <a:lnTo>
                    <a:pt x="6255" y="9325"/>
                  </a:lnTo>
                  <a:lnTo>
                    <a:pt x="6729" y="9041"/>
                  </a:lnTo>
                  <a:lnTo>
                    <a:pt x="7108" y="8814"/>
                  </a:lnTo>
                  <a:lnTo>
                    <a:pt x="7450" y="8567"/>
                  </a:lnTo>
                  <a:lnTo>
                    <a:pt x="7772" y="8340"/>
                  </a:lnTo>
                  <a:lnTo>
                    <a:pt x="7942" y="8245"/>
                  </a:lnTo>
                  <a:lnTo>
                    <a:pt x="8094" y="8169"/>
                  </a:lnTo>
                  <a:lnTo>
                    <a:pt x="8265" y="8093"/>
                  </a:lnTo>
                  <a:lnTo>
                    <a:pt x="8435" y="8055"/>
                  </a:lnTo>
                  <a:lnTo>
                    <a:pt x="8606" y="8036"/>
                  </a:lnTo>
                  <a:lnTo>
                    <a:pt x="8795" y="8017"/>
                  </a:lnTo>
                  <a:close/>
                  <a:moveTo>
                    <a:pt x="9497" y="9155"/>
                  </a:moveTo>
                  <a:lnTo>
                    <a:pt x="9838" y="9230"/>
                  </a:lnTo>
                  <a:lnTo>
                    <a:pt x="10160" y="9325"/>
                  </a:lnTo>
                  <a:lnTo>
                    <a:pt x="10482" y="9420"/>
                  </a:lnTo>
                  <a:lnTo>
                    <a:pt x="10804" y="9534"/>
                  </a:lnTo>
                  <a:lnTo>
                    <a:pt x="11127" y="9666"/>
                  </a:lnTo>
                  <a:lnTo>
                    <a:pt x="11430" y="9799"/>
                  </a:lnTo>
                  <a:lnTo>
                    <a:pt x="11752" y="9951"/>
                  </a:lnTo>
                  <a:lnTo>
                    <a:pt x="12055" y="10102"/>
                  </a:lnTo>
                  <a:lnTo>
                    <a:pt x="11828" y="10368"/>
                  </a:lnTo>
                  <a:lnTo>
                    <a:pt x="11127" y="10102"/>
                  </a:lnTo>
                  <a:lnTo>
                    <a:pt x="10406" y="9875"/>
                  </a:lnTo>
                  <a:lnTo>
                    <a:pt x="9667" y="9685"/>
                  </a:lnTo>
                  <a:lnTo>
                    <a:pt x="8928" y="9553"/>
                  </a:lnTo>
                  <a:lnTo>
                    <a:pt x="9497" y="9155"/>
                  </a:lnTo>
                  <a:close/>
                  <a:moveTo>
                    <a:pt x="5554" y="8188"/>
                  </a:moveTo>
                  <a:lnTo>
                    <a:pt x="5611" y="8378"/>
                  </a:lnTo>
                  <a:lnTo>
                    <a:pt x="5649" y="8548"/>
                  </a:lnTo>
                  <a:lnTo>
                    <a:pt x="5668" y="8719"/>
                  </a:lnTo>
                  <a:lnTo>
                    <a:pt x="5687" y="8927"/>
                  </a:lnTo>
                  <a:lnTo>
                    <a:pt x="5706" y="9003"/>
                  </a:lnTo>
                  <a:lnTo>
                    <a:pt x="5744" y="9041"/>
                  </a:lnTo>
                  <a:lnTo>
                    <a:pt x="5801" y="9079"/>
                  </a:lnTo>
                  <a:lnTo>
                    <a:pt x="5857" y="9098"/>
                  </a:lnTo>
                  <a:lnTo>
                    <a:pt x="5914" y="9079"/>
                  </a:lnTo>
                  <a:lnTo>
                    <a:pt x="5971" y="9041"/>
                  </a:lnTo>
                  <a:lnTo>
                    <a:pt x="6009" y="9003"/>
                  </a:lnTo>
                  <a:lnTo>
                    <a:pt x="6009" y="8927"/>
                  </a:lnTo>
                  <a:lnTo>
                    <a:pt x="6009" y="8738"/>
                  </a:lnTo>
                  <a:lnTo>
                    <a:pt x="5990" y="8567"/>
                  </a:lnTo>
                  <a:lnTo>
                    <a:pt x="5952" y="8397"/>
                  </a:lnTo>
                  <a:lnTo>
                    <a:pt x="5914" y="8226"/>
                  </a:lnTo>
                  <a:lnTo>
                    <a:pt x="6350" y="8207"/>
                  </a:lnTo>
                  <a:lnTo>
                    <a:pt x="6388" y="8264"/>
                  </a:lnTo>
                  <a:lnTo>
                    <a:pt x="6445" y="8302"/>
                  </a:lnTo>
                  <a:lnTo>
                    <a:pt x="6445" y="8340"/>
                  </a:lnTo>
                  <a:lnTo>
                    <a:pt x="6464" y="8662"/>
                  </a:lnTo>
                  <a:lnTo>
                    <a:pt x="6483" y="8738"/>
                  </a:lnTo>
                  <a:lnTo>
                    <a:pt x="6540" y="8795"/>
                  </a:lnTo>
                  <a:lnTo>
                    <a:pt x="6085" y="9041"/>
                  </a:lnTo>
                  <a:lnTo>
                    <a:pt x="5611" y="9268"/>
                  </a:lnTo>
                  <a:lnTo>
                    <a:pt x="5118" y="9458"/>
                  </a:lnTo>
                  <a:lnTo>
                    <a:pt x="4625" y="9629"/>
                  </a:lnTo>
                  <a:lnTo>
                    <a:pt x="4569" y="9629"/>
                  </a:lnTo>
                  <a:lnTo>
                    <a:pt x="4512" y="9647"/>
                  </a:lnTo>
                  <a:lnTo>
                    <a:pt x="3924" y="9875"/>
                  </a:lnTo>
                  <a:lnTo>
                    <a:pt x="3337" y="10083"/>
                  </a:lnTo>
                  <a:lnTo>
                    <a:pt x="2730" y="10292"/>
                  </a:lnTo>
                  <a:lnTo>
                    <a:pt x="2124" y="10481"/>
                  </a:lnTo>
                  <a:lnTo>
                    <a:pt x="1934" y="10519"/>
                  </a:lnTo>
                  <a:lnTo>
                    <a:pt x="1764" y="10538"/>
                  </a:lnTo>
                  <a:lnTo>
                    <a:pt x="1669" y="10519"/>
                  </a:lnTo>
                  <a:lnTo>
                    <a:pt x="1593" y="10519"/>
                  </a:lnTo>
                  <a:lnTo>
                    <a:pt x="1517" y="10481"/>
                  </a:lnTo>
                  <a:lnTo>
                    <a:pt x="1441" y="10444"/>
                  </a:lnTo>
                  <a:lnTo>
                    <a:pt x="1328" y="10349"/>
                  </a:lnTo>
                  <a:lnTo>
                    <a:pt x="1233" y="10216"/>
                  </a:lnTo>
                  <a:lnTo>
                    <a:pt x="1157" y="10064"/>
                  </a:lnTo>
                  <a:lnTo>
                    <a:pt x="1100" y="9913"/>
                  </a:lnTo>
                  <a:lnTo>
                    <a:pt x="986" y="9534"/>
                  </a:lnTo>
                  <a:lnTo>
                    <a:pt x="1233" y="9420"/>
                  </a:lnTo>
                  <a:lnTo>
                    <a:pt x="1479" y="9325"/>
                  </a:lnTo>
                  <a:lnTo>
                    <a:pt x="1726" y="9230"/>
                  </a:lnTo>
                  <a:lnTo>
                    <a:pt x="1972" y="9155"/>
                  </a:lnTo>
                  <a:lnTo>
                    <a:pt x="3014" y="8889"/>
                  </a:lnTo>
                  <a:lnTo>
                    <a:pt x="5554" y="8188"/>
                  </a:lnTo>
                  <a:close/>
                  <a:moveTo>
                    <a:pt x="4796" y="10273"/>
                  </a:moveTo>
                  <a:lnTo>
                    <a:pt x="5175" y="10292"/>
                  </a:lnTo>
                  <a:lnTo>
                    <a:pt x="5554" y="10349"/>
                  </a:lnTo>
                  <a:lnTo>
                    <a:pt x="5611" y="10368"/>
                  </a:lnTo>
                  <a:lnTo>
                    <a:pt x="5668" y="10406"/>
                  </a:lnTo>
                  <a:lnTo>
                    <a:pt x="5687" y="10444"/>
                  </a:lnTo>
                  <a:lnTo>
                    <a:pt x="5706" y="10500"/>
                  </a:lnTo>
                  <a:lnTo>
                    <a:pt x="5744" y="10652"/>
                  </a:lnTo>
                  <a:lnTo>
                    <a:pt x="5744" y="10804"/>
                  </a:lnTo>
                  <a:lnTo>
                    <a:pt x="5459" y="10766"/>
                  </a:lnTo>
                  <a:lnTo>
                    <a:pt x="4910" y="10766"/>
                  </a:lnTo>
                  <a:lnTo>
                    <a:pt x="4625" y="10804"/>
                  </a:lnTo>
                  <a:lnTo>
                    <a:pt x="4607" y="10273"/>
                  </a:lnTo>
                  <a:close/>
                  <a:moveTo>
                    <a:pt x="9212" y="8245"/>
                  </a:moveTo>
                  <a:lnTo>
                    <a:pt x="9288" y="8283"/>
                  </a:lnTo>
                  <a:lnTo>
                    <a:pt x="9326" y="8340"/>
                  </a:lnTo>
                  <a:lnTo>
                    <a:pt x="9383" y="8397"/>
                  </a:lnTo>
                  <a:lnTo>
                    <a:pt x="9421" y="8472"/>
                  </a:lnTo>
                  <a:lnTo>
                    <a:pt x="9421" y="8529"/>
                  </a:lnTo>
                  <a:lnTo>
                    <a:pt x="9421" y="8605"/>
                  </a:lnTo>
                  <a:lnTo>
                    <a:pt x="9383" y="8681"/>
                  </a:lnTo>
                  <a:lnTo>
                    <a:pt x="9307" y="8832"/>
                  </a:lnTo>
                  <a:lnTo>
                    <a:pt x="9155" y="8984"/>
                  </a:lnTo>
                  <a:lnTo>
                    <a:pt x="8966" y="9155"/>
                  </a:lnTo>
                  <a:lnTo>
                    <a:pt x="8738" y="9325"/>
                  </a:lnTo>
                  <a:lnTo>
                    <a:pt x="8492" y="9496"/>
                  </a:lnTo>
                  <a:lnTo>
                    <a:pt x="8208" y="9685"/>
                  </a:lnTo>
                  <a:lnTo>
                    <a:pt x="7620" y="10027"/>
                  </a:lnTo>
                  <a:lnTo>
                    <a:pt x="7033" y="10330"/>
                  </a:lnTo>
                  <a:lnTo>
                    <a:pt x="6483" y="10614"/>
                  </a:lnTo>
                  <a:lnTo>
                    <a:pt x="6047" y="10804"/>
                  </a:lnTo>
                  <a:lnTo>
                    <a:pt x="6047" y="10406"/>
                  </a:lnTo>
                  <a:lnTo>
                    <a:pt x="6085" y="10406"/>
                  </a:lnTo>
                  <a:lnTo>
                    <a:pt x="6123" y="10387"/>
                  </a:lnTo>
                  <a:lnTo>
                    <a:pt x="6559" y="10140"/>
                  </a:lnTo>
                  <a:lnTo>
                    <a:pt x="6976" y="9875"/>
                  </a:lnTo>
                  <a:lnTo>
                    <a:pt x="7393" y="9591"/>
                  </a:lnTo>
                  <a:lnTo>
                    <a:pt x="7791" y="9306"/>
                  </a:lnTo>
                  <a:lnTo>
                    <a:pt x="8151" y="9041"/>
                  </a:lnTo>
                  <a:lnTo>
                    <a:pt x="8492" y="8757"/>
                  </a:lnTo>
                  <a:lnTo>
                    <a:pt x="8644" y="8624"/>
                  </a:lnTo>
                  <a:lnTo>
                    <a:pt x="8814" y="8453"/>
                  </a:lnTo>
                  <a:lnTo>
                    <a:pt x="8909" y="8378"/>
                  </a:lnTo>
                  <a:lnTo>
                    <a:pt x="8985" y="8302"/>
                  </a:lnTo>
                  <a:lnTo>
                    <a:pt x="9080" y="8264"/>
                  </a:lnTo>
                  <a:lnTo>
                    <a:pt x="9155" y="8245"/>
                  </a:lnTo>
                  <a:close/>
                  <a:moveTo>
                    <a:pt x="8530" y="9799"/>
                  </a:moveTo>
                  <a:lnTo>
                    <a:pt x="8606" y="9837"/>
                  </a:lnTo>
                  <a:lnTo>
                    <a:pt x="8985" y="9894"/>
                  </a:lnTo>
                  <a:lnTo>
                    <a:pt x="9383" y="9970"/>
                  </a:lnTo>
                  <a:lnTo>
                    <a:pt x="9781" y="10064"/>
                  </a:lnTo>
                  <a:lnTo>
                    <a:pt x="10160" y="10159"/>
                  </a:lnTo>
                  <a:lnTo>
                    <a:pt x="10539" y="10273"/>
                  </a:lnTo>
                  <a:lnTo>
                    <a:pt x="10918" y="10387"/>
                  </a:lnTo>
                  <a:lnTo>
                    <a:pt x="11297" y="10519"/>
                  </a:lnTo>
                  <a:lnTo>
                    <a:pt x="11676" y="10652"/>
                  </a:lnTo>
                  <a:lnTo>
                    <a:pt x="11525" y="10804"/>
                  </a:lnTo>
                  <a:lnTo>
                    <a:pt x="11411" y="10974"/>
                  </a:lnTo>
                  <a:lnTo>
                    <a:pt x="11373" y="11031"/>
                  </a:lnTo>
                  <a:lnTo>
                    <a:pt x="11316" y="11050"/>
                  </a:lnTo>
                  <a:lnTo>
                    <a:pt x="11259" y="11069"/>
                  </a:lnTo>
                  <a:lnTo>
                    <a:pt x="11183" y="11069"/>
                  </a:lnTo>
                  <a:lnTo>
                    <a:pt x="11032" y="11050"/>
                  </a:lnTo>
                  <a:lnTo>
                    <a:pt x="10842" y="11012"/>
                  </a:lnTo>
                  <a:lnTo>
                    <a:pt x="10653" y="10936"/>
                  </a:lnTo>
                  <a:lnTo>
                    <a:pt x="10463" y="10860"/>
                  </a:lnTo>
                  <a:lnTo>
                    <a:pt x="9876" y="10595"/>
                  </a:lnTo>
                  <a:lnTo>
                    <a:pt x="9402" y="10425"/>
                  </a:lnTo>
                  <a:lnTo>
                    <a:pt x="8928" y="10311"/>
                  </a:lnTo>
                  <a:lnTo>
                    <a:pt x="8435" y="10216"/>
                  </a:lnTo>
                  <a:lnTo>
                    <a:pt x="7942" y="10159"/>
                  </a:lnTo>
                  <a:lnTo>
                    <a:pt x="8530" y="9799"/>
                  </a:lnTo>
                  <a:close/>
                  <a:moveTo>
                    <a:pt x="15183" y="0"/>
                  </a:move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342025" y="4633863"/>
              <a:ext cx="28450" cy="13300"/>
            </a:xfrm>
            <a:custGeom>
              <a:avLst/>
              <a:gdLst/>
              <a:ahLst/>
              <a:cxnLst/>
              <a:rect l="l" t="t" r="r" b="b"/>
              <a:pathLst>
                <a:path w="1138" h="532" fill="none" extrusionOk="0">
                  <a:moveTo>
                    <a:pt x="19" y="532"/>
                  </a:moveTo>
                  <a:lnTo>
                    <a:pt x="19" y="53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569" y="20"/>
                  </a:lnTo>
                  <a:lnTo>
                    <a:pt x="948" y="77"/>
                  </a:lnTo>
                  <a:lnTo>
                    <a:pt x="948" y="77"/>
                  </a:lnTo>
                  <a:lnTo>
                    <a:pt x="1005" y="96"/>
                  </a:lnTo>
                  <a:lnTo>
                    <a:pt x="1062" y="134"/>
                  </a:lnTo>
                  <a:lnTo>
                    <a:pt x="1081" y="172"/>
                  </a:lnTo>
                  <a:lnTo>
                    <a:pt x="1100" y="228"/>
                  </a:lnTo>
                  <a:lnTo>
                    <a:pt x="1138" y="380"/>
                  </a:lnTo>
                  <a:lnTo>
                    <a:pt x="1138" y="532"/>
                  </a:lnTo>
                  <a:lnTo>
                    <a:pt x="1138" y="532"/>
                  </a:lnTo>
                  <a:lnTo>
                    <a:pt x="853" y="494"/>
                  </a:lnTo>
                  <a:lnTo>
                    <a:pt x="588" y="494"/>
                  </a:lnTo>
                  <a:lnTo>
                    <a:pt x="588" y="494"/>
                  </a:lnTo>
                  <a:lnTo>
                    <a:pt x="304" y="494"/>
                  </a:lnTo>
                  <a:lnTo>
                    <a:pt x="19" y="53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58625" y="4622038"/>
              <a:ext cx="93375" cy="31750"/>
            </a:xfrm>
            <a:custGeom>
              <a:avLst/>
              <a:gdLst/>
              <a:ahLst/>
              <a:cxnLst/>
              <a:rect l="l" t="t" r="r" b="b"/>
              <a:pathLst>
                <a:path w="3735" h="1270" fill="none" extrusionOk="0">
                  <a:moveTo>
                    <a:pt x="3241" y="1270"/>
                  </a:moveTo>
                  <a:lnTo>
                    <a:pt x="3241" y="1270"/>
                  </a:lnTo>
                  <a:lnTo>
                    <a:pt x="3090" y="1251"/>
                  </a:lnTo>
                  <a:lnTo>
                    <a:pt x="2900" y="1213"/>
                  </a:lnTo>
                  <a:lnTo>
                    <a:pt x="2711" y="1137"/>
                  </a:lnTo>
                  <a:lnTo>
                    <a:pt x="2521" y="1061"/>
                  </a:lnTo>
                  <a:lnTo>
                    <a:pt x="1934" y="796"/>
                  </a:lnTo>
                  <a:lnTo>
                    <a:pt x="1934" y="796"/>
                  </a:lnTo>
                  <a:lnTo>
                    <a:pt x="1460" y="626"/>
                  </a:lnTo>
                  <a:lnTo>
                    <a:pt x="986" y="512"/>
                  </a:lnTo>
                  <a:lnTo>
                    <a:pt x="493" y="41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664" y="38"/>
                  </a:lnTo>
                  <a:lnTo>
                    <a:pt x="664" y="38"/>
                  </a:lnTo>
                  <a:lnTo>
                    <a:pt x="1043" y="95"/>
                  </a:lnTo>
                  <a:lnTo>
                    <a:pt x="1441" y="171"/>
                  </a:lnTo>
                  <a:lnTo>
                    <a:pt x="1839" y="265"/>
                  </a:lnTo>
                  <a:lnTo>
                    <a:pt x="2218" y="360"/>
                  </a:lnTo>
                  <a:lnTo>
                    <a:pt x="2597" y="474"/>
                  </a:lnTo>
                  <a:lnTo>
                    <a:pt x="2976" y="588"/>
                  </a:lnTo>
                  <a:lnTo>
                    <a:pt x="3355" y="720"/>
                  </a:lnTo>
                  <a:lnTo>
                    <a:pt x="3734" y="853"/>
                  </a:lnTo>
                  <a:lnTo>
                    <a:pt x="3734" y="853"/>
                  </a:lnTo>
                  <a:lnTo>
                    <a:pt x="3583" y="1005"/>
                  </a:lnTo>
                  <a:lnTo>
                    <a:pt x="3469" y="1175"/>
                  </a:lnTo>
                  <a:lnTo>
                    <a:pt x="3469" y="1175"/>
                  </a:lnTo>
                  <a:lnTo>
                    <a:pt x="3431" y="1232"/>
                  </a:lnTo>
                  <a:lnTo>
                    <a:pt x="3374" y="1251"/>
                  </a:lnTo>
                  <a:lnTo>
                    <a:pt x="3317" y="1270"/>
                  </a:lnTo>
                  <a:lnTo>
                    <a:pt x="3241" y="127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4000" y="4605913"/>
              <a:ext cx="78225" cy="30350"/>
            </a:xfrm>
            <a:custGeom>
              <a:avLst/>
              <a:gdLst/>
              <a:ahLst/>
              <a:cxnLst/>
              <a:rect l="l" t="t" r="r" b="b"/>
              <a:pathLst>
                <a:path w="3129" h="1214" fill="none" extrusionOk="0">
                  <a:moveTo>
                    <a:pt x="2901" y="1214"/>
                  </a:moveTo>
                  <a:lnTo>
                    <a:pt x="2901" y="1214"/>
                  </a:lnTo>
                  <a:lnTo>
                    <a:pt x="2200" y="948"/>
                  </a:lnTo>
                  <a:lnTo>
                    <a:pt x="1479" y="721"/>
                  </a:lnTo>
                  <a:lnTo>
                    <a:pt x="740" y="531"/>
                  </a:lnTo>
                  <a:lnTo>
                    <a:pt x="1" y="399"/>
                  </a:lnTo>
                  <a:lnTo>
                    <a:pt x="1" y="399"/>
                  </a:lnTo>
                  <a:lnTo>
                    <a:pt x="570" y="1"/>
                  </a:lnTo>
                  <a:lnTo>
                    <a:pt x="570" y="1"/>
                  </a:lnTo>
                  <a:lnTo>
                    <a:pt x="911" y="76"/>
                  </a:lnTo>
                  <a:lnTo>
                    <a:pt x="1233" y="171"/>
                  </a:lnTo>
                  <a:lnTo>
                    <a:pt x="1555" y="266"/>
                  </a:lnTo>
                  <a:lnTo>
                    <a:pt x="1877" y="380"/>
                  </a:lnTo>
                  <a:lnTo>
                    <a:pt x="2200" y="512"/>
                  </a:lnTo>
                  <a:lnTo>
                    <a:pt x="2503" y="645"/>
                  </a:lnTo>
                  <a:lnTo>
                    <a:pt x="2825" y="797"/>
                  </a:lnTo>
                  <a:lnTo>
                    <a:pt x="3128" y="948"/>
                  </a:lnTo>
                  <a:lnTo>
                    <a:pt x="3128" y="948"/>
                  </a:lnTo>
                  <a:lnTo>
                    <a:pt x="2901" y="121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51575" y="4600238"/>
              <a:ext cx="18525" cy="14700"/>
            </a:xfrm>
            <a:custGeom>
              <a:avLst/>
              <a:gdLst/>
              <a:ahLst/>
              <a:cxnLst/>
              <a:rect l="l" t="t" r="r" b="b"/>
              <a:pathLst>
                <a:path w="741" h="588" fill="none" extrusionOk="0">
                  <a:moveTo>
                    <a:pt x="134" y="76"/>
                  </a:moveTo>
                  <a:lnTo>
                    <a:pt x="134" y="76"/>
                  </a:lnTo>
                  <a:lnTo>
                    <a:pt x="285" y="57"/>
                  </a:lnTo>
                  <a:lnTo>
                    <a:pt x="437" y="38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02" y="152"/>
                  </a:lnTo>
                  <a:lnTo>
                    <a:pt x="683" y="303"/>
                  </a:lnTo>
                  <a:lnTo>
                    <a:pt x="683" y="436"/>
                  </a:lnTo>
                  <a:lnTo>
                    <a:pt x="702" y="588"/>
                  </a:lnTo>
                  <a:lnTo>
                    <a:pt x="702" y="588"/>
                  </a:lnTo>
                  <a:lnTo>
                    <a:pt x="1" y="474"/>
                  </a:lnTo>
                  <a:lnTo>
                    <a:pt x="1" y="474"/>
                  </a:lnTo>
                  <a:lnTo>
                    <a:pt x="58" y="285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34" y="7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49175" y="4596438"/>
              <a:ext cx="85800" cy="32725"/>
            </a:xfrm>
            <a:custGeom>
              <a:avLst/>
              <a:gdLst/>
              <a:ahLst/>
              <a:cxnLst/>
              <a:rect l="l" t="t" r="r" b="b"/>
              <a:pathLst>
                <a:path w="3432" h="1309" fill="none" extrusionOk="0">
                  <a:moveTo>
                    <a:pt x="1233" y="285"/>
                  </a:moveTo>
                  <a:lnTo>
                    <a:pt x="1233" y="285"/>
                  </a:lnTo>
                  <a:lnTo>
                    <a:pt x="1308" y="285"/>
                  </a:lnTo>
                  <a:lnTo>
                    <a:pt x="1346" y="247"/>
                  </a:lnTo>
                  <a:lnTo>
                    <a:pt x="1365" y="228"/>
                  </a:lnTo>
                  <a:lnTo>
                    <a:pt x="1365" y="228"/>
                  </a:lnTo>
                  <a:lnTo>
                    <a:pt x="1972" y="114"/>
                  </a:lnTo>
                  <a:lnTo>
                    <a:pt x="2597" y="1"/>
                  </a:lnTo>
                  <a:lnTo>
                    <a:pt x="2597" y="1"/>
                  </a:lnTo>
                  <a:lnTo>
                    <a:pt x="2825" y="228"/>
                  </a:lnTo>
                  <a:lnTo>
                    <a:pt x="3033" y="455"/>
                  </a:lnTo>
                  <a:lnTo>
                    <a:pt x="3223" y="702"/>
                  </a:lnTo>
                  <a:lnTo>
                    <a:pt x="3374" y="986"/>
                  </a:lnTo>
                  <a:lnTo>
                    <a:pt x="3374" y="986"/>
                  </a:lnTo>
                  <a:lnTo>
                    <a:pt x="3412" y="1024"/>
                  </a:lnTo>
                  <a:lnTo>
                    <a:pt x="3431" y="1043"/>
                  </a:lnTo>
                  <a:lnTo>
                    <a:pt x="3431" y="1043"/>
                  </a:lnTo>
                  <a:lnTo>
                    <a:pt x="3374" y="1176"/>
                  </a:lnTo>
                  <a:lnTo>
                    <a:pt x="3317" y="1308"/>
                  </a:lnTo>
                  <a:lnTo>
                    <a:pt x="3317" y="1308"/>
                  </a:lnTo>
                  <a:lnTo>
                    <a:pt x="2502" y="1081"/>
                  </a:lnTo>
                  <a:lnTo>
                    <a:pt x="1668" y="872"/>
                  </a:lnTo>
                  <a:lnTo>
                    <a:pt x="1270" y="778"/>
                  </a:lnTo>
                  <a:lnTo>
                    <a:pt x="853" y="702"/>
                  </a:lnTo>
                  <a:lnTo>
                    <a:pt x="437" y="64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437" y="342"/>
                  </a:lnTo>
                  <a:lnTo>
                    <a:pt x="872" y="133"/>
                  </a:lnTo>
                  <a:lnTo>
                    <a:pt x="872" y="133"/>
                  </a:lnTo>
                  <a:lnTo>
                    <a:pt x="910" y="152"/>
                  </a:lnTo>
                  <a:lnTo>
                    <a:pt x="910" y="152"/>
                  </a:lnTo>
                  <a:lnTo>
                    <a:pt x="929" y="209"/>
                  </a:lnTo>
                  <a:lnTo>
                    <a:pt x="948" y="247"/>
                  </a:lnTo>
                  <a:lnTo>
                    <a:pt x="1005" y="285"/>
                  </a:lnTo>
                  <a:lnTo>
                    <a:pt x="1062" y="285"/>
                  </a:lnTo>
                  <a:lnTo>
                    <a:pt x="1062" y="285"/>
                  </a:lnTo>
                  <a:lnTo>
                    <a:pt x="1100" y="285"/>
                  </a:lnTo>
                  <a:lnTo>
                    <a:pt x="1100" y="285"/>
                  </a:lnTo>
                  <a:lnTo>
                    <a:pt x="1157" y="266"/>
                  </a:lnTo>
                  <a:lnTo>
                    <a:pt x="1157" y="266"/>
                  </a:lnTo>
                  <a:lnTo>
                    <a:pt x="1233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306025" y="4583163"/>
              <a:ext cx="84375" cy="64000"/>
            </a:xfrm>
            <a:custGeom>
              <a:avLst/>
              <a:gdLst/>
              <a:ahLst/>
              <a:cxnLst/>
              <a:rect l="l" t="t" r="r" b="b"/>
              <a:pathLst>
                <a:path w="3375" h="2560" fill="none" extrusionOk="0">
                  <a:moveTo>
                    <a:pt x="1" y="2560"/>
                  </a:moveTo>
                  <a:lnTo>
                    <a:pt x="1" y="2560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39" y="2162"/>
                  </a:lnTo>
                  <a:lnTo>
                    <a:pt x="77" y="2143"/>
                  </a:lnTo>
                  <a:lnTo>
                    <a:pt x="77" y="2143"/>
                  </a:lnTo>
                  <a:lnTo>
                    <a:pt x="513" y="1896"/>
                  </a:lnTo>
                  <a:lnTo>
                    <a:pt x="930" y="1631"/>
                  </a:lnTo>
                  <a:lnTo>
                    <a:pt x="1347" y="1347"/>
                  </a:lnTo>
                  <a:lnTo>
                    <a:pt x="1745" y="1062"/>
                  </a:lnTo>
                  <a:lnTo>
                    <a:pt x="1745" y="1062"/>
                  </a:lnTo>
                  <a:lnTo>
                    <a:pt x="2105" y="797"/>
                  </a:lnTo>
                  <a:lnTo>
                    <a:pt x="2446" y="513"/>
                  </a:lnTo>
                  <a:lnTo>
                    <a:pt x="2446" y="513"/>
                  </a:lnTo>
                  <a:lnTo>
                    <a:pt x="2598" y="380"/>
                  </a:lnTo>
                  <a:lnTo>
                    <a:pt x="2768" y="209"/>
                  </a:lnTo>
                  <a:lnTo>
                    <a:pt x="2863" y="134"/>
                  </a:lnTo>
                  <a:lnTo>
                    <a:pt x="2939" y="58"/>
                  </a:lnTo>
                  <a:lnTo>
                    <a:pt x="3034" y="20"/>
                  </a:lnTo>
                  <a:lnTo>
                    <a:pt x="3109" y="1"/>
                  </a:lnTo>
                  <a:lnTo>
                    <a:pt x="3109" y="1"/>
                  </a:lnTo>
                  <a:lnTo>
                    <a:pt x="3166" y="1"/>
                  </a:lnTo>
                  <a:lnTo>
                    <a:pt x="3242" y="39"/>
                  </a:lnTo>
                  <a:lnTo>
                    <a:pt x="3280" y="96"/>
                  </a:lnTo>
                  <a:lnTo>
                    <a:pt x="3337" y="153"/>
                  </a:lnTo>
                  <a:lnTo>
                    <a:pt x="3337" y="153"/>
                  </a:lnTo>
                  <a:lnTo>
                    <a:pt x="3375" y="228"/>
                  </a:lnTo>
                  <a:lnTo>
                    <a:pt x="3375" y="285"/>
                  </a:lnTo>
                  <a:lnTo>
                    <a:pt x="3375" y="361"/>
                  </a:lnTo>
                  <a:lnTo>
                    <a:pt x="3337" y="437"/>
                  </a:lnTo>
                  <a:lnTo>
                    <a:pt x="3261" y="588"/>
                  </a:lnTo>
                  <a:lnTo>
                    <a:pt x="3109" y="740"/>
                  </a:lnTo>
                  <a:lnTo>
                    <a:pt x="2920" y="911"/>
                  </a:lnTo>
                  <a:lnTo>
                    <a:pt x="2692" y="1081"/>
                  </a:lnTo>
                  <a:lnTo>
                    <a:pt x="2446" y="1252"/>
                  </a:lnTo>
                  <a:lnTo>
                    <a:pt x="2162" y="1441"/>
                  </a:lnTo>
                  <a:lnTo>
                    <a:pt x="1574" y="1783"/>
                  </a:lnTo>
                  <a:lnTo>
                    <a:pt x="987" y="2086"/>
                  </a:lnTo>
                  <a:lnTo>
                    <a:pt x="437" y="2370"/>
                  </a:lnTo>
                  <a:lnTo>
                    <a:pt x="1" y="256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432525" y="4581763"/>
              <a:ext cx="138850" cy="58775"/>
            </a:xfrm>
            <a:custGeom>
              <a:avLst/>
              <a:gdLst/>
              <a:ahLst/>
              <a:cxnLst/>
              <a:rect l="l" t="t" r="r" b="b"/>
              <a:pathLst>
                <a:path w="5554" h="2351" fill="none" extrusionOk="0">
                  <a:moveTo>
                    <a:pt x="778" y="2350"/>
                  </a:moveTo>
                  <a:lnTo>
                    <a:pt x="778" y="2350"/>
                  </a:lnTo>
                  <a:lnTo>
                    <a:pt x="683" y="2331"/>
                  </a:lnTo>
                  <a:lnTo>
                    <a:pt x="607" y="2331"/>
                  </a:lnTo>
                  <a:lnTo>
                    <a:pt x="531" y="2293"/>
                  </a:lnTo>
                  <a:lnTo>
                    <a:pt x="455" y="2256"/>
                  </a:lnTo>
                  <a:lnTo>
                    <a:pt x="342" y="2161"/>
                  </a:lnTo>
                  <a:lnTo>
                    <a:pt x="247" y="2028"/>
                  </a:lnTo>
                  <a:lnTo>
                    <a:pt x="171" y="1876"/>
                  </a:lnTo>
                  <a:lnTo>
                    <a:pt x="114" y="1725"/>
                  </a:lnTo>
                  <a:lnTo>
                    <a:pt x="0" y="1346"/>
                  </a:lnTo>
                  <a:lnTo>
                    <a:pt x="0" y="1346"/>
                  </a:lnTo>
                  <a:lnTo>
                    <a:pt x="247" y="1232"/>
                  </a:lnTo>
                  <a:lnTo>
                    <a:pt x="493" y="1137"/>
                  </a:lnTo>
                  <a:lnTo>
                    <a:pt x="740" y="1042"/>
                  </a:lnTo>
                  <a:lnTo>
                    <a:pt x="986" y="967"/>
                  </a:lnTo>
                  <a:lnTo>
                    <a:pt x="2028" y="701"/>
                  </a:lnTo>
                  <a:lnTo>
                    <a:pt x="2028" y="701"/>
                  </a:lnTo>
                  <a:lnTo>
                    <a:pt x="4568" y="0"/>
                  </a:lnTo>
                  <a:lnTo>
                    <a:pt x="4568" y="0"/>
                  </a:lnTo>
                  <a:lnTo>
                    <a:pt x="4625" y="190"/>
                  </a:lnTo>
                  <a:lnTo>
                    <a:pt x="4663" y="360"/>
                  </a:lnTo>
                  <a:lnTo>
                    <a:pt x="4682" y="531"/>
                  </a:lnTo>
                  <a:lnTo>
                    <a:pt x="4701" y="739"/>
                  </a:lnTo>
                  <a:lnTo>
                    <a:pt x="4701" y="739"/>
                  </a:lnTo>
                  <a:lnTo>
                    <a:pt x="4720" y="815"/>
                  </a:lnTo>
                  <a:lnTo>
                    <a:pt x="4758" y="853"/>
                  </a:lnTo>
                  <a:lnTo>
                    <a:pt x="4815" y="891"/>
                  </a:lnTo>
                  <a:lnTo>
                    <a:pt x="4871" y="910"/>
                  </a:lnTo>
                  <a:lnTo>
                    <a:pt x="4871" y="910"/>
                  </a:lnTo>
                  <a:lnTo>
                    <a:pt x="4928" y="891"/>
                  </a:lnTo>
                  <a:lnTo>
                    <a:pt x="4985" y="853"/>
                  </a:lnTo>
                  <a:lnTo>
                    <a:pt x="5023" y="815"/>
                  </a:lnTo>
                  <a:lnTo>
                    <a:pt x="5023" y="739"/>
                  </a:lnTo>
                  <a:lnTo>
                    <a:pt x="5023" y="739"/>
                  </a:lnTo>
                  <a:lnTo>
                    <a:pt x="5023" y="550"/>
                  </a:lnTo>
                  <a:lnTo>
                    <a:pt x="5004" y="379"/>
                  </a:lnTo>
                  <a:lnTo>
                    <a:pt x="4966" y="209"/>
                  </a:lnTo>
                  <a:lnTo>
                    <a:pt x="4928" y="38"/>
                  </a:lnTo>
                  <a:lnTo>
                    <a:pt x="4928" y="38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402" y="76"/>
                  </a:lnTo>
                  <a:lnTo>
                    <a:pt x="5459" y="114"/>
                  </a:lnTo>
                  <a:lnTo>
                    <a:pt x="5459" y="114"/>
                  </a:lnTo>
                  <a:lnTo>
                    <a:pt x="5459" y="152"/>
                  </a:lnTo>
                  <a:lnTo>
                    <a:pt x="5459" y="152"/>
                  </a:lnTo>
                  <a:lnTo>
                    <a:pt x="5478" y="474"/>
                  </a:lnTo>
                  <a:lnTo>
                    <a:pt x="5478" y="474"/>
                  </a:lnTo>
                  <a:lnTo>
                    <a:pt x="5497" y="550"/>
                  </a:lnTo>
                  <a:lnTo>
                    <a:pt x="5554" y="607"/>
                  </a:lnTo>
                  <a:lnTo>
                    <a:pt x="5554" y="607"/>
                  </a:lnTo>
                  <a:lnTo>
                    <a:pt x="5099" y="853"/>
                  </a:lnTo>
                  <a:lnTo>
                    <a:pt x="4625" y="1080"/>
                  </a:lnTo>
                  <a:lnTo>
                    <a:pt x="4132" y="1270"/>
                  </a:lnTo>
                  <a:lnTo>
                    <a:pt x="3639" y="1441"/>
                  </a:lnTo>
                  <a:lnTo>
                    <a:pt x="3639" y="1441"/>
                  </a:lnTo>
                  <a:lnTo>
                    <a:pt x="3621" y="1441"/>
                  </a:lnTo>
                  <a:lnTo>
                    <a:pt x="3621" y="1441"/>
                  </a:lnTo>
                  <a:lnTo>
                    <a:pt x="3583" y="1441"/>
                  </a:lnTo>
                  <a:lnTo>
                    <a:pt x="3583" y="1441"/>
                  </a:lnTo>
                  <a:lnTo>
                    <a:pt x="3526" y="1459"/>
                  </a:lnTo>
                  <a:lnTo>
                    <a:pt x="3526" y="1459"/>
                  </a:lnTo>
                  <a:lnTo>
                    <a:pt x="2938" y="1687"/>
                  </a:lnTo>
                  <a:lnTo>
                    <a:pt x="2351" y="1895"/>
                  </a:lnTo>
                  <a:lnTo>
                    <a:pt x="1744" y="2104"/>
                  </a:lnTo>
                  <a:lnTo>
                    <a:pt x="1138" y="2293"/>
                  </a:lnTo>
                  <a:lnTo>
                    <a:pt x="1138" y="2293"/>
                  </a:lnTo>
                  <a:lnTo>
                    <a:pt x="948" y="2331"/>
                  </a:lnTo>
                  <a:lnTo>
                    <a:pt x="778" y="2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6200" y="4581763"/>
              <a:ext cx="19925" cy="29875"/>
            </a:xfrm>
            <a:custGeom>
              <a:avLst/>
              <a:gdLst/>
              <a:ahLst/>
              <a:cxnLst/>
              <a:rect l="l" t="t" r="r" b="b"/>
              <a:pathLst>
                <a:path w="797" h="1195" fill="none" extrusionOk="0">
                  <a:moveTo>
                    <a:pt x="626" y="1194"/>
                  </a:moveTo>
                  <a:lnTo>
                    <a:pt x="626" y="1194"/>
                  </a:lnTo>
                  <a:lnTo>
                    <a:pt x="493" y="986"/>
                  </a:lnTo>
                  <a:lnTo>
                    <a:pt x="342" y="796"/>
                  </a:lnTo>
                  <a:lnTo>
                    <a:pt x="171" y="60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57" y="22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85" y="190"/>
                  </a:lnTo>
                  <a:lnTo>
                    <a:pt x="436" y="398"/>
                  </a:lnTo>
                  <a:lnTo>
                    <a:pt x="607" y="569"/>
                  </a:lnTo>
                  <a:lnTo>
                    <a:pt x="702" y="663"/>
                  </a:lnTo>
                  <a:lnTo>
                    <a:pt x="796" y="739"/>
                  </a:lnTo>
                  <a:lnTo>
                    <a:pt x="796" y="739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40" y="910"/>
                  </a:lnTo>
                  <a:lnTo>
                    <a:pt x="721" y="1005"/>
                  </a:lnTo>
                  <a:lnTo>
                    <a:pt x="626" y="119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87525" y="4579863"/>
              <a:ext cx="18025" cy="12800"/>
            </a:xfrm>
            <a:custGeom>
              <a:avLst/>
              <a:gdLst/>
              <a:ahLst/>
              <a:cxnLst/>
              <a:rect l="l" t="t" r="r" b="b"/>
              <a:pathLst>
                <a:path w="721" h="512" fill="none" extrusionOk="0">
                  <a:moveTo>
                    <a:pt x="0" y="512"/>
                  </a:moveTo>
                  <a:lnTo>
                    <a:pt x="0" y="512"/>
                  </a:lnTo>
                  <a:lnTo>
                    <a:pt x="0" y="34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645" y="57"/>
                  </a:lnTo>
                  <a:lnTo>
                    <a:pt x="645" y="57"/>
                  </a:lnTo>
                  <a:lnTo>
                    <a:pt x="322" y="303"/>
                  </a:lnTo>
                  <a:lnTo>
                    <a:pt x="0" y="51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339650" y="4577488"/>
              <a:ext cx="103800" cy="52625"/>
            </a:xfrm>
            <a:custGeom>
              <a:avLst/>
              <a:gdLst/>
              <a:ahLst/>
              <a:cxnLst/>
              <a:rect l="l" t="t" r="r" b="b"/>
              <a:pathLst>
                <a:path w="4152" h="2105" fill="none" extrusionOk="0">
                  <a:moveTo>
                    <a:pt x="0" y="1934"/>
                  </a:moveTo>
                  <a:lnTo>
                    <a:pt x="19" y="1934"/>
                  </a:lnTo>
                  <a:lnTo>
                    <a:pt x="19" y="1934"/>
                  </a:lnTo>
                  <a:lnTo>
                    <a:pt x="531" y="1744"/>
                  </a:lnTo>
                  <a:lnTo>
                    <a:pt x="1043" y="1536"/>
                  </a:lnTo>
                  <a:lnTo>
                    <a:pt x="1554" y="1308"/>
                  </a:lnTo>
                  <a:lnTo>
                    <a:pt x="2028" y="1024"/>
                  </a:lnTo>
                  <a:lnTo>
                    <a:pt x="2028" y="1024"/>
                  </a:lnTo>
                  <a:lnTo>
                    <a:pt x="2407" y="797"/>
                  </a:lnTo>
                  <a:lnTo>
                    <a:pt x="2749" y="550"/>
                  </a:lnTo>
                  <a:lnTo>
                    <a:pt x="2749" y="550"/>
                  </a:lnTo>
                  <a:lnTo>
                    <a:pt x="3071" y="323"/>
                  </a:lnTo>
                  <a:lnTo>
                    <a:pt x="3241" y="228"/>
                  </a:lnTo>
                  <a:lnTo>
                    <a:pt x="3393" y="152"/>
                  </a:lnTo>
                  <a:lnTo>
                    <a:pt x="3564" y="76"/>
                  </a:lnTo>
                  <a:lnTo>
                    <a:pt x="3734" y="38"/>
                  </a:lnTo>
                  <a:lnTo>
                    <a:pt x="3905" y="19"/>
                  </a:lnTo>
                  <a:lnTo>
                    <a:pt x="4094" y="0"/>
                  </a:lnTo>
                  <a:lnTo>
                    <a:pt x="4094" y="0"/>
                  </a:lnTo>
                  <a:lnTo>
                    <a:pt x="4151" y="0"/>
                  </a:lnTo>
                  <a:lnTo>
                    <a:pt x="4151" y="0"/>
                  </a:lnTo>
                  <a:lnTo>
                    <a:pt x="3469" y="588"/>
                  </a:lnTo>
                  <a:lnTo>
                    <a:pt x="2749" y="1119"/>
                  </a:lnTo>
                  <a:lnTo>
                    <a:pt x="2028" y="1612"/>
                  </a:lnTo>
                  <a:lnTo>
                    <a:pt x="1270" y="2085"/>
                  </a:lnTo>
                  <a:lnTo>
                    <a:pt x="1251" y="2104"/>
                  </a:lnTo>
                  <a:lnTo>
                    <a:pt x="1251" y="2104"/>
                  </a:lnTo>
                  <a:lnTo>
                    <a:pt x="1232" y="2085"/>
                  </a:lnTo>
                  <a:lnTo>
                    <a:pt x="1232" y="2085"/>
                  </a:lnTo>
                  <a:lnTo>
                    <a:pt x="948" y="2010"/>
                  </a:lnTo>
                  <a:lnTo>
                    <a:pt x="645" y="1972"/>
                  </a:lnTo>
                  <a:lnTo>
                    <a:pt x="360" y="1934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0" y="193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442950" y="4575588"/>
              <a:ext cx="24675" cy="23725"/>
            </a:xfrm>
            <a:custGeom>
              <a:avLst/>
              <a:gdLst/>
              <a:ahLst/>
              <a:cxnLst/>
              <a:rect l="l" t="t" r="r" b="b"/>
              <a:pathLst>
                <a:path w="987" h="949" fill="none" extrusionOk="0">
                  <a:moveTo>
                    <a:pt x="190" y="948"/>
                  </a:moveTo>
                  <a:lnTo>
                    <a:pt x="190" y="948"/>
                  </a:lnTo>
                  <a:lnTo>
                    <a:pt x="114" y="474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6" y="171"/>
                  </a:lnTo>
                  <a:lnTo>
                    <a:pt x="626" y="171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740" y="15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72" y="266"/>
                  </a:lnTo>
                  <a:lnTo>
                    <a:pt x="929" y="418"/>
                  </a:lnTo>
                  <a:lnTo>
                    <a:pt x="967" y="588"/>
                  </a:lnTo>
                  <a:lnTo>
                    <a:pt x="986" y="778"/>
                  </a:lnTo>
                  <a:lnTo>
                    <a:pt x="986" y="778"/>
                  </a:lnTo>
                  <a:lnTo>
                    <a:pt x="778" y="797"/>
                  </a:lnTo>
                  <a:lnTo>
                    <a:pt x="569" y="816"/>
                  </a:lnTo>
                  <a:lnTo>
                    <a:pt x="380" y="873"/>
                  </a:lnTo>
                  <a:lnTo>
                    <a:pt x="19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16450" y="4571813"/>
              <a:ext cx="79625" cy="43600"/>
            </a:xfrm>
            <a:custGeom>
              <a:avLst/>
              <a:gdLst/>
              <a:ahLst/>
              <a:cxnLst/>
              <a:rect l="l" t="t" r="r" b="b"/>
              <a:pathLst>
                <a:path w="3185" h="1744" fill="none" extrusionOk="0">
                  <a:moveTo>
                    <a:pt x="171" y="815"/>
                  </a:moveTo>
                  <a:lnTo>
                    <a:pt x="171" y="815"/>
                  </a:lnTo>
                  <a:lnTo>
                    <a:pt x="95" y="607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90" y="322"/>
                  </a:lnTo>
                  <a:lnTo>
                    <a:pt x="190" y="32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34" y="95"/>
                  </a:lnTo>
                  <a:lnTo>
                    <a:pt x="872" y="57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1479" y="209"/>
                  </a:lnTo>
                  <a:lnTo>
                    <a:pt x="2047" y="436"/>
                  </a:lnTo>
                  <a:lnTo>
                    <a:pt x="2616" y="663"/>
                  </a:lnTo>
                  <a:lnTo>
                    <a:pt x="3184" y="929"/>
                  </a:lnTo>
                  <a:lnTo>
                    <a:pt x="3184" y="929"/>
                  </a:lnTo>
                  <a:lnTo>
                    <a:pt x="2900" y="1080"/>
                  </a:lnTo>
                  <a:lnTo>
                    <a:pt x="2635" y="1232"/>
                  </a:lnTo>
                  <a:lnTo>
                    <a:pt x="2369" y="1403"/>
                  </a:lnTo>
                  <a:lnTo>
                    <a:pt x="2104" y="1592"/>
                  </a:lnTo>
                  <a:lnTo>
                    <a:pt x="2104" y="1592"/>
                  </a:lnTo>
                  <a:lnTo>
                    <a:pt x="2066" y="1630"/>
                  </a:lnTo>
                  <a:lnTo>
                    <a:pt x="2047" y="1668"/>
                  </a:lnTo>
                  <a:lnTo>
                    <a:pt x="2028" y="1706"/>
                  </a:lnTo>
                  <a:lnTo>
                    <a:pt x="2028" y="1744"/>
                  </a:lnTo>
                  <a:lnTo>
                    <a:pt x="2028" y="1744"/>
                  </a:lnTo>
                  <a:lnTo>
                    <a:pt x="1611" y="1554"/>
                  </a:lnTo>
                  <a:lnTo>
                    <a:pt x="1175" y="1403"/>
                  </a:lnTo>
                  <a:lnTo>
                    <a:pt x="739" y="1251"/>
                  </a:lnTo>
                  <a:lnTo>
                    <a:pt x="284" y="1118"/>
                  </a:lnTo>
                  <a:lnTo>
                    <a:pt x="284" y="1118"/>
                  </a:lnTo>
                  <a:lnTo>
                    <a:pt x="607" y="986"/>
                  </a:lnTo>
                  <a:lnTo>
                    <a:pt x="948" y="872"/>
                  </a:lnTo>
                  <a:lnTo>
                    <a:pt x="1289" y="758"/>
                  </a:lnTo>
                  <a:lnTo>
                    <a:pt x="1649" y="663"/>
                  </a:lnTo>
                  <a:lnTo>
                    <a:pt x="1649" y="663"/>
                  </a:lnTo>
                  <a:lnTo>
                    <a:pt x="1706" y="625"/>
                  </a:lnTo>
                  <a:lnTo>
                    <a:pt x="1744" y="588"/>
                  </a:lnTo>
                  <a:lnTo>
                    <a:pt x="1763" y="531"/>
                  </a:lnTo>
                  <a:lnTo>
                    <a:pt x="1763" y="474"/>
                  </a:lnTo>
                  <a:lnTo>
                    <a:pt x="1744" y="436"/>
                  </a:lnTo>
                  <a:lnTo>
                    <a:pt x="1706" y="379"/>
                  </a:lnTo>
                  <a:lnTo>
                    <a:pt x="1668" y="341"/>
                  </a:lnTo>
                  <a:lnTo>
                    <a:pt x="1611" y="341"/>
                  </a:lnTo>
                  <a:lnTo>
                    <a:pt x="1611" y="341"/>
                  </a:lnTo>
                  <a:lnTo>
                    <a:pt x="1554" y="341"/>
                  </a:lnTo>
                  <a:lnTo>
                    <a:pt x="1554" y="341"/>
                  </a:lnTo>
                  <a:lnTo>
                    <a:pt x="1213" y="436"/>
                  </a:lnTo>
                  <a:lnTo>
                    <a:pt x="853" y="550"/>
                  </a:lnTo>
                  <a:lnTo>
                    <a:pt x="512" y="682"/>
                  </a:lnTo>
                  <a:lnTo>
                    <a:pt x="171" y="81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107950" y="4569438"/>
              <a:ext cx="27975" cy="22300"/>
            </a:xfrm>
            <a:custGeom>
              <a:avLst/>
              <a:gdLst/>
              <a:ahLst/>
              <a:cxnLst/>
              <a:rect l="l" t="t" r="r" b="b"/>
              <a:pathLst>
                <a:path w="1119" h="892" fill="none" extrusionOk="0">
                  <a:moveTo>
                    <a:pt x="190" y="891"/>
                  </a:moveTo>
                  <a:lnTo>
                    <a:pt x="190" y="891"/>
                  </a:lnTo>
                  <a:lnTo>
                    <a:pt x="228" y="853"/>
                  </a:lnTo>
                  <a:lnTo>
                    <a:pt x="247" y="796"/>
                  </a:lnTo>
                  <a:lnTo>
                    <a:pt x="266" y="758"/>
                  </a:lnTo>
                  <a:lnTo>
                    <a:pt x="266" y="702"/>
                  </a:lnTo>
                  <a:lnTo>
                    <a:pt x="266" y="702"/>
                  </a:lnTo>
                  <a:lnTo>
                    <a:pt x="152" y="474"/>
                  </a:lnTo>
                  <a:lnTo>
                    <a:pt x="1" y="266"/>
                  </a:lnTo>
                  <a:lnTo>
                    <a:pt x="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304" y="152"/>
                  </a:lnTo>
                  <a:lnTo>
                    <a:pt x="569" y="76"/>
                  </a:lnTo>
                  <a:lnTo>
                    <a:pt x="834" y="19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00" y="190"/>
                  </a:lnTo>
                  <a:lnTo>
                    <a:pt x="1062" y="379"/>
                  </a:lnTo>
                  <a:lnTo>
                    <a:pt x="1024" y="569"/>
                  </a:lnTo>
                  <a:lnTo>
                    <a:pt x="967" y="739"/>
                  </a:lnTo>
                  <a:lnTo>
                    <a:pt x="967" y="739"/>
                  </a:lnTo>
                  <a:lnTo>
                    <a:pt x="190" y="89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3025" y="4556163"/>
              <a:ext cx="83875" cy="24675"/>
            </a:xfrm>
            <a:custGeom>
              <a:avLst/>
              <a:gdLst/>
              <a:ahLst/>
              <a:cxnLst/>
              <a:rect l="l" t="t" r="r" b="b"/>
              <a:pathLst>
                <a:path w="3355" h="987" fill="none" extrusionOk="0">
                  <a:moveTo>
                    <a:pt x="303" y="986"/>
                  </a:moveTo>
                  <a:lnTo>
                    <a:pt x="303" y="986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398" y="418"/>
                  </a:lnTo>
                  <a:lnTo>
                    <a:pt x="796" y="342"/>
                  </a:lnTo>
                  <a:lnTo>
                    <a:pt x="1592" y="190"/>
                  </a:lnTo>
                  <a:lnTo>
                    <a:pt x="1990" y="114"/>
                  </a:lnTo>
                  <a:lnTo>
                    <a:pt x="2407" y="57"/>
                  </a:lnTo>
                  <a:lnTo>
                    <a:pt x="2805" y="20"/>
                  </a:lnTo>
                  <a:lnTo>
                    <a:pt x="3203" y="1"/>
                  </a:lnTo>
                  <a:lnTo>
                    <a:pt x="3203" y="1"/>
                  </a:lnTo>
                  <a:lnTo>
                    <a:pt x="3355" y="1"/>
                  </a:lnTo>
                  <a:lnTo>
                    <a:pt x="3355" y="1"/>
                  </a:lnTo>
                  <a:lnTo>
                    <a:pt x="3317" y="190"/>
                  </a:lnTo>
                  <a:lnTo>
                    <a:pt x="3279" y="266"/>
                  </a:lnTo>
                  <a:lnTo>
                    <a:pt x="3241" y="342"/>
                  </a:lnTo>
                  <a:lnTo>
                    <a:pt x="3184" y="380"/>
                  </a:lnTo>
                  <a:lnTo>
                    <a:pt x="3109" y="418"/>
                  </a:lnTo>
                  <a:lnTo>
                    <a:pt x="3014" y="455"/>
                  </a:lnTo>
                  <a:lnTo>
                    <a:pt x="2881" y="474"/>
                  </a:lnTo>
                  <a:lnTo>
                    <a:pt x="2881" y="474"/>
                  </a:lnTo>
                  <a:lnTo>
                    <a:pt x="2521" y="531"/>
                  </a:lnTo>
                  <a:lnTo>
                    <a:pt x="2142" y="607"/>
                  </a:lnTo>
                  <a:lnTo>
                    <a:pt x="2142" y="607"/>
                  </a:lnTo>
                  <a:lnTo>
                    <a:pt x="303" y="98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308850" y="4550488"/>
              <a:ext cx="105200" cy="25125"/>
            </a:xfrm>
            <a:custGeom>
              <a:avLst/>
              <a:gdLst/>
              <a:ahLst/>
              <a:cxnLst/>
              <a:rect l="l" t="t" r="r" b="b"/>
              <a:pathLst>
                <a:path w="4208" h="1005" fill="none" extrusionOk="0">
                  <a:moveTo>
                    <a:pt x="0" y="948"/>
                  </a:moveTo>
                  <a:lnTo>
                    <a:pt x="0" y="948"/>
                  </a:lnTo>
                  <a:lnTo>
                    <a:pt x="1043" y="57"/>
                  </a:lnTo>
                  <a:lnTo>
                    <a:pt x="1043" y="57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896" y="133"/>
                  </a:lnTo>
                  <a:lnTo>
                    <a:pt x="2673" y="303"/>
                  </a:lnTo>
                  <a:lnTo>
                    <a:pt x="3450" y="493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3999" y="796"/>
                  </a:lnTo>
                  <a:lnTo>
                    <a:pt x="3810" y="872"/>
                  </a:lnTo>
                  <a:lnTo>
                    <a:pt x="3810" y="872"/>
                  </a:lnTo>
                  <a:lnTo>
                    <a:pt x="3677" y="910"/>
                  </a:lnTo>
                  <a:lnTo>
                    <a:pt x="3677" y="910"/>
                  </a:lnTo>
                  <a:lnTo>
                    <a:pt x="3620" y="872"/>
                  </a:lnTo>
                  <a:lnTo>
                    <a:pt x="3620" y="872"/>
                  </a:lnTo>
                  <a:lnTo>
                    <a:pt x="3545" y="872"/>
                  </a:lnTo>
                  <a:lnTo>
                    <a:pt x="3545" y="872"/>
                  </a:lnTo>
                  <a:lnTo>
                    <a:pt x="3507" y="872"/>
                  </a:lnTo>
                  <a:lnTo>
                    <a:pt x="3469" y="891"/>
                  </a:lnTo>
                  <a:lnTo>
                    <a:pt x="3469" y="891"/>
                  </a:lnTo>
                  <a:lnTo>
                    <a:pt x="3412" y="834"/>
                  </a:lnTo>
                  <a:lnTo>
                    <a:pt x="3412" y="834"/>
                  </a:lnTo>
                  <a:lnTo>
                    <a:pt x="3374" y="796"/>
                  </a:lnTo>
                  <a:lnTo>
                    <a:pt x="3317" y="796"/>
                  </a:lnTo>
                  <a:lnTo>
                    <a:pt x="3317" y="796"/>
                  </a:lnTo>
                  <a:lnTo>
                    <a:pt x="3241" y="815"/>
                  </a:lnTo>
                  <a:lnTo>
                    <a:pt x="3241" y="815"/>
                  </a:lnTo>
                  <a:lnTo>
                    <a:pt x="3203" y="777"/>
                  </a:lnTo>
                  <a:lnTo>
                    <a:pt x="3147" y="777"/>
                  </a:lnTo>
                  <a:lnTo>
                    <a:pt x="3147" y="777"/>
                  </a:lnTo>
                  <a:lnTo>
                    <a:pt x="2862" y="739"/>
                  </a:lnTo>
                  <a:lnTo>
                    <a:pt x="2616" y="739"/>
                  </a:lnTo>
                  <a:lnTo>
                    <a:pt x="2616" y="739"/>
                  </a:lnTo>
                  <a:lnTo>
                    <a:pt x="2369" y="758"/>
                  </a:lnTo>
                  <a:lnTo>
                    <a:pt x="2369" y="758"/>
                  </a:lnTo>
                  <a:lnTo>
                    <a:pt x="2313" y="720"/>
                  </a:lnTo>
                  <a:lnTo>
                    <a:pt x="2256" y="720"/>
                  </a:lnTo>
                  <a:lnTo>
                    <a:pt x="2256" y="720"/>
                  </a:lnTo>
                  <a:lnTo>
                    <a:pt x="2237" y="720"/>
                  </a:lnTo>
                  <a:lnTo>
                    <a:pt x="2237" y="720"/>
                  </a:lnTo>
                  <a:lnTo>
                    <a:pt x="1460" y="853"/>
                  </a:lnTo>
                  <a:lnTo>
                    <a:pt x="702" y="1005"/>
                  </a:lnTo>
                  <a:lnTo>
                    <a:pt x="702" y="1005"/>
                  </a:lnTo>
                  <a:lnTo>
                    <a:pt x="683" y="986"/>
                  </a:lnTo>
                  <a:lnTo>
                    <a:pt x="683" y="986"/>
                  </a:lnTo>
                  <a:lnTo>
                    <a:pt x="588" y="948"/>
                  </a:lnTo>
                  <a:lnTo>
                    <a:pt x="493" y="948"/>
                  </a:lnTo>
                  <a:lnTo>
                    <a:pt x="493" y="948"/>
                  </a:lnTo>
                  <a:lnTo>
                    <a:pt x="341" y="948"/>
                  </a:lnTo>
                  <a:lnTo>
                    <a:pt x="341" y="948"/>
                  </a:lnTo>
                  <a:lnTo>
                    <a:pt x="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347225" y="4550013"/>
              <a:ext cx="54500" cy="31300"/>
            </a:xfrm>
            <a:custGeom>
              <a:avLst/>
              <a:gdLst/>
              <a:ahLst/>
              <a:cxnLst/>
              <a:rect l="l" t="t" r="r" b="b"/>
              <a:pathLst>
                <a:path w="2180" h="1252" fill="none" extrusionOk="0">
                  <a:moveTo>
                    <a:pt x="0" y="1251"/>
                  </a:moveTo>
                  <a:lnTo>
                    <a:pt x="0" y="1251"/>
                  </a:lnTo>
                  <a:lnTo>
                    <a:pt x="95" y="1137"/>
                  </a:lnTo>
                  <a:lnTo>
                    <a:pt x="209" y="1024"/>
                  </a:lnTo>
                  <a:lnTo>
                    <a:pt x="436" y="815"/>
                  </a:lnTo>
                  <a:lnTo>
                    <a:pt x="701" y="645"/>
                  </a:lnTo>
                  <a:lnTo>
                    <a:pt x="986" y="474"/>
                  </a:lnTo>
                  <a:lnTo>
                    <a:pt x="1289" y="341"/>
                  </a:lnTo>
                  <a:lnTo>
                    <a:pt x="1592" y="209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1251" y="777"/>
                  </a:lnTo>
                  <a:lnTo>
                    <a:pt x="1251" y="777"/>
                  </a:lnTo>
                  <a:lnTo>
                    <a:pt x="1213" y="815"/>
                  </a:lnTo>
                  <a:lnTo>
                    <a:pt x="1194" y="853"/>
                  </a:lnTo>
                  <a:lnTo>
                    <a:pt x="1194" y="929"/>
                  </a:lnTo>
                  <a:lnTo>
                    <a:pt x="1194" y="929"/>
                  </a:lnTo>
                  <a:lnTo>
                    <a:pt x="0" y="125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406475" y="4542888"/>
              <a:ext cx="69700" cy="54050"/>
            </a:xfrm>
            <a:custGeom>
              <a:avLst/>
              <a:gdLst/>
              <a:ahLst/>
              <a:cxnLst/>
              <a:rect l="l" t="t" r="r" b="b"/>
              <a:pathLst>
                <a:path w="2788" h="2162" fill="none" extrusionOk="0">
                  <a:moveTo>
                    <a:pt x="1" y="2162"/>
                  </a:moveTo>
                  <a:lnTo>
                    <a:pt x="1" y="2162"/>
                  </a:lnTo>
                  <a:lnTo>
                    <a:pt x="456" y="1574"/>
                  </a:lnTo>
                  <a:lnTo>
                    <a:pt x="911" y="1005"/>
                  </a:lnTo>
                  <a:lnTo>
                    <a:pt x="911" y="1005"/>
                  </a:lnTo>
                  <a:lnTo>
                    <a:pt x="1157" y="721"/>
                  </a:lnTo>
                  <a:lnTo>
                    <a:pt x="1422" y="418"/>
                  </a:lnTo>
                  <a:lnTo>
                    <a:pt x="1574" y="285"/>
                  </a:lnTo>
                  <a:lnTo>
                    <a:pt x="1726" y="171"/>
                  </a:lnTo>
                  <a:lnTo>
                    <a:pt x="1877" y="58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105" y="39"/>
                  </a:lnTo>
                  <a:lnTo>
                    <a:pt x="2162" y="77"/>
                  </a:lnTo>
                  <a:lnTo>
                    <a:pt x="2237" y="96"/>
                  </a:lnTo>
                  <a:lnTo>
                    <a:pt x="2294" y="96"/>
                  </a:lnTo>
                  <a:lnTo>
                    <a:pt x="2294" y="96"/>
                  </a:lnTo>
                  <a:lnTo>
                    <a:pt x="2351" y="96"/>
                  </a:lnTo>
                  <a:lnTo>
                    <a:pt x="2351" y="96"/>
                  </a:lnTo>
                  <a:lnTo>
                    <a:pt x="2579" y="399"/>
                  </a:lnTo>
                  <a:lnTo>
                    <a:pt x="2787" y="702"/>
                  </a:lnTo>
                  <a:lnTo>
                    <a:pt x="2787" y="702"/>
                  </a:lnTo>
                  <a:lnTo>
                    <a:pt x="2541" y="892"/>
                  </a:lnTo>
                  <a:lnTo>
                    <a:pt x="2313" y="1100"/>
                  </a:lnTo>
                  <a:lnTo>
                    <a:pt x="2124" y="1309"/>
                  </a:lnTo>
                  <a:lnTo>
                    <a:pt x="2029" y="1441"/>
                  </a:lnTo>
                  <a:lnTo>
                    <a:pt x="1972" y="1574"/>
                  </a:lnTo>
                  <a:lnTo>
                    <a:pt x="1972" y="1574"/>
                  </a:lnTo>
                  <a:lnTo>
                    <a:pt x="1953" y="1612"/>
                  </a:lnTo>
                  <a:lnTo>
                    <a:pt x="1953" y="1650"/>
                  </a:lnTo>
                  <a:lnTo>
                    <a:pt x="892" y="1934"/>
                  </a:lnTo>
                  <a:lnTo>
                    <a:pt x="892" y="1934"/>
                  </a:lnTo>
                  <a:lnTo>
                    <a:pt x="1" y="21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81375" y="4539588"/>
              <a:ext cx="167775" cy="53550"/>
            </a:xfrm>
            <a:custGeom>
              <a:avLst/>
              <a:gdLst/>
              <a:ahLst/>
              <a:cxnLst/>
              <a:rect l="l" t="t" r="r" b="b"/>
              <a:pathLst>
                <a:path w="6711" h="2142" fill="none" extrusionOk="0">
                  <a:moveTo>
                    <a:pt x="304" y="133"/>
                  </a:moveTo>
                  <a:lnTo>
                    <a:pt x="304" y="133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702" y="76"/>
                  </a:lnTo>
                  <a:lnTo>
                    <a:pt x="1081" y="38"/>
                  </a:lnTo>
                  <a:lnTo>
                    <a:pt x="144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2370" y="19"/>
                  </a:lnTo>
                  <a:lnTo>
                    <a:pt x="2938" y="76"/>
                  </a:lnTo>
                  <a:lnTo>
                    <a:pt x="3488" y="171"/>
                  </a:lnTo>
                  <a:lnTo>
                    <a:pt x="4057" y="284"/>
                  </a:lnTo>
                  <a:lnTo>
                    <a:pt x="4057" y="284"/>
                  </a:lnTo>
                  <a:lnTo>
                    <a:pt x="4341" y="379"/>
                  </a:lnTo>
                  <a:lnTo>
                    <a:pt x="4758" y="531"/>
                  </a:lnTo>
                  <a:lnTo>
                    <a:pt x="5270" y="739"/>
                  </a:lnTo>
                  <a:lnTo>
                    <a:pt x="5781" y="986"/>
                  </a:lnTo>
                  <a:lnTo>
                    <a:pt x="6028" y="1118"/>
                  </a:lnTo>
                  <a:lnTo>
                    <a:pt x="6255" y="1251"/>
                  </a:lnTo>
                  <a:lnTo>
                    <a:pt x="6426" y="1403"/>
                  </a:lnTo>
                  <a:lnTo>
                    <a:pt x="6577" y="1535"/>
                  </a:lnTo>
                  <a:lnTo>
                    <a:pt x="6634" y="1611"/>
                  </a:lnTo>
                  <a:lnTo>
                    <a:pt x="6672" y="1687"/>
                  </a:lnTo>
                  <a:lnTo>
                    <a:pt x="6691" y="1763"/>
                  </a:lnTo>
                  <a:lnTo>
                    <a:pt x="6710" y="1839"/>
                  </a:lnTo>
                  <a:lnTo>
                    <a:pt x="6691" y="1896"/>
                  </a:lnTo>
                  <a:lnTo>
                    <a:pt x="6672" y="1971"/>
                  </a:lnTo>
                  <a:lnTo>
                    <a:pt x="6615" y="2047"/>
                  </a:lnTo>
                  <a:lnTo>
                    <a:pt x="6558" y="2104"/>
                  </a:lnTo>
                  <a:lnTo>
                    <a:pt x="6558" y="2104"/>
                  </a:lnTo>
                  <a:lnTo>
                    <a:pt x="6521" y="2123"/>
                  </a:lnTo>
                  <a:lnTo>
                    <a:pt x="6464" y="2142"/>
                  </a:lnTo>
                  <a:lnTo>
                    <a:pt x="6464" y="2142"/>
                  </a:lnTo>
                  <a:lnTo>
                    <a:pt x="6445" y="2142"/>
                  </a:lnTo>
                  <a:lnTo>
                    <a:pt x="6445" y="2142"/>
                  </a:lnTo>
                  <a:lnTo>
                    <a:pt x="6426" y="2085"/>
                  </a:lnTo>
                  <a:lnTo>
                    <a:pt x="6407" y="2028"/>
                  </a:lnTo>
                  <a:lnTo>
                    <a:pt x="6369" y="2009"/>
                  </a:lnTo>
                  <a:lnTo>
                    <a:pt x="6312" y="1990"/>
                  </a:lnTo>
                  <a:lnTo>
                    <a:pt x="6312" y="1990"/>
                  </a:lnTo>
                  <a:lnTo>
                    <a:pt x="6255" y="2009"/>
                  </a:lnTo>
                  <a:lnTo>
                    <a:pt x="6255" y="2009"/>
                  </a:lnTo>
                  <a:lnTo>
                    <a:pt x="6141" y="2047"/>
                  </a:lnTo>
                  <a:lnTo>
                    <a:pt x="6141" y="2047"/>
                  </a:lnTo>
                  <a:lnTo>
                    <a:pt x="5800" y="1914"/>
                  </a:lnTo>
                  <a:lnTo>
                    <a:pt x="5478" y="1744"/>
                  </a:lnTo>
                  <a:lnTo>
                    <a:pt x="5023" y="1498"/>
                  </a:lnTo>
                  <a:lnTo>
                    <a:pt x="5023" y="1498"/>
                  </a:lnTo>
                  <a:lnTo>
                    <a:pt x="4322" y="1213"/>
                  </a:lnTo>
                  <a:lnTo>
                    <a:pt x="3602" y="948"/>
                  </a:lnTo>
                  <a:lnTo>
                    <a:pt x="3602" y="948"/>
                  </a:lnTo>
                  <a:lnTo>
                    <a:pt x="3166" y="815"/>
                  </a:lnTo>
                  <a:lnTo>
                    <a:pt x="2711" y="683"/>
                  </a:lnTo>
                  <a:lnTo>
                    <a:pt x="2275" y="550"/>
                  </a:lnTo>
                  <a:lnTo>
                    <a:pt x="1820" y="436"/>
                  </a:lnTo>
                  <a:lnTo>
                    <a:pt x="910" y="247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228" y="114"/>
                  </a:lnTo>
                  <a:lnTo>
                    <a:pt x="304" y="13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61525" y="4530588"/>
              <a:ext cx="102375" cy="31275"/>
            </a:xfrm>
            <a:custGeom>
              <a:avLst/>
              <a:gdLst/>
              <a:ahLst/>
              <a:cxnLst/>
              <a:rect l="l" t="t" r="r" b="b"/>
              <a:pathLst>
                <a:path w="4095" h="1251" fill="none" extrusionOk="0">
                  <a:moveTo>
                    <a:pt x="247" y="265"/>
                  </a:moveTo>
                  <a:lnTo>
                    <a:pt x="247" y="265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626" y="190"/>
                  </a:lnTo>
                  <a:lnTo>
                    <a:pt x="987" y="133"/>
                  </a:lnTo>
                  <a:lnTo>
                    <a:pt x="1328" y="76"/>
                  </a:lnTo>
                  <a:lnTo>
                    <a:pt x="1688" y="57"/>
                  </a:lnTo>
                  <a:lnTo>
                    <a:pt x="2427" y="19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4095" y="0"/>
                  </a:lnTo>
                  <a:lnTo>
                    <a:pt x="4095" y="0"/>
                  </a:lnTo>
                  <a:lnTo>
                    <a:pt x="4095" y="701"/>
                  </a:lnTo>
                  <a:lnTo>
                    <a:pt x="4095" y="701"/>
                  </a:lnTo>
                  <a:lnTo>
                    <a:pt x="3924" y="701"/>
                  </a:lnTo>
                  <a:lnTo>
                    <a:pt x="3924" y="701"/>
                  </a:lnTo>
                  <a:lnTo>
                    <a:pt x="3526" y="701"/>
                  </a:lnTo>
                  <a:lnTo>
                    <a:pt x="3128" y="758"/>
                  </a:lnTo>
                  <a:lnTo>
                    <a:pt x="2730" y="815"/>
                  </a:lnTo>
                  <a:lnTo>
                    <a:pt x="2332" y="891"/>
                  </a:lnTo>
                  <a:lnTo>
                    <a:pt x="1536" y="1043"/>
                  </a:lnTo>
                  <a:lnTo>
                    <a:pt x="1138" y="1099"/>
                  </a:lnTo>
                  <a:lnTo>
                    <a:pt x="740" y="1156"/>
                  </a:lnTo>
                  <a:lnTo>
                    <a:pt x="740" y="1156"/>
                  </a:lnTo>
                  <a:lnTo>
                    <a:pt x="683" y="1156"/>
                  </a:lnTo>
                  <a:lnTo>
                    <a:pt x="645" y="1175"/>
                  </a:lnTo>
                  <a:lnTo>
                    <a:pt x="607" y="1251"/>
                  </a:lnTo>
                  <a:lnTo>
                    <a:pt x="607" y="1251"/>
                  </a:lnTo>
                  <a:lnTo>
                    <a:pt x="304" y="796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209" y="265"/>
                  </a:lnTo>
                  <a:lnTo>
                    <a:pt x="209" y="265"/>
                  </a:lnTo>
                  <a:lnTo>
                    <a:pt x="247" y="2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418775" y="4519688"/>
              <a:ext cx="59250" cy="69200"/>
            </a:xfrm>
            <a:custGeom>
              <a:avLst/>
              <a:gdLst/>
              <a:ahLst/>
              <a:cxnLst/>
              <a:rect l="l" t="t" r="r" b="b"/>
              <a:pathLst>
                <a:path w="2370" h="2768" fill="none" extrusionOk="0">
                  <a:moveTo>
                    <a:pt x="322" y="2767"/>
                  </a:moveTo>
                  <a:lnTo>
                    <a:pt x="322" y="2767"/>
                  </a:lnTo>
                  <a:lnTo>
                    <a:pt x="303" y="2616"/>
                  </a:lnTo>
                  <a:lnTo>
                    <a:pt x="246" y="2464"/>
                  </a:lnTo>
                  <a:lnTo>
                    <a:pt x="171" y="2294"/>
                  </a:lnTo>
                  <a:lnTo>
                    <a:pt x="95" y="2161"/>
                  </a:lnTo>
                  <a:lnTo>
                    <a:pt x="95" y="2161"/>
                  </a:lnTo>
                  <a:lnTo>
                    <a:pt x="57" y="2104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228" y="1782"/>
                  </a:lnTo>
                  <a:lnTo>
                    <a:pt x="474" y="1497"/>
                  </a:lnTo>
                  <a:lnTo>
                    <a:pt x="720" y="1213"/>
                  </a:lnTo>
                  <a:lnTo>
                    <a:pt x="986" y="948"/>
                  </a:lnTo>
                  <a:lnTo>
                    <a:pt x="1251" y="701"/>
                  </a:lnTo>
                  <a:lnTo>
                    <a:pt x="1535" y="455"/>
                  </a:lnTo>
                  <a:lnTo>
                    <a:pt x="1839" y="228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23" y="76"/>
                  </a:lnTo>
                  <a:lnTo>
                    <a:pt x="2142" y="152"/>
                  </a:lnTo>
                  <a:lnTo>
                    <a:pt x="2142" y="152"/>
                  </a:lnTo>
                  <a:lnTo>
                    <a:pt x="2199" y="247"/>
                  </a:lnTo>
                  <a:lnTo>
                    <a:pt x="2256" y="379"/>
                  </a:lnTo>
                  <a:lnTo>
                    <a:pt x="2369" y="645"/>
                  </a:lnTo>
                  <a:lnTo>
                    <a:pt x="2369" y="645"/>
                  </a:lnTo>
                  <a:lnTo>
                    <a:pt x="2199" y="720"/>
                  </a:lnTo>
                  <a:lnTo>
                    <a:pt x="2047" y="815"/>
                  </a:lnTo>
                  <a:lnTo>
                    <a:pt x="1914" y="929"/>
                  </a:lnTo>
                  <a:lnTo>
                    <a:pt x="1782" y="1043"/>
                  </a:lnTo>
                  <a:lnTo>
                    <a:pt x="1516" y="1327"/>
                  </a:lnTo>
                  <a:lnTo>
                    <a:pt x="1289" y="1573"/>
                  </a:lnTo>
                  <a:lnTo>
                    <a:pt x="1289" y="1573"/>
                  </a:lnTo>
                  <a:lnTo>
                    <a:pt x="1024" y="1858"/>
                  </a:lnTo>
                  <a:lnTo>
                    <a:pt x="796" y="2161"/>
                  </a:lnTo>
                  <a:lnTo>
                    <a:pt x="322" y="276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7400" y="4505463"/>
              <a:ext cx="53575" cy="18975"/>
            </a:xfrm>
            <a:custGeom>
              <a:avLst/>
              <a:gdLst/>
              <a:ahLst/>
              <a:cxnLst/>
              <a:rect l="l" t="t" r="r" b="b"/>
              <a:pathLst>
                <a:path w="2143" h="759" fill="none" extrusionOk="0">
                  <a:moveTo>
                    <a:pt x="1" y="759"/>
                  </a:moveTo>
                  <a:lnTo>
                    <a:pt x="1" y="759"/>
                  </a:lnTo>
                  <a:lnTo>
                    <a:pt x="531" y="550"/>
                  </a:lnTo>
                  <a:lnTo>
                    <a:pt x="1062" y="361"/>
                  </a:lnTo>
                  <a:lnTo>
                    <a:pt x="1593" y="171"/>
                  </a:lnTo>
                  <a:lnTo>
                    <a:pt x="2123" y="1"/>
                  </a:lnTo>
                  <a:lnTo>
                    <a:pt x="2123" y="1"/>
                  </a:lnTo>
                  <a:lnTo>
                    <a:pt x="2142" y="114"/>
                  </a:lnTo>
                  <a:lnTo>
                    <a:pt x="2142" y="247"/>
                  </a:lnTo>
                  <a:lnTo>
                    <a:pt x="2123" y="380"/>
                  </a:lnTo>
                  <a:lnTo>
                    <a:pt x="2085" y="512"/>
                  </a:lnTo>
                  <a:lnTo>
                    <a:pt x="2085" y="512"/>
                  </a:lnTo>
                  <a:lnTo>
                    <a:pt x="2067" y="569"/>
                  </a:lnTo>
                  <a:lnTo>
                    <a:pt x="2085" y="607"/>
                  </a:lnTo>
                  <a:lnTo>
                    <a:pt x="2104" y="645"/>
                  </a:lnTo>
                  <a:lnTo>
                    <a:pt x="2142" y="683"/>
                  </a:lnTo>
                  <a:lnTo>
                    <a:pt x="2142" y="683"/>
                  </a:lnTo>
                  <a:lnTo>
                    <a:pt x="1839" y="683"/>
                  </a:lnTo>
                  <a:lnTo>
                    <a:pt x="1839" y="683"/>
                  </a:lnTo>
                  <a:lnTo>
                    <a:pt x="929" y="702"/>
                  </a:lnTo>
                  <a:lnTo>
                    <a:pt x="474" y="721"/>
                  </a:lnTo>
                  <a:lnTo>
                    <a:pt x="1" y="75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36350" y="4504513"/>
              <a:ext cx="154475" cy="65425"/>
            </a:xfrm>
            <a:custGeom>
              <a:avLst/>
              <a:gdLst/>
              <a:ahLst/>
              <a:cxnLst/>
              <a:rect l="l" t="t" r="r" b="b"/>
              <a:pathLst>
                <a:path w="6179" h="2617" fill="none" extrusionOk="0">
                  <a:moveTo>
                    <a:pt x="0" y="1062"/>
                  </a:moveTo>
                  <a:lnTo>
                    <a:pt x="0" y="1062"/>
                  </a:lnTo>
                  <a:lnTo>
                    <a:pt x="190" y="1024"/>
                  </a:lnTo>
                  <a:lnTo>
                    <a:pt x="190" y="1024"/>
                  </a:lnTo>
                  <a:lnTo>
                    <a:pt x="853" y="929"/>
                  </a:lnTo>
                  <a:lnTo>
                    <a:pt x="1194" y="872"/>
                  </a:lnTo>
                  <a:lnTo>
                    <a:pt x="1497" y="797"/>
                  </a:lnTo>
                  <a:lnTo>
                    <a:pt x="1649" y="740"/>
                  </a:lnTo>
                  <a:lnTo>
                    <a:pt x="1801" y="683"/>
                  </a:lnTo>
                  <a:lnTo>
                    <a:pt x="1933" y="607"/>
                  </a:lnTo>
                  <a:lnTo>
                    <a:pt x="2047" y="512"/>
                  </a:lnTo>
                  <a:lnTo>
                    <a:pt x="2161" y="418"/>
                  </a:lnTo>
                  <a:lnTo>
                    <a:pt x="2275" y="304"/>
                  </a:lnTo>
                  <a:lnTo>
                    <a:pt x="2350" y="152"/>
                  </a:lnTo>
                  <a:lnTo>
                    <a:pt x="2426" y="1"/>
                  </a:lnTo>
                  <a:lnTo>
                    <a:pt x="2426" y="1"/>
                  </a:lnTo>
                  <a:lnTo>
                    <a:pt x="2597" y="133"/>
                  </a:lnTo>
                  <a:lnTo>
                    <a:pt x="2786" y="247"/>
                  </a:lnTo>
                  <a:lnTo>
                    <a:pt x="2995" y="342"/>
                  </a:lnTo>
                  <a:lnTo>
                    <a:pt x="3222" y="418"/>
                  </a:lnTo>
                  <a:lnTo>
                    <a:pt x="3677" y="550"/>
                  </a:lnTo>
                  <a:lnTo>
                    <a:pt x="3886" y="626"/>
                  </a:lnTo>
                  <a:lnTo>
                    <a:pt x="4075" y="702"/>
                  </a:lnTo>
                  <a:lnTo>
                    <a:pt x="4075" y="702"/>
                  </a:lnTo>
                  <a:lnTo>
                    <a:pt x="4378" y="854"/>
                  </a:lnTo>
                  <a:lnTo>
                    <a:pt x="4663" y="1005"/>
                  </a:lnTo>
                  <a:lnTo>
                    <a:pt x="4947" y="1176"/>
                  </a:lnTo>
                  <a:lnTo>
                    <a:pt x="5212" y="1365"/>
                  </a:lnTo>
                  <a:lnTo>
                    <a:pt x="5478" y="1574"/>
                  </a:lnTo>
                  <a:lnTo>
                    <a:pt x="5724" y="1782"/>
                  </a:lnTo>
                  <a:lnTo>
                    <a:pt x="5952" y="2029"/>
                  </a:lnTo>
                  <a:lnTo>
                    <a:pt x="6179" y="2256"/>
                  </a:lnTo>
                  <a:lnTo>
                    <a:pt x="6179" y="2256"/>
                  </a:lnTo>
                  <a:lnTo>
                    <a:pt x="5876" y="2313"/>
                  </a:lnTo>
                  <a:lnTo>
                    <a:pt x="5572" y="2370"/>
                  </a:lnTo>
                  <a:lnTo>
                    <a:pt x="5288" y="2465"/>
                  </a:lnTo>
                  <a:lnTo>
                    <a:pt x="5004" y="2559"/>
                  </a:lnTo>
                  <a:lnTo>
                    <a:pt x="5004" y="2559"/>
                  </a:lnTo>
                  <a:lnTo>
                    <a:pt x="4966" y="2597"/>
                  </a:lnTo>
                  <a:lnTo>
                    <a:pt x="4928" y="2616"/>
                  </a:lnTo>
                  <a:lnTo>
                    <a:pt x="4928" y="2616"/>
                  </a:lnTo>
                  <a:lnTo>
                    <a:pt x="4701" y="2408"/>
                  </a:lnTo>
                  <a:lnTo>
                    <a:pt x="4416" y="2218"/>
                  </a:lnTo>
                  <a:lnTo>
                    <a:pt x="4132" y="2048"/>
                  </a:lnTo>
                  <a:lnTo>
                    <a:pt x="3829" y="1896"/>
                  </a:lnTo>
                  <a:lnTo>
                    <a:pt x="3525" y="1763"/>
                  </a:lnTo>
                  <a:lnTo>
                    <a:pt x="3203" y="1650"/>
                  </a:lnTo>
                  <a:lnTo>
                    <a:pt x="2597" y="1441"/>
                  </a:lnTo>
                  <a:lnTo>
                    <a:pt x="2597" y="1441"/>
                  </a:lnTo>
                  <a:lnTo>
                    <a:pt x="2294" y="1365"/>
                  </a:lnTo>
                  <a:lnTo>
                    <a:pt x="1990" y="1270"/>
                  </a:lnTo>
                  <a:lnTo>
                    <a:pt x="1668" y="1214"/>
                  </a:lnTo>
                  <a:lnTo>
                    <a:pt x="1365" y="1157"/>
                  </a:lnTo>
                  <a:lnTo>
                    <a:pt x="1043" y="1119"/>
                  </a:lnTo>
                  <a:lnTo>
                    <a:pt x="720" y="1081"/>
                  </a:lnTo>
                  <a:lnTo>
                    <a:pt x="417" y="1081"/>
                  </a:lnTo>
                  <a:lnTo>
                    <a:pt x="95" y="1062"/>
                  </a:lnTo>
                  <a:lnTo>
                    <a:pt x="95" y="1062"/>
                  </a:lnTo>
                  <a:lnTo>
                    <a:pt x="0" y="10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52500" y="4498363"/>
              <a:ext cx="114225" cy="94775"/>
            </a:xfrm>
            <a:custGeom>
              <a:avLst/>
              <a:gdLst/>
              <a:ahLst/>
              <a:cxnLst/>
              <a:rect l="l" t="t" r="r" b="b"/>
              <a:pathLst>
                <a:path w="4569" h="3791" fill="none" extrusionOk="0">
                  <a:moveTo>
                    <a:pt x="399" y="171"/>
                  </a:moveTo>
                  <a:lnTo>
                    <a:pt x="399" y="171"/>
                  </a:lnTo>
                  <a:lnTo>
                    <a:pt x="475" y="152"/>
                  </a:lnTo>
                  <a:lnTo>
                    <a:pt x="551" y="95"/>
                  </a:lnTo>
                  <a:lnTo>
                    <a:pt x="551" y="95"/>
                  </a:lnTo>
                  <a:lnTo>
                    <a:pt x="797" y="19"/>
                  </a:lnTo>
                  <a:lnTo>
                    <a:pt x="911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176" y="0"/>
                  </a:lnTo>
                  <a:lnTo>
                    <a:pt x="1328" y="57"/>
                  </a:lnTo>
                  <a:lnTo>
                    <a:pt x="1328" y="57"/>
                  </a:lnTo>
                  <a:lnTo>
                    <a:pt x="1650" y="266"/>
                  </a:lnTo>
                  <a:lnTo>
                    <a:pt x="1972" y="493"/>
                  </a:lnTo>
                  <a:lnTo>
                    <a:pt x="2294" y="739"/>
                  </a:lnTo>
                  <a:lnTo>
                    <a:pt x="2598" y="986"/>
                  </a:lnTo>
                  <a:lnTo>
                    <a:pt x="2598" y="986"/>
                  </a:lnTo>
                  <a:lnTo>
                    <a:pt x="2635" y="1024"/>
                  </a:lnTo>
                  <a:lnTo>
                    <a:pt x="2673" y="1043"/>
                  </a:lnTo>
                  <a:lnTo>
                    <a:pt x="2673" y="1043"/>
                  </a:lnTo>
                  <a:lnTo>
                    <a:pt x="2863" y="1213"/>
                  </a:lnTo>
                  <a:lnTo>
                    <a:pt x="2863" y="1213"/>
                  </a:lnTo>
                  <a:lnTo>
                    <a:pt x="3033" y="1365"/>
                  </a:lnTo>
                  <a:lnTo>
                    <a:pt x="3185" y="1535"/>
                  </a:lnTo>
                  <a:lnTo>
                    <a:pt x="3185" y="1535"/>
                  </a:lnTo>
                  <a:lnTo>
                    <a:pt x="3166" y="1611"/>
                  </a:lnTo>
                  <a:lnTo>
                    <a:pt x="3204" y="1687"/>
                  </a:lnTo>
                  <a:lnTo>
                    <a:pt x="3261" y="1744"/>
                  </a:lnTo>
                  <a:lnTo>
                    <a:pt x="3299" y="1763"/>
                  </a:lnTo>
                  <a:lnTo>
                    <a:pt x="3337" y="1763"/>
                  </a:lnTo>
                  <a:lnTo>
                    <a:pt x="3337" y="1763"/>
                  </a:lnTo>
                  <a:lnTo>
                    <a:pt x="3375" y="1763"/>
                  </a:lnTo>
                  <a:lnTo>
                    <a:pt x="3375" y="1763"/>
                  </a:lnTo>
                  <a:lnTo>
                    <a:pt x="3545" y="1990"/>
                  </a:lnTo>
                  <a:lnTo>
                    <a:pt x="3716" y="2237"/>
                  </a:lnTo>
                  <a:lnTo>
                    <a:pt x="4019" y="2730"/>
                  </a:lnTo>
                  <a:lnTo>
                    <a:pt x="4303" y="3260"/>
                  </a:lnTo>
                  <a:lnTo>
                    <a:pt x="4569" y="3772"/>
                  </a:lnTo>
                  <a:lnTo>
                    <a:pt x="4569" y="3772"/>
                  </a:lnTo>
                  <a:lnTo>
                    <a:pt x="4322" y="3791"/>
                  </a:lnTo>
                  <a:lnTo>
                    <a:pt x="4322" y="3791"/>
                  </a:lnTo>
                  <a:lnTo>
                    <a:pt x="4190" y="3772"/>
                  </a:lnTo>
                  <a:lnTo>
                    <a:pt x="4057" y="3734"/>
                  </a:lnTo>
                  <a:lnTo>
                    <a:pt x="3943" y="3639"/>
                  </a:lnTo>
                  <a:lnTo>
                    <a:pt x="3829" y="3507"/>
                  </a:lnTo>
                  <a:lnTo>
                    <a:pt x="3829" y="3507"/>
                  </a:lnTo>
                  <a:lnTo>
                    <a:pt x="3697" y="3355"/>
                  </a:lnTo>
                  <a:lnTo>
                    <a:pt x="3545" y="3203"/>
                  </a:lnTo>
                  <a:lnTo>
                    <a:pt x="3394" y="3071"/>
                  </a:lnTo>
                  <a:lnTo>
                    <a:pt x="3223" y="2957"/>
                  </a:lnTo>
                  <a:lnTo>
                    <a:pt x="3223" y="2957"/>
                  </a:lnTo>
                  <a:lnTo>
                    <a:pt x="3223" y="2805"/>
                  </a:lnTo>
                  <a:lnTo>
                    <a:pt x="3223" y="2805"/>
                  </a:lnTo>
                  <a:lnTo>
                    <a:pt x="3280" y="2767"/>
                  </a:lnTo>
                  <a:lnTo>
                    <a:pt x="3318" y="2711"/>
                  </a:lnTo>
                  <a:lnTo>
                    <a:pt x="3318" y="2635"/>
                  </a:lnTo>
                  <a:lnTo>
                    <a:pt x="3299" y="2578"/>
                  </a:lnTo>
                  <a:lnTo>
                    <a:pt x="3299" y="2578"/>
                  </a:lnTo>
                  <a:lnTo>
                    <a:pt x="3223" y="2483"/>
                  </a:lnTo>
                  <a:lnTo>
                    <a:pt x="3223" y="2483"/>
                  </a:lnTo>
                  <a:lnTo>
                    <a:pt x="3204" y="2426"/>
                  </a:lnTo>
                  <a:lnTo>
                    <a:pt x="3185" y="2388"/>
                  </a:lnTo>
                  <a:lnTo>
                    <a:pt x="3147" y="2350"/>
                  </a:lnTo>
                  <a:lnTo>
                    <a:pt x="3109" y="2332"/>
                  </a:lnTo>
                  <a:lnTo>
                    <a:pt x="3109" y="2332"/>
                  </a:lnTo>
                  <a:lnTo>
                    <a:pt x="2806" y="2009"/>
                  </a:lnTo>
                  <a:lnTo>
                    <a:pt x="2484" y="1706"/>
                  </a:lnTo>
                  <a:lnTo>
                    <a:pt x="2143" y="1422"/>
                  </a:lnTo>
                  <a:lnTo>
                    <a:pt x="1783" y="1156"/>
                  </a:lnTo>
                  <a:lnTo>
                    <a:pt x="1783" y="1156"/>
                  </a:lnTo>
                  <a:lnTo>
                    <a:pt x="1517" y="986"/>
                  </a:lnTo>
                  <a:lnTo>
                    <a:pt x="1233" y="834"/>
                  </a:lnTo>
                  <a:lnTo>
                    <a:pt x="664" y="550"/>
                  </a:lnTo>
                  <a:lnTo>
                    <a:pt x="664" y="550"/>
                  </a:lnTo>
                  <a:lnTo>
                    <a:pt x="532" y="512"/>
                  </a:lnTo>
                  <a:lnTo>
                    <a:pt x="361" y="455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399" y="171"/>
                  </a:lnTo>
                  <a:lnTo>
                    <a:pt x="399" y="171"/>
                  </a:lnTo>
                  <a:lnTo>
                    <a:pt x="399" y="17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6675" y="4492663"/>
              <a:ext cx="100475" cy="40300"/>
            </a:xfrm>
            <a:custGeom>
              <a:avLst/>
              <a:gdLst/>
              <a:ahLst/>
              <a:cxnLst/>
              <a:rect l="l" t="t" r="r" b="b"/>
              <a:pathLst>
                <a:path w="4019" h="1612" fill="none" extrusionOk="0">
                  <a:moveTo>
                    <a:pt x="2313" y="228"/>
                  </a:moveTo>
                  <a:lnTo>
                    <a:pt x="2313" y="228"/>
                  </a:lnTo>
                  <a:lnTo>
                    <a:pt x="2389" y="228"/>
                  </a:lnTo>
                  <a:lnTo>
                    <a:pt x="2426" y="190"/>
                  </a:lnTo>
                  <a:lnTo>
                    <a:pt x="2426" y="190"/>
                  </a:lnTo>
                  <a:lnTo>
                    <a:pt x="2730" y="114"/>
                  </a:lnTo>
                  <a:lnTo>
                    <a:pt x="2995" y="58"/>
                  </a:lnTo>
                  <a:lnTo>
                    <a:pt x="3260" y="1"/>
                  </a:lnTo>
                  <a:lnTo>
                    <a:pt x="3488" y="1"/>
                  </a:lnTo>
                  <a:lnTo>
                    <a:pt x="3488" y="1"/>
                  </a:lnTo>
                  <a:lnTo>
                    <a:pt x="3658" y="1"/>
                  </a:lnTo>
                  <a:lnTo>
                    <a:pt x="3810" y="39"/>
                  </a:lnTo>
                  <a:lnTo>
                    <a:pt x="3924" y="96"/>
                  </a:lnTo>
                  <a:lnTo>
                    <a:pt x="4019" y="171"/>
                  </a:lnTo>
                  <a:lnTo>
                    <a:pt x="4019" y="171"/>
                  </a:lnTo>
                  <a:lnTo>
                    <a:pt x="3090" y="494"/>
                  </a:lnTo>
                  <a:lnTo>
                    <a:pt x="2180" y="835"/>
                  </a:lnTo>
                  <a:lnTo>
                    <a:pt x="1270" y="1195"/>
                  </a:lnTo>
                  <a:lnTo>
                    <a:pt x="398" y="1612"/>
                  </a:lnTo>
                  <a:lnTo>
                    <a:pt x="398" y="1612"/>
                  </a:lnTo>
                  <a:lnTo>
                    <a:pt x="209" y="1403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417" y="986"/>
                  </a:lnTo>
                  <a:lnTo>
                    <a:pt x="986" y="740"/>
                  </a:lnTo>
                  <a:lnTo>
                    <a:pt x="1630" y="475"/>
                  </a:lnTo>
                  <a:lnTo>
                    <a:pt x="1972" y="342"/>
                  </a:lnTo>
                  <a:lnTo>
                    <a:pt x="2313" y="228"/>
                  </a:lnTo>
                  <a:lnTo>
                    <a:pt x="2313" y="228"/>
                  </a:lnTo>
                  <a:lnTo>
                    <a:pt x="2313" y="22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361925" y="4475138"/>
              <a:ext cx="177725" cy="60675"/>
            </a:xfrm>
            <a:custGeom>
              <a:avLst/>
              <a:gdLst/>
              <a:ahLst/>
              <a:cxnLst/>
              <a:rect l="l" t="t" r="r" b="b"/>
              <a:pathLst>
                <a:path w="7109" h="2427" fill="none" extrusionOk="0">
                  <a:moveTo>
                    <a:pt x="815" y="1517"/>
                  </a:moveTo>
                  <a:lnTo>
                    <a:pt x="815" y="1517"/>
                  </a:lnTo>
                  <a:lnTo>
                    <a:pt x="853" y="1498"/>
                  </a:lnTo>
                  <a:lnTo>
                    <a:pt x="853" y="1498"/>
                  </a:lnTo>
                  <a:lnTo>
                    <a:pt x="1782" y="1289"/>
                  </a:lnTo>
                  <a:lnTo>
                    <a:pt x="2692" y="1062"/>
                  </a:lnTo>
                  <a:lnTo>
                    <a:pt x="3602" y="815"/>
                  </a:lnTo>
                  <a:lnTo>
                    <a:pt x="4511" y="550"/>
                  </a:lnTo>
                  <a:lnTo>
                    <a:pt x="4511" y="550"/>
                  </a:lnTo>
                  <a:lnTo>
                    <a:pt x="4909" y="399"/>
                  </a:lnTo>
                  <a:lnTo>
                    <a:pt x="5402" y="209"/>
                  </a:lnTo>
                  <a:lnTo>
                    <a:pt x="5649" y="133"/>
                  </a:lnTo>
                  <a:lnTo>
                    <a:pt x="5895" y="57"/>
                  </a:lnTo>
                  <a:lnTo>
                    <a:pt x="6141" y="0"/>
                  </a:lnTo>
                  <a:lnTo>
                    <a:pt x="6388" y="0"/>
                  </a:lnTo>
                  <a:lnTo>
                    <a:pt x="6388" y="0"/>
                  </a:lnTo>
                  <a:lnTo>
                    <a:pt x="6558" y="0"/>
                  </a:lnTo>
                  <a:lnTo>
                    <a:pt x="6729" y="57"/>
                  </a:lnTo>
                  <a:lnTo>
                    <a:pt x="6729" y="57"/>
                  </a:lnTo>
                  <a:lnTo>
                    <a:pt x="6881" y="133"/>
                  </a:lnTo>
                  <a:lnTo>
                    <a:pt x="6994" y="209"/>
                  </a:lnTo>
                  <a:lnTo>
                    <a:pt x="7070" y="285"/>
                  </a:lnTo>
                  <a:lnTo>
                    <a:pt x="7108" y="361"/>
                  </a:lnTo>
                  <a:lnTo>
                    <a:pt x="7108" y="417"/>
                  </a:lnTo>
                  <a:lnTo>
                    <a:pt x="7089" y="474"/>
                  </a:lnTo>
                  <a:lnTo>
                    <a:pt x="7032" y="531"/>
                  </a:lnTo>
                  <a:lnTo>
                    <a:pt x="6956" y="588"/>
                  </a:lnTo>
                  <a:lnTo>
                    <a:pt x="6767" y="683"/>
                  </a:lnTo>
                  <a:lnTo>
                    <a:pt x="6539" y="759"/>
                  </a:lnTo>
                  <a:lnTo>
                    <a:pt x="6122" y="872"/>
                  </a:lnTo>
                  <a:lnTo>
                    <a:pt x="6122" y="872"/>
                  </a:lnTo>
                  <a:lnTo>
                    <a:pt x="5270" y="1081"/>
                  </a:lnTo>
                  <a:lnTo>
                    <a:pt x="4417" y="1251"/>
                  </a:lnTo>
                  <a:lnTo>
                    <a:pt x="2692" y="1574"/>
                  </a:lnTo>
                  <a:lnTo>
                    <a:pt x="2692" y="1574"/>
                  </a:lnTo>
                  <a:lnTo>
                    <a:pt x="2332" y="1668"/>
                  </a:lnTo>
                  <a:lnTo>
                    <a:pt x="2010" y="1763"/>
                  </a:lnTo>
                  <a:lnTo>
                    <a:pt x="1687" y="1896"/>
                  </a:lnTo>
                  <a:lnTo>
                    <a:pt x="1365" y="2047"/>
                  </a:lnTo>
                  <a:lnTo>
                    <a:pt x="1365" y="2047"/>
                  </a:lnTo>
                  <a:lnTo>
                    <a:pt x="1062" y="2237"/>
                  </a:lnTo>
                  <a:lnTo>
                    <a:pt x="834" y="2370"/>
                  </a:lnTo>
                  <a:lnTo>
                    <a:pt x="740" y="2408"/>
                  </a:lnTo>
                  <a:lnTo>
                    <a:pt x="626" y="2427"/>
                  </a:lnTo>
                  <a:lnTo>
                    <a:pt x="626" y="2427"/>
                  </a:lnTo>
                  <a:lnTo>
                    <a:pt x="607" y="2408"/>
                  </a:lnTo>
                  <a:lnTo>
                    <a:pt x="607" y="2408"/>
                  </a:lnTo>
                  <a:lnTo>
                    <a:pt x="588" y="2408"/>
                  </a:lnTo>
                  <a:lnTo>
                    <a:pt x="588" y="2408"/>
                  </a:lnTo>
                  <a:lnTo>
                    <a:pt x="550" y="2408"/>
                  </a:lnTo>
                  <a:lnTo>
                    <a:pt x="493" y="2370"/>
                  </a:lnTo>
                  <a:lnTo>
                    <a:pt x="474" y="2332"/>
                  </a:lnTo>
                  <a:lnTo>
                    <a:pt x="436" y="2275"/>
                  </a:lnTo>
                  <a:lnTo>
                    <a:pt x="436" y="2275"/>
                  </a:lnTo>
                  <a:lnTo>
                    <a:pt x="380" y="2142"/>
                  </a:lnTo>
                  <a:lnTo>
                    <a:pt x="323" y="2010"/>
                  </a:lnTo>
                  <a:lnTo>
                    <a:pt x="152" y="1763"/>
                  </a:lnTo>
                  <a:lnTo>
                    <a:pt x="152" y="1763"/>
                  </a:lnTo>
                  <a:lnTo>
                    <a:pt x="133" y="1725"/>
                  </a:lnTo>
                  <a:lnTo>
                    <a:pt x="95" y="1706"/>
                  </a:lnTo>
                  <a:lnTo>
                    <a:pt x="19" y="1687"/>
                  </a:lnTo>
                  <a:lnTo>
                    <a:pt x="19" y="1687"/>
                  </a:lnTo>
                  <a:lnTo>
                    <a:pt x="0" y="1687"/>
                  </a:lnTo>
                  <a:lnTo>
                    <a:pt x="0" y="1687"/>
                  </a:lnTo>
                  <a:lnTo>
                    <a:pt x="323" y="1498"/>
                  </a:lnTo>
                  <a:lnTo>
                    <a:pt x="664" y="1308"/>
                  </a:lnTo>
                  <a:lnTo>
                    <a:pt x="664" y="1308"/>
                  </a:lnTo>
                  <a:lnTo>
                    <a:pt x="664" y="1384"/>
                  </a:lnTo>
                  <a:lnTo>
                    <a:pt x="683" y="1441"/>
                  </a:lnTo>
                  <a:lnTo>
                    <a:pt x="740" y="1498"/>
                  </a:lnTo>
                  <a:lnTo>
                    <a:pt x="815" y="151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448175" y="4474663"/>
              <a:ext cx="131775" cy="95750"/>
            </a:xfrm>
            <a:custGeom>
              <a:avLst/>
              <a:gdLst/>
              <a:ahLst/>
              <a:cxnLst/>
              <a:rect l="l" t="t" r="r" b="b"/>
              <a:pathLst>
                <a:path w="5271" h="3830" fill="none" extrusionOk="0">
                  <a:moveTo>
                    <a:pt x="702" y="3829"/>
                  </a:moveTo>
                  <a:lnTo>
                    <a:pt x="702" y="3829"/>
                  </a:lnTo>
                  <a:lnTo>
                    <a:pt x="645" y="3810"/>
                  </a:lnTo>
                  <a:lnTo>
                    <a:pt x="645" y="3810"/>
                  </a:lnTo>
                  <a:lnTo>
                    <a:pt x="1" y="3659"/>
                  </a:lnTo>
                  <a:lnTo>
                    <a:pt x="1" y="3659"/>
                  </a:lnTo>
                  <a:lnTo>
                    <a:pt x="77" y="3469"/>
                  </a:lnTo>
                  <a:lnTo>
                    <a:pt x="172" y="3280"/>
                  </a:lnTo>
                  <a:lnTo>
                    <a:pt x="266" y="3109"/>
                  </a:lnTo>
                  <a:lnTo>
                    <a:pt x="399" y="2938"/>
                  </a:lnTo>
                  <a:lnTo>
                    <a:pt x="551" y="2768"/>
                  </a:lnTo>
                  <a:lnTo>
                    <a:pt x="702" y="2616"/>
                  </a:lnTo>
                  <a:lnTo>
                    <a:pt x="1024" y="2332"/>
                  </a:lnTo>
                  <a:lnTo>
                    <a:pt x="1385" y="2066"/>
                  </a:lnTo>
                  <a:lnTo>
                    <a:pt x="1764" y="1801"/>
                  </a:lnTo>
                  <a:lnTo>
                    <a:pt x="2446" y="1346"/>
                  </a:lnTo>
                  <a:lnTo>
                    <a:pt x="2446" y="1346"/>
                  </a:lnTo>
                  <a:lnTo>
                    <a:pt x="3052" y="929"/>
                  </a:lnTo>
                  <a:lnTo>
                    <a:pt x="3697" y="531"/>
                  </a:lnTo>
                  <a:lnTo>
                    <a:pt x="3697" y="531"/>
                  </a:lnTo>
                  <a:lnTo>
                    <a:pt x="3924" y="380"/>
                  </a:lnTo>
                  <a:lnTo>
                    <a:pt x="4171" y="266"/>
                  </a:lnTo>
                  <a:lnTo>
                    <a:pt x="4417" y="152"/>
                  </a:lnTo>
                  <a:lnTo>
                    <a:pt x="4664" y="38"/>
                  </a:lnTo>
                  <a:lnTo>
                    <a:pt x="4664" y="38"/>
                  </a:lnTo>
                  <a:lnTo>
                    <a:pt x="4758" y="1"/>
                  </a:lnTo>
                  <a:lnTo>
                    <a:pt x="4853" y="1"/>
                  </a:lnTo>
                  <a:lnTo>
                    <a:pt x="4853" y="1"/>
                  </a:lnTo>
                  <a:lnTo>
                    <a:pt x="4929" y="1"/>
                  </a:lnTo>
                  <a:lnTo>
                    <a:pt x="4986" y="38"/>
                  </a:lnTo>
                  <a:lnTo>
                    <a:pt x="5043" y="57"/>
                  </a:lnTo>
                  <a:lnTo>
                    <a:pt x="5080" y="114"/>
                  </a:lnTo>
                  <a:lnTo>
                    <a:pt x="5156" y="228"/>
                  </a:lnTo>
                  <a:lnTo>
                    <a:pt x="5194" y="380"/>
                  </a:lnTo>
                  <a:lnTo>
                    <a:pt x="5232" y="550"/>
                  </a:lnTo>
                  <a:lnTo>
                    <a:pt x="5251" y="702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4455" y="1157"/>
                  </a:lnTo>
                  <a:lnTo>
                    <a:pt x="4455" y="1157"/>
                  </a:lnTo>
                  <a:lnTo>
                    <a:pt x="4607" y="1081"/>
                  </a:lnTo>
                  <a:lnTo>
                    <a:pt x="4607" y="1081"/>
                  </a:lnTo>
                  <a:lnTo>
                    <a:pt x="4664" y="1043"/>
                  </a:lnTo>
                  <a:lnTo>
                    <a:pt x="4682" y="986"/>
                  </a:lnTo>
                  <a:lnTo>
                    <a:pt x="4701" y="948"/>
                  </a:lnTo>
                  <a:lnTo>
                    <a:pt x="4682" y="891"/>
                  </a:lnTo>
                  <a:lnTo>
                    <a:pt x="4664" y="853"/>
                  </a:lnTo>
                  <a:lnTo>
                    <a:pt x="4626" y="816"/>
                  </a:lnTo>
                  <a:lnTo>
                    <a:pt x="4569" y="778"/>
                  </a:lnTo>
                  <a:lnTo>
                    <a:pt x="4512" y="778"/>
                  </a:lnTo>
                  <a:lnTo>
                    <a:pt x="4512" y="778"/>
                  </a:lnTo>
                  <a:lnTo>
                    <a:pt x="4436" y="797"/>
                  </a:lnTo>
                  <a:lnTo>
                    <a:pt x="4436" y="797"/>
                  </a:lnTo>
                  <a:lnTo>
                    <a:pt x="4114" y="948"/>
                  </a:lnTo>
                  <a:lnTo>
                    <a:pt x="3811" y="1119"/>
                  </a:lnTo>
                  <a:lnTo>
                    <a:pt x="3488" y="1289"/>
                  </a:lnTo>
                  <a:lnTo>
                    <a:pt x="3185" y="1479"/>
                  </a:lnTo>
                  <a:lnTo>
                    <a:pt x="2901" y="1687"/>
                  </a:lnTo>
                  <a:lnTo>
                    <a:pt x="2617" y="1896"/>
                  </a:lnTo>
                  <a:lnTo>
                    <a:pt x="2332" y="2123"/>
                  </a:lnTo>
                  <a:lnTo>
                    <a:pt x="2067" y="2351"/>
                  </a:lnTo>
                  <a:lnTo>
                    <a:pt x="2067" y="2351"/>
                  </a:lnTo>
                  <a:lnTo>
                    <a:pt x="1820" y="2578"/>
                  </a:lnTo>
                  <a:lnTo>
                    <a:pt x="1593" y="2825"/>
                  </a:lnTo>
                  <a:lnTo>
                    <a:pt x="1385" y="3071"/>
                  </a:lnTo>
                  <a:lnTo>
                    <a:pt x="1176" y="3336"/>
                  </a:lnTo>
                  <a:lnTo>
                    <a:pt x="1176" y="3336"/>
                  </a:lnTo>
                  <a:lnTo>
                    <a:pt x="1081" y="3469"/>
                  </a:lnTo>
                  <a:lnTo>
                    <a:pt x="987" y="3621"/>
                  </a:lnTo>
                  <a:lnTo>
                    <a:pt x="911" y="3696"/>
                  </a:lnTo>
                  <a:lnTo>
                    <a:pt x="854" y="3753"/>
                  </a:lnTo>
                  <a:lnTo>
                    <a:pt x="778" y="3810"/>
                  </a:lnTo>
                  <a:lnTo>
                    <a:pt x="702" y="382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55800" y="4435338"/>
              <a:ext cx="146425" cy="81050"/>
            </a:xfrm>
            <a:custGeom>
              <a:avLst/>
              <a:gdLst/>
              <a:ahLst/>
              <a:cxnLst/>
              <a:rect l="l" t="t" r="r" b="b"/>
              <a:pathLst>
                <a:path w="5857" h="3242" fill="none" extrusionOk="0">
                  <a:moveTo>
                    <a:pt x="2805" y="721"/>
                  </a:moveTo>
                  <a:lnTo>
                    <a:pt x="2805" y="721"/>
                  </a:lnTo>
                  <a:lnTo>
                    <a:pt x="3052" y="721"/>
                  </a:lnTo>
                  <a:lnTo>
                    <a:pt x="3052" y="721"/>
                  </a:lnTo>
                  <a:lnTo>
                    <a:pt x="3317" y="702"/>
                  </a:lnTo>
                  <a:lnTo>
                    <a:pt x="3639" y="683"/>
                  </a:lnTo>
                  <a:lnTo>
                    <a:pt x="4018" y="626"/>
                  </a:lnTo>
                  <a:lnTo>
                    <a:pt x="4416" y="550"/>
                  </a:lnTo>
                  <a:lnTo>
                    <a:pt x="4814" y="474"/>
                  </a:lnTo>
                  <a:lnTo>
                    <a:pt x="5193" y="342"/>
                  </a:lnTo>
                  <a:lnTo>
                    <a:pt x="5364" y="266"/>
                  </a:lnTo>
                  <a:lnTo>
                    <a:pt x="5554" y="190"/>
                  </a:lnTo>
                  <a:lnTo>
                    <a:pt x="5705" y="95"/>
                  </a:lnTo>
                  <a:lnTo>
                    <a:pt x="5857" y="0"/>
                  </a:lnTo>
                  <a:lnTo>
                    <a:pt x="5857" y="0"/>
                  </a:lnTo>
                  <a:lnTo>
                    <a:pt x="5724" y="550"/>
                  </a:lnTo>
                  <a:lnTo>
                    <a:pt x="5573" y="1081"/>
                  </a:lnTo>
                  <a:lnTo>
                    <a:pt x="5421" y="1611"/>
                  </a:lnTo>
                  <a:lnTo>
                    <a:pt x="5383" y="1896"/>
                  </a:lnTo>
                  <a:lnTo>
                    <a:pt x="5345" y="2180"/>
                  </a:lnTo>
                  <a:lnTo>
                    <a:pt x="5345" y="2180"/>
                  </a:lnTo>
                  <a:lnTo>
                    <a:pt x="4985" y="2294"/>
                  </a:lnTo>
                  <a:lnTo>
                    <a:pt x="4625" y="2445"/>
                  </a:lnTo>
                  <a:lnTo>
                    <a:pt x="3943" y="2749"/>
                  </a:lnTo>
                  <a:lnTo>
                    <a:pt x="2900" y="3241"/>
                  </a:lnTo>
                  <a:lnTo>
                    <a:pt x="2900" y="3241"/>
                  </a:lnTo>
                  <a:lnTo>
                    <a:pt x="2578" y="2957"/>
                  </a:lnTo>
                  <a:lnTo>
                    <a:pt x="2578" y="2957"/>
                  </a:lnTo>
                  <a:lnTo>
                    <a:pt x="2275" y="2730"/>
                  </a:lnTo>
                  <a:lnTo>
                    <a:pt x="1952" y="2483"/>
                  </a:lnTo>
                  <a:lnTo>
                    <a:pt x="1782" y="2389"/>
                  </a:lnTo>
                  <a:lnTo>
                    <a:pt x="1611" y="2294"/>
                  </a:lnTo>
                  <a:lnTo>
                    <a:pt x="1441" y="2218"/>
                  </a:lnTo>
                  <a:lnTo>
                    <a:pt x="1270" y="2142"/>
                  </a:lnTo>
                  <a:lnTo>
                    <a:pt x="1270" y="2142"/>
                  </a:lnTo>
                  <a:lnTo>
                    <a:pt x="1137" y="2123"/>
                  </a:lnTo>
                  <a:lnTo>
                    <a:pt x="1137" y="2123"/>
                  </a:lnTo>
                  <a:lnTo>
                    <a:pt x="1024" y="2142"/>
                  </a:lnTo>
                  <a:lnTo>
                    <a:pt x="891" y="2161"/>
                  </a:lnTo>
                  <a:lnTo>
                    <a:pt x="626" y="2256"/>
                  </a:lnTo>
                  <a:lnTo>
                    <a:pt x="626" y="2256"/>
                  </a:lnTo>
                  <a:lnTo>
                    <a:pt x="76" y="607"/>
                  </a:lnTo>
                  <a:lnTo>
                    <a:pt x="76" y="607"/>
                  </a:lnTo>
                  <a:lnTo>
                    <a:pt x="38" y="4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41" y="304"/>
                  </a:lnTo>
                  <a:lnTo>
                    <a:pt x="588" y="379"/>
                  </a:lnTo>
                  <a:lnTo>
                    <a:pt x="588" y="379"/>
                  </a:lnTo>
                  <a:lnTo>
                    <a:pt x="872" y="474"/>
                  </a:lnTo>
                  <a:lnTo>
                    <a:pt x="1137" y="531"/>
                  </a:lnTo>
                  <a:lnTo>
                    <a:pt x="1403" y="588"/>
                  </a:lnTo>
                  <a:lnTo>
                    <a:pt x="1687" y="645"/>
                  </a:lnTo>
                  <a:lnTo>
                    <a:pt x="2256" y="702"/>
                  </a:lnTo>
                  <a:lnTo>
                    <a:pt x="2805" y="72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44425" y="4409738"/>
              <a:ext cx="129375" cy="35575"/>
            </a:xfrm>
            <a:custGeom>
              <a:avLst/>
              <a:gdLst/>
              <a:ahLst/>
              <a:cxnLst/>
              <a:rect l="l" t="t" r="r" b="b"/>
              <a:pathLst>
                <a:path w="5175" h="1423" fill="none" extrusionOk="0">
                  <a:moveTo>
                    <a:pt x="2199" y="1422"/>
                  </a:moveTo>
                  <a:lnTo>
                    <a:pt x="2199" y="1422"/>
                  </a:lnTo>
                  <a:lnTo>
                    <a:pt x="1914" y="1403"/>
                  </a:lnTo>
                  <a:lnTo>
                    <a:pt x="1630" y="1385"/>
                  </a:lnTo>
                  <a:lnTo>
                    <a:pt x="1346" y="1347"/>
                  </a:lnTo>
                  <a:lnTo>
                    <a:pt x="1080" y="1309"/>
                  </a:lnTo>
                  <a:lnTo>
                    <a:pt x="796" y="1252"/>
                  </a:lnTo>
                  <a:lnTo>
                    <a:pt x="531" y="117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57" y="892"/>
                  </a:lnTo>
                  <a:lnTo>
                    <a:pt x="114" y="797"/>
                  </a:lnTo>
                  <a:lnTo>
                    <a:pt x="190" y="740"/>
                  </a:lnTo>
                  <a:lnTo>
                    <a:pt x="265" y="664"/>
                  </a:lnTo>
                  <a:lnTo>
                    <a:pt x="360" y="626"/>
                  </a:lnTo>
                  <a:lnTo>
                    <a:pt x="455" y="588"/>
                  </a:lnTo>
                  <a:lnTo>
                    <a:pt x="645" y="532"/>
                  </a:lnTo>
                  <a:lnTo>
                    <a:pt x="853" y="494"/>
                  </a:lnTo>
                  <a:lnTo>
                    <a:pt x="1080" y="475"/>
                  </a:lnTo>
                  <a:lnTo>
                    <a:pt x="1289" y="456"/>
                  </a:lnTo>
                  <a:lnTo>
                    <a:pt x="1497" y="418"/>
                  </a:lnTo>
                  <a:lnTo>
                    <a:pt x="1497" y="418"/>
                  </a:lnTo>
                  <a:lnTo>
                    <a:pt x="1668" y="361"/>
                  </a:lnTo>
                  <a:lnTo>
                    <a:pt x="1839" y="304"/>
                  </a:lnTo>
                  <a:lnTo>
                    <a:pt x="2180" y="190"/>
                  </a:lnTo>
                  <a:lnTo>
                    <a:pt x="2540" y="77"/>
                  </a:lnTo>
                  <a:lnTo>
                    <a:pt x="2710" y="20"/>
                  </a:lnTo>
                  <a:lnTo>
                    <a:pt x="2881" y="1"/>
                  </a:lnTo>
                  <a:lnTo>
                    <a:pt x="2881" y="1"/>
                  </a:lnTo>
                  <a:lnTo>
                    <a:pt x="2919" y="1"/>
                  </a:lnTo>
                  <a:lnTo>
                    <a:pt x="2919" y="1"/>
                  </a:lnTo>
                  <a:lnTo>
                    <a:pt x="3014" y="1"/>
                  </a:lnTo>
                  <a:lnTo>
                    <a:pt x="3108" y="39"/>
                  </a:lnTo>
                  <a:lnTo>
                    <a:pt x="3298" y="115"/>
                  </a:lnTo>
                  <a:lnTo>
                    <a:pt x="3298" y="115"/>
                  </a:lnTo>
                  <a:lnTo>
                    <a:pt x="3469" y="190"/>
                  </a:lnTo>
                  <a:lnTo>
                    <a:pt x="3563" y="228"/>
                  </a:lnTo>
                  <a:lnTo>
                    <a:pt x="3658" y="228"/>
                  </a:lnTo>
                  <a:lnTo>
                    <a:pt x="3658" y="228"/>
                  </a:lnTo>
                  <a:lnTo>
                    <a:pt x="3677" y="228"/>
                  </a:lnTo>
                  <a:lnTo>
                    <a:pt x="3677" y="228"/>
                  </a:lnTo>
                  <a:lnTo>
                    <a:pt x="3696" y="228"/>
                  </a:lnTo>
                  <a:lnTo>
                    <a:pt x="3696" y="228"/>
                  </a:lnTo>
                  <a:lnTo>
                    <a:pt x="3886" y="247"/>
                  </a:lnTo>
                  <a:lnTo>
                    <a:pt x="4094" y="266"/>
                  </a:lnTo>
                  <a:lnTo>
                    <a:pt x="4284" y="285"/>
                  </a:lnTo>
                  <a:lnTo>
                    <a:pt x="4454" y="342"/>
                  </a:lnTo>
                  <a:lnTo>
                    <a:pt x="4644" y="399"/>
                  </a:lnTo>
                  <a:lnTo>
                    <a:pt x="4833" y="475"/>
                  </a:lnTo>
                  <a:lnTo>
                    <a:pt x="5004" y="570"/>
                  </a:lnTo>
                  <a:lnTo>
                    <a:pt x="5174" y="664"/>
                  </a:lnTo>
                  <a:lnTo>
                    <a:pt x="5174" y="664"/>
                  </a:lnTo>
                  <a:lnTo>
                    <a:pt x="5099" y="778"/>
                  </a:lnTo>
                  <a:lnTo>
                    <a:pt x="5099" y="778"/>
                  </a:lnTo>
                  <a:lnTo>
                    <a:pt x="4795" y="949"/>
                  </a:lnTo>
                  <a:lnTo>
                    <a:pt x="4454" y="1081"/>
                  </a:lnTo>
                  <a:lnTo>
                    <a:pt x="4113" y="1195"/>
                  </a:lnTo>
                  <a:lnTo>
                    <a:pt x="3753" y="1271"/>
                  </a:lnTo>
                  <a:lnTo>
                    <a:pt x="3374" y="1328"/>
                  </a:lnTo>
                  <a:lnTo>
                    <a:pt x="3014" y="1366"/>
                  </a:lnTo>
                  <a:lnTo>
                    <a:pt x="2654" y="1403"/>
                  </a:lnTo>
                  <a:lnTo>
                    <a:pt x="2312" y="1403"/>
                  </a:lnTo>
                  <a:lnTo>
                    <a:pt x="2312" y="1403"/>
                  </a:lnTo>
                  <a:lnTo>
                    <a:pt x="2199" y="142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fill="none" extrusionOk="0">
                  <a:moveTo>
                    <a:pt x="15183" y="0"/>
                  </a:moveTo>
                  <a:lnTo>
                    <a:pt x="15183" y="0"/>
                  </a:ln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391" y="986"/>
                  </a:lnTo>
                  <a:lnTo>
                    <a:pt x="15391" y="986"/>
                  </a:lnTo>
                  <a:lnTo>
                    <a:pt x="15201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183" y="4814"/>
                  </a:lnTo>
                  <a:lnTo>
                    <a:pt x="11145" y="4814"/>
                  </a:lnTo>
                  <a:lnTo>
                    <a:pt x="11145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74" y="11145"/>
                  </a:lnTo>
                  <a:lnTo>
                    <a:pt x="4474" y="11145"/>
                  </a:lnTo>
                  <a:lnTo>
                    <a:pt x="4493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694" y="10444"/>
                  </a:lnTo>
                  <a:lnTo>
                    <a:pt x="15732" y="10444"/>
                  </a:lnTo>
                  <a:lnTo>
                    <a:pt x="15732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708" y="4246"/>
                  </a:lnTo>
                  <a:lnTo>
                    <a:pt x="1870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lnTo>
                    <a:pt x="15183" y="0"/>
                  </a:lnTo>
                  <a:lnTo>
                    <a:pt x="1518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7">
    <p:bg>
      <p:bgPr>
        <a:solidFill>
          <a:schemeClr val="lt2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>
            <a:spLocks noGrp="1"/>
          </p:cNvSpPr>
          <p:nvPr>
            <p:ph type="subTitle" idx="1"/>
          </p:nvPr>
        </p:nvSpPr>
        <p:spPr>
          <a:xfrm>
            <a:off x="712951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5" name="Google Shape;655;p25"/>
          <p:cNvSpPr txBox="1">
            <a:spLocks noGrp="1"/>
          </p:cNvSpPr>
          <p:nvPr>
            <p:ph type="subTitle" idx="2"/>
          </p:nvPr>
        </p:nvSpPr>
        <p:spPr>
          <a:xfrm>
            <a:off x="712951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6" name="Google Shape;656;p25"/>
          <p:cNvSpPr txBox="1">
            <a:spLocks noGrp="1"/>
          </p:cNvSpPr>
          <p:nvPr>
            <p:ph type="subTitle" idx="3"/>
          </p:nvPr>
        </p:nvSpPr>
        <p:spPr>
          <a:xfrm>
            <a:off x="3513535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7" name="Google Shape;657;p25"/>
          <p:cNvSpPr txBox="1">
            <a:spLocks noGrp="1"/>
          </p:cNvSpPr>
          <p:nvPr>
            <p:ph type="subTitle" idx="4"/>
          </p:nvPr>
        </p:nvSpPr>
        <p:spPr>
          <a:xfrm>
            <a:off x="3513535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8" name="Google Shape;658;p25"/>
          <p:cNvSpPr txBox="1">
            <a:spLocks noGrp="1"/>
          </p:cNvSpPr>
          <p:nvPr>
            <p:ph type="subTitle" idx="5"/>
          </p:nvPr>
        </p:nvSpPr>
        <p:spPr>
          <a:xfrm>
            <a:off x="6310049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9" name="Google Shape;659;p25"/>
          <p:cNvSpPr txBox="1">
            <a:spLocks noGrp="1"/>
          </p:cNvSpPr>
          <p:nvPr>
            <p:ph type="subTitle" idx="6"/>
          </p:nvPr>
        </p:nvSpPr>
        <p:spPr>
          <a:xfrm>
            <a:off x="6310049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60" name="Google Shape;660;p25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661" name="Google Shape;661;p25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890" name="Google Shape;890;p3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1">
    <p:bg>
      <p:bgPr>
        <a:solidFill>
          <a:schemeClr val="accent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10" name="Google Shape;910;p3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CUSTOM_21_1_1">
    <p:bg>
      <p:bgPr>
        <a:solidFill>
          <a:schemeClr val="lt2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30" name="Google Shape;930;p3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3020926" y="2008498"/>
            <a:ext cx="4347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3020926" y="2739902"/>
            <a:ext cx="4347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 idx="2" hasCustomPrompt="1"/>
          </p:nvPr>
        </p:nvSpPr>
        <p:spPr>
          <a:xfrm>
            <a:off x="1780427" y="2297390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12" name="Google Shape;112;p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3789150" y="1172250"/>
            <a:ext cx="4573800" cy="27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224" name="Google Shape;224;p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244" name="Google Shape;244;p9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701100" y="1474499"/>
            <a:ext cx="4251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subTitle" idx="1"/>
          </p:nvPr>
        </p:nvSpPr>
        <p:spPr>
          <a:xfrm>
            <a:off x="701100" y="2388901"/>
            <a:ext cx="4251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lt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382" name="Google Shape;382;p1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1822109" y="119127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1822109" y="1557412"/>
            <a:ext cx="255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4"/>
          <p:cNvSpPr txBox="1">
            <a:spLocks noGrp="1"/>
          </p:cNvSpPr>
          <p:nvPr>
            <p:ph type="title" idx="2"/>
          </p:nvPr>
        </p:nvSpPr>
        <p:spPr>
          <a:xfrm>
            <a:off x="1822109" y="3651888"/>
            <a:ext cx="2556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subTitle" idx="3"/>
          </p:nvPr>
        </p:nvSpPr>
        <p:spPr>
          <a:xfrm>
            <a:off x="1822109" y="4018700"/>
            <a:ext cx="255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4"/>
          <p:cNvSpPr txBox="1">
            <a:spLocks noGrp="1"/>
          </p:cNvSpPr>
          <p:nvPr>
            <p:ph type="title" idx="4"/>
          </p:nvPr>
        </p:nvSpPr>
        <p:spPr>
          <a:xfrm flipH="1">
            <a:off x="5759671" y="1191278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5" name="Google Shape;405;p14"/>
          <p:cNvSpPr txBox="1">
            <a:spLocks noGrp="1"/>
          </p:cNvSpPr>
          <p:nvPr>
            <p:ph type="subTitle" idx="5"/>
          </p:nvPr>
        </p:nvSpPr>
        <p:spPr>
          <a:xfrm flipH="1">
            <a:off x="5759703" y="1557419"/>
            <a:ext cx="255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title" idx="6" hasCustomPrompt="1"/>
          </p:nvPr>
        </p:nvSpPr>
        <p:spPr>
          <a:xfrm>
            <a:off x="921375" y="143377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" name="Google Shape;407;p14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855005" y="143377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4"/>
          <p:cNvSpPr txBox="1">
            <a:spLocks noGrp="1"/>
          </p:cNvSpPr>
          <p:nvPr>
            <p:ph type="title" idx="8" hasCustomPrompt="1"/>
          </p:nvPr>
        </p:nvSpPr>
        <p:spPr>
          <a:xfrm>
            <a:off x="921375" y="38948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4"/>
          <p:cNvSpPr txBox="1">
            <a:spLocks noGrp="1"/>
          </p:cNvSpPr>
          <p:nvPr>
            <p:ph type="title" idx="9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4"/>
          <p:cNvSpPr txBox="1">
            <a:spLocks noGrp="1"/>
          </p:cNvSpPr>
          <p:nvPr>
            <p:ph type="title" idx="13"/>
          </p:nvPr>
        </p:nvSpPr>
        <p:spPr>
          <a:xfrm>
            <a:off x="1822109" y="242019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subTitle" idx="14"/>
          </p:nvPr>
        </p:nvSpPr>
        <p:spPr>
          <a:xfrm>
            <a:off x="1822109" y="2787571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title" idx="15"/>
          </p:nvPr>
        </p:nvSpPr>
        <p:spPr>
          <a:xfrm>
            <a:off x="5759770" y="3651888"/>
            <a:ext cx="2556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subTitle" idx="16"/>
          </p:nvPr>
        </p:nvSpPr>
        <p:spPr>
          <a:xfrm>
            <a:off x="5759770" y="4018700"/>
            <a:ext cx="255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4"/>
          <p:cNvSpPr txBox="1">
            <a:spLocks noGrp="1"/>
          </p:cNvSpPr>
          <p:nvPr>
            <p:ph type="title" idx="17"/>
          </p:nvPr>
        </p:nvSpPr>
        <p:spPr>
          <a:xfrm flipH="1">
            <a:off x="5759671" y="242019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8"/>
          </p:nvPr>
        </p:nvSpPr>
        <p:spPr>
          <a:xfrm flipH="1">
            <a:off x="5759703" y="2787571"/>
            <a:ext cx="255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title" idx="19" hasCustomPrompt="1"/>
          </p:nvPr>
        </p:nvSpPr>
        <p:spPr>
          <a:xfrm>
            <a:off x="921375" y="266351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" name="Google Shape;417;p14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855005" y="266351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4"/>
          <p:cNvSpPr txBox="1">
            <a:spLocks noGrp="1"/>
          </p:cNvSpPr>
          <p:nvPr>
            <p:ph type="title" idx="21" hasCustomPrompt="1"/>
          </p:nvPr>
        </p:nvSpPr>
        <p:spPr>
          <a:xfrm>
            <a:off x="4855005" y="38948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"/>
          <p:cNvSpPr txBox="1">
            <a:spLocks noGrp="1"/>
          </p:cNvSpPr>
          <p:nvPr>
            <p:ph type="title"/>
          </p:nvPr>
        </p:nvSpPr>
        <p:spPr>
          <a:xfrm>
            <a:off x="4642500" y="1764150"/>
            <a:ext cx="37587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1"/>
          </p:nvPr>
        </p:nvSpPr>
        <p:spPr>
          <a:xfrm>
            <a:off x="4642500" y="2647950"/>
            <a:ext cx="3756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1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498" name="Google Shape;498;p1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5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body" idx="1"/>
          </p:nvPr>
        </p:nvSpPr>
        <p:spPr>
          <a:xfrm>
            <a:off x="3925050" y="1574200"/>
            <a:ext cx="4419000" cy="23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586" name="Google Shape;586;p2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bg>
      <p:bgPr>
        <a:solidFill>
          <a:schemeClr val="accent1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606" name="Google Shape;606;p2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23"/>
          <p:cNvSpPr txBox="1">
            <a:spLocks noGrp="1"/>
          </p:cNvSpPr>
          <p:nvPr>
            <p:ph type="title"/>
          </p:nvPr>
        </p:nvSpPr>
        <p:spPr>
          <a:xfrm>
            <a:off x="2626048" y="1400450"/>
            <a:ext cx="4590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3"/>
          <p:cNvSpPr txBox="1">
            <a:spLocks noGrp="1"/>
          </p:cNvSpPr>
          <p:nvPr>
            <p:ph type="title" idx="2"/>
          </p:nvPr>
        </p:nvSpPr>
        <p:spPr>
          <a:xfrm>
            <a:off x="2626050" y="3028324"/>
            <a:ext cx="4590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3"/>
          <p:cNvSpPr txBox="1">
            <a:spLocks noGrp="1"/>
          </p:cNvSpPr>
          <p:nvPr>
            <p:ph type="subTitle" idx="1"/>
          </p:nvPr>
        </p:nvSpPr>
        <p:spPr>
          <a:xfrm>
            <a:off x="2626050" y="3394026"/>
            <a:ext cx="4591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7" name="Google Shape;627;p23"/>
          <p:cNvSpPr txBox="1">
            <a:spLocks noGrp="1"/>
          </p:cNvSpPr>
          <p:nvPr>
            <p:ph type="subTitle" idx="3"/>
          </p:nvPr>
        </p:nvSpPr>
        <p:spPr>
          <a:xfrm>
            <a:off x="2626050" y="1766150"/>
            <a:ext cx="4592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8" name="Google Shape;628;p23"/>
          <p:cNvSpPr txBox="1">
            <a:spLocks noGrp="1"/>
          </p:cNvSpPr>
          <p:nvPr>
            <p:ph type="title" idx="4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28200" y="530352"/>
            <a:ext cx="488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3200" b="1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4" r:id="rId7"/>
    <p:sldLayoutId id="2147483668" r:id="rId8"/>
    <p:sldLayoutId id="2147483669" r:id="rId9"/>
    <p:sldLayoutId id="2147483671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0"/>
          <p:cNvSpPr txBox="1">
            <a:spLocks noGrp="1"/>
          </p:cNvSpPr>
          <p:nvPr>
            <p:ph type="ctrTitle"/>
          </p:nvPr>
        </p:nvSpPr>
        <p:spPr>
          <a:xfrm>
            <a:off x="4260200" y="1472350"/>
            <a:ext cx="4261500" cy="243725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/>
            <a:r>
              <a:rPr lang="en" sz="6600" dirty="0">
                <a:solidFill>
                  <a:schemeClr val="accent5"/>
                </a:solidFill>
              </a:rPr>
              <a:t>Food Cone</a:t>
            </a:r>
            <a:br>
              <a:rPr lang="en" sz="6600" dirty="0">
                <a:solidFill>
                  <a:schemeClr val="accent5"/>
                </a:solidFill>
              </a:rPr>
            </a:br>
            <a:r>
              <a:rPr lang="en" sz="4000" dirty="0"/>
              <a:t>Web Application for a Restuarent</a:t>
            </a:r>
            <a:endParaRPr sz="9600" dirty="0">
              <a:solidFill>
                <a:schemeClr val="accent5"/>
              </a:solidFill>
            </a:endParaRPr>
          </a:p>
        </p:txBody>
      </p:sp>
      <p:grpSp>
        <p:nvGrpSpPr>
          <p:cNvPr id="964" name="Google Shape;964;p40"/>
          <p:cNvGrpSpPr/>
          <p:nvPr/>
        </p:nvGrpSpPr>
        <p:grpSpPr>
          <a:xfrm>
            <a:off x="633930" y="877608"/>
            <a:ext cx="3626265" cy="3540681"/>
            <a:chOff x="633930" y="877608"/>
            <a:chExt cx="3626265" cy="3540681"/>
          </a:xfrm>
        </p:grpSpPr>
        <p:sp>
          <p:nvSpPr>
            <p:cNvPr id="965" name="Google Shape;965;p40"/>
            <p:cNvSpPr/>
            <p:nvPr/>
          </p:nvSpPr>
          <p:spPr>
            <a:xfrm rot="-2658911" flipH="1">
              <a:off x="1168795" y="1392138"/>
              <a:ext cx="2556535" cy="2511622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40"/>
            <p:cNvGrpSpPr/>
            <p:nvPr/>
          </p:nvGrpSpPr>
          <p:grpSpPr>
            <a:xfrm>
              <a:off x="3129067" y="1345571"/>
              <a:ext cx="1088332" cy="2254157"/>
              <a:chOff x="4127075" y="-4463600"/>
              <a:chExt cx="1255575" cy="2600550"/>
            </a:xfrm>
          </p:grpSpPr>
          <p:sp>
            <p:nvSpPr>
              <p:cNvPr id="967" name="Google Shape;967;p40"/>
              <p:cNvSpPr/>
              <p:nvPr/>
            </p:nvSpPr>
            <p:spPr>
              <a:xfrm>
                <a:off x="4132400" y="-3429400"/>
                <a:ext cx="1199025" cy="380375"/>
              </a:xfrm>
              <a:custGeom>
                <a:avLst/>
                <a:gdLst/>
                <a:ahLst/>
                <a:cxnLst/>
                <a:rect l="l" t="t" r="r" b="b"/>
                <a:pathLst>
                  <a:path w="47961" h="15215" extrusionOk="0">
                    <a:moveTo>
                      <a:pt x="25363" y="3500"/>
                    </a:moveTo>
                    <a:lnTo>
                      <a:pt x="25827" y="3538"/>
                    </a:lnTo>
                    <a:lnTo>
                      <a:pt x="25788" y="3693"/>
                    </a:lnTo>
                    <a:lnTo>
                      <a:pt x="25769" y="3848"/>
                    </a:lnTo>
                    <a:lnTo>
                      <a:pt x="25788" y="4022"/>
                    </a:lnTo>
                    <a:lnTo>
                      <a:pt x="25846" y="4215"/>
                    </a:lnTo>
                    <a:lnTo>
                      <a:pt x="25595" y="3867"/>
                    </a:lnTo>
                    <a:lnTo>
                      <a:pt x="25363" y="3500"/>
                    </a:lnTo>
                    <a:close/>
                    <a:moveTo>
                      <a:pt x="36111" y="1"/>
                    </a:moveTo>
                    <a:lnTo>
                      <a:pt x="35415" y="39"/>
                    </a:lnTo>
                    <a:lnTo>
                      <a:pt x="34719" y="78"/>
                    </a:lnTo>
                    <a:lnTo>
                      <a:pt x="34023" y="155"/>
                    </a:lnTo>
                    <a:lnTo>
                      <a:pt x="33327" y="233"/>
                    </a:lnTo>
                    <a:lnTo>
                      <a:pt x="31916" y="407"/>
                    </a:lnTo>
                    <a:lnTo>
                      <a:pt x="31742" y="291"/>
                    </a:lnTo>
                    <a:lnTo>
                      <a:pt x="31549" y="213"/>
                    </a:lnTo>
                    <a:lnTo>
                      <a:pt x="31336" y="155"/>
                    </a:lnTo>
                    <a:lnTo>
                      <a:pt x="31085" y="136"/>
                    </a:lnTo>
                    <a:lnTo>
                      <a:pt x="26832" y="136"/>
                    </a:lnTo>
                    <a:lnTo>
                      <a:pt x="26639" y="155"/>
                    </a:lnTo>
                    <a:lnTo>
                      <a:pt x="26445" y="194"/>
                    </a:lnTo>
                    <a:lnTo>
                      <a:pt x="26291" y="233"/>
                    </a:lnTo>
                    <a:lnTo>
                      <a:pt x="26136" y="310"/>
                    </a:lnTo>
                    <a:lnTo>
                      <a:pt x="26001" y="407"/>
                    </a:lnTo>
                    <a:lnTo>
                      <a:pt x="25885" y="523"/>
                    </a:lnTo>
                    <a:lnTo>
                      <a:pt x="25788" y="639"/>
                    </a:lnTo>
                    <a:lnTo>
                      <a:pt x="25691" y="774"/>
                    </a:lnTo>
                    <a:lnTo>
                      <a:pt x="25034" y="677"/>
                    </a:lnTo>
                    <a:lnTo>
                      <a:pt x="24396" y="561"/>
                    </a:lnTo>
                    <a:lnTo>
                      <a:pt x="23758" y="407"/>
                    </a:lnTo>
                    <a:lnTo>
                      <a:pt x="23449" y="291"/>
                    </a:lnTo>
                    <a:lnTo>
                      <a:pt x="23140" y="194"/>
                    </a:lnTo>
                    <a:lnTo>
                      <a:pt x="22908" y="117"/>
                    </a:lnTo>
                    <a:lnTo>
                      <a:pt x="22695" y="97"/>
                    </a:lnTo>
                    <a:lnTo>
                      <a:pt x="22483" y="117"/>
                    </a:lnTo>
                    <a:lnTo>
                      <a:pt x="22309" y="175"/>
                    </a:lnTo>
                    <a:lnTo>
                      <a:pt x="22115" y="252"/>
                    </a:lnTo>
                    <a:lnTo>
                      <a:pt x="21961" y="368"/>
                    </a:lnTo>
                    <a:lnTo>
                      <a:pt x="21825" y="503"/>
                    </a:lnTo>
                    <a:lnTo>
                      <a:pt x="21690" y="658"/>
                    </a:lnTo>
                    <a:lnTo>
                      <a:pt x="21593" y="832"/>
                    </a:lnTo>
                    <a:lnTo>
                      <a:pt x="21516" y="1025"/>
                    </a:lnTo>
                    <a:lnTo>
                      <a:pt x="21458" y="1219"/>
                    </a:lnTo>
                    <a:lnTo>
                      <a:pt x="21419" y="1431"/>
                    </a:lnTo>
                    <a:lnTo>
                      <a:pt x="21419" y="1625"/>
                    </a:lnTo>
                    <a:lnTo>
                      <a:pt x="21439" y="1837"/>
                    </a:lnTo>
                    <a:lnTo>
                      <a:pt x="21477" y="2031"/>
                    </a:lnTo>
                    <a:lnTo>
                      <a:pt x="21574" y="2224"/>
                    </a:lnTo>
                    <a:lnTo>
                      <a:pt x="22019" y="3132"/>
                    </a:lnTo>
                    <a:lnTo>
                      <a:pt x="22483" y="4022"/>
                    </a:lnTo>
                    <a:lnTo>
                      <a:pt x="22715" y="4447"/>
                    </a:lnTo>
                    <a:lnTo>
                      <a:pt x="22966" y="4872"/>
                    </a:lnTo>
                    <a:lnTo>
                      <a:pt x="23217" y="5297"/>
                    </a:lnTo>
                    <a:lnTo>
                      <a:pt x="23488" y="5703"/>
                    </a:lnTo>
                    <a:lnTo>
                      <a:pt x="23082" y="5858"/>
                    </a:lnTo>
                    <a:lnTo>
                      <a:pt x="22657" y="5993"/>
                    </a:lnTo>
                    <a:lnTo>
                      <a:pt x="22231" y="6090"/>
                    </a:lnTo>
                    <a:lnTo>
                      <a:pt x="21825" y="6187"/>
                    </a:lnTo>
                    <a:lnTo>
                      <a:pt x="21400" y="6245"/>
                    </a:lnTo>
                    <a:lnTo>
                      <a:pt x="20975" y="6303"/>
                    </a:lnTo>
                    <a:lnTo>
                      <a:pt x="20549" y="6322"/>
                    </a:lnTo>
                    <a:lnTo>
                      <a:pt x="20124" y="6341"/>
                    </a:lnTo>
                    <a:lnTo>
                      <a:pt x="19699" y="6341"/>
                    </a:lnTo>
                    <a:lnTo>
                      <a:pt x="19274" y="6322"/>
                    </a:lnTo>
                    <a:lnTo>
                      <a:pt x="18848" y="6283"/>
                    </a:lnTo>
                    <a:lnTo>
                      <a:pt x="18404" y="6245"/>
                    </a:lnTo>
                    <a:lnTo>
                      <a:pt x="17534" y="6109"/>
                    </a:lnTo>
                    <a:lnTo>
                      <a:pt x="16625" y="5935"/>
                    </a:lnTo>
                    <a:lnTo>
                      <a:pt x="16509" y="5201"/>
                    </a:lnTo>
                    <a:lnTo>
                      <a:pt x="16355" y="4466"/>
                    </a:lnTo>
                    <a:lnTo>
                      <a:pt x="16181" y="3751"/>
                    </a:lnTo>
                    <a:lnTo>
                      <a:pt x="15968" y="3016"/>
                    </a:lnTo>
                    <a:lnTo>
                      <a:pt x="15910" y="2862"/>
                    </a:lnTo>
                    <a:lnTo>
                      <a:pt x="15852" y="2746"/>
                    </a:lnTo>
                    <a:lnTo>
                      <a:pt x="15775" y="2610"/>
                    </a:lnTo>
                    <a:lnTo>
                      <a:pt x="15697" y="2514"/>
                    </a:lnTo>
                    <a:lnTo>
                      <a:pt x="15601" y="2417"/>
                    </a:lnTo>
                    <a:lnTo>
                      <a:pt x="15504" y="2340"/>
                    </a:lnTo>
                    <a:lnTo>
                      <a:pt x="15388" y="2262"/>
                    </a:lnTo>
                    <a:lnTo>
                      <a:pt x="15291" y="2185"/>
                    </a:lnTo>
                    <a:lnTo>
                      <a:pt x="15214" y="1895"/>
                    </a:lnTo>
                    <a:lnTo>
                      <a:pt x="15156" y="1683"/>
                    </a:lnTo>
                    <a:lnTo>
                      <a:pt x="15059" y="1489"/>
                    </a:lnTo>
                    <a:lnTo>
                      <a:pt x="14943" y="1315"/>
                    </a:lnTo>
                    <a:lnTo>
                      <a:pt x="14808" y="1180"/>
                    </a:lnTo>
                    <a:lnTo>
                      <a:pt x="14653" y="1083"/>
                    </a:lnTo>
                    <a:lnTo>
                      <a:pt x="14499" y="1006"/>
                    </a:lnTo>
                    <a:lnTo>
                      <a:pt x="14325" y="948"/>
                    </a:lnTo>
                    <a:lnTo>
                      <a:pt x="14151" y="909"/>
                    </a:lnTo>
                    <a:lnTo>
                      <a:pt x="13958" y="909"/>
                    </a:lnTo>
                    <a:lnTo>
                      <a:pt x="13784" y="929"/>
                    </a:lnTo>
                    <a:lnTo>
                      <a:pt x="13590" y="967"/>
                    </a:lnTo>
                    <a:lnTo>
                      <a:pt x="13416" y="1025"/>
                    </a:lnTo>
                    <a:lnTo>
                      <a:pt x="13242" y="1103"/>
                    </a:lnTo>
                    <a:lnTo>
                      <a:pt x="13088" y="1199"/>
                    </a:lnTo>
                    <a:lnTo>
                      <a:pt x="12933" y="1335"/>
                    </a:lnTo>
                    <a:lnTo>
                      <a:pt x="12798" y="1470"/>
                    </a:lnTo>
                    <a:lnTo>
                      <a:pt x="12604" y="1470"/>
                    </a:lnTo>
                    <a:lnTo>
                      <a:pt x="12411" y="1489"/>
                    </a:lnTo>
                    <a:lnTo>
                      <a:pt x="11676" y="1605"/>
                    </a:lnTo>
                    <a:lnTo>
                      <a:pt x="10923" y="1721"/>
                    </a:lnTo>
                    <a:lnTo>
                      <a:pt x="9395" y="1915"/>
                    </a:lnTo>
                    <a:lnTo>
                      <a:pt x="8603" y="2031"/>
                    </a:lnTo>
                    <a:lnTo>
                      <a:pt x="7830" y="2146"/>
                    </a:lnTo>
                    <a:lnTo>
                      <a:pt x="7056" y="2282"/>
                    </a:lnTo>
                    <a:lnTo>
                      <a:pt x="6283" y="2436"/>
                    </a:lnTo>
                    <a:lnTo>
                      <a:pt x="5529" y="2610"/>
                    </a:lnTo>
                    <a:lnTo>
                      <a:pt x="5162" y="2726"/>
                    </a:lnTo>
                    <a:lnTo>
                      <a:pt x="4795" y="2842"/>
                    </a:lnTo>
                    <a:lnTo>
                      <a:pt x="4427" y="2978"/>
                    </a:lnTo>
                    <a:lnTo>
                      <a:pt x="4079" y="3113"/>
                    </a:lnTo>
                    <a:lnTo>
                      <a:pt x="3751" y="3268"/>
                    </a:lnTo>
                    <a:lnTo>
                      <a:pt x="3403" y="3422"/>
                    </a:lnTo>
                    <a:lnTo>
                      <a:pt x="3074" y="3616"/>
                    </a:lnTo>
                    <a:lnTo>
                      <a:pt x="2765" y="3809"/>
                    </a:lnTo>
                    <a:lnTo>
                      <a:pt x="2456" y="4022"/>
                    </a:lnTo>
                    <a:lnTo>
                      <a:pt x="2166" y="4234"/>
                    </a:lnTo>
                    <a:lnTo>
                      <a:pt x="1876" y="4486"/>
                    </a:lnTo>
                    <a:lnTo>
                      <a:pt x="1605" y="4756"/>
                    </a:lnTo>
                    <a:lnTo>
                      <a:pt x="1354" y="5027"/>
                    </a:lnTo>
                    <a:lnTo>
                      <a:pt x="1102" y="5336"/>
                    </a:lnTo>
                    <a:lnTo>
                      <a:pt x="928" y="5587"/>
                    </a:lnTo>
                    <a:lnTo>
                      <a:pt x="754" y="5858"/>
                    </a:lnTo>
                    <a:lnTo>
                      <a:pt x="619" y="6129"/>
                    </a:lnTo>
                    <a:lnTo>
                      <a:pt x="484" y="6399"/>
                    </a:lnTo>
                    <a:lnTo>
                      <a:pt x="368" y="6689"/>
                    </a:lnTo>
                    <a:lnTo>
                      <a:pt x="271" y="6960"/>
                    </a:lnTo>
                    <a:lnTo>
                      <a:pt x="174" y="7250"/>
                    </a:lnTo>
                    <a:lnTo>
                      <a:pt x="116" y="7559"/>
                    </a:lnTo>
                    <a:lnTo>
                      <a:pt x="58" y="7849"/>
                    </a:lnTo>
                    <a:lnTo>
                      <a:pt x="20" y="8139"/>
                    </a:lnTo>
                    <a:lnTo>
                      <a:pt x="0" y="8448"/>
                    </a:lnTo>
                    <a:lnTo>
                      <a:pt x="0" y="8738"/>
                    </a:lnTo>
                    <a:lnTo>
                      <a:pt x="0" y="9048"/>
                    </a:lnTo>
                    <a:lnTo>
                      <a:pt x="39" y="9338"/>
                    </a:lnTo>
                    <a:lnTo>
                      <a:pt x="58" y="9647"/>
                    </a:lnTo>
                    <a:lnTo>
                      <a:pt x="116" y="9937"/>
                    </a:lnTo>
                    <a:lnTo>
                      <a:pt x="194" y="10227"/>
                    </a:lnTo>
                    <a:lnTo>
                      <a:pt x="271" y="10517"/>
                    </a:lnTo>
                    <a:lnTo>
                      <a:pt x="348" y="10807"/>
                    </a:lnTo>
                    <a:lnTo>
                      <a:pt x="464" y="11077"/>
                    </a:lnTo>
                    <a:lnTo>
                      <a:pt x="580" y="11367"/>
                    </a:lnTo>
                    <a:lnTo>
                      <a:pt x="716" y="11619"/>
                    </a:lnTo>
                    <a:lnTo>
                      <a:pt x="870" y="11889"/>
                    </a:lnTo>
                    <a:lnTo>
                      <a:pt x="1025" y="12141"/>
                    </a:lnTo>
                    <a:lnTo>
                      <a:pt x="1199" y="12392"/>
                    </a:lnTo>
                    <a:lnTo>
                      <a:pt x="1373" y="12624"/>
                    </a:lnTo>
                    <a:lnTo>
                      <a:pt x="1566" y="12856"/>
                    </a:lnTo>
                    <a:lnTo>
                      <a:pt x="1779" y="13069"/>
                    </a:lnTo>
                    <a:lnTo>
                      <a:pt x="1992" y="13281"/>
                    </a:lnTo>
                    <a:lnTo>
                      <a:pt x="2224" y="13475"/>
                    </a:lnTo>
                    <a:lnTo>
                      <a:pt x="2456" y="13649"/>
                    </a:lnTo>
                    <a:lnTo>
                      <a:pt x="2707" y="13823"/>
                    </a:lnTo>
                    <a:lnTo>
                      <a:pt x="2997" y="13977"/>
                    </a:lnTo>
                    <a:lnTo>
                      <a:pt x="3306" y="14151"/>
                    </a:lnTo>
                    <a:lnTo>
                      <a:pt x="3596" y="14286"/>
                    </a:lnTo>
                    <a:lnTo>
                      <a:pt x="3925" y="14422"/>
                    </a:lnTo>
                    <a:lnTo>
                      <a:pt x="4253" y="14538"/>
                    </a:lnTo>
                    <a:lnTo>
                      <a:pt x="4582" y="14634"/>
                    </a:lnTo>
                    <a:lnTo>
                      <a:pt x="4911" y="14731"/>
                    </a:lnTo>
                    <a:lnTo>
                      <a:pt x="5259" y="14828"/>
                    </a:lnTo>
                    <a:lnTo>
                      <a:pt x="5974" y="14963"/>
                    </a:lnTo>
                    <a:lnTo>
                      <a:pt x="6689" y="15079"/>
                    </a:lnTo>
                    <a:lnTo>
                      <a:pt x="7424" y="15156"/>
                    </a:lnTo>
                    <a:lnTo>
                      <a:pt x="8178" y="15195"/>
                    </a:lnTo>
                    <a:lnTo>
                      <a:pt x="8912" y="15214"/>
                    </a:lnTo>
                    <a:lnTo>
                      <a:pt x="9666" y="15214"/>
                    </a:lnTo>
                    <a:lnTo>
                      <a:pt x="10420" y="15195"/>
                    </a:lnTo>
                    <a:lnTo>
                      <a:pt x="11155" y="15176"/>
                    </a:lnTo>
                    <a:lnTo>
                      <a:pt x="12566" y="15098"/>
                    </a:lnTo>
                    <a:lnTo>
                      <a:pt x="13880" y="15021"/>
                    </a:lnTo>
                    <a:lnTo>
                      <a:pt x="14982" y="14963"/>
                    </a:lnTo>
                    <a:lnTo>
                      <a:pt x="16084" y="14886"/>
                    </a:lnTo>
                    <a:lnTo>
                      <a:pt x="18288" y="14712"/>
                    </a:lnTo>
                    <a:lnTo>
                      <a:pt x="22676" y="14306"/>
                    </a:lnTo>
                    <a:lnTo>
                      <a:pt x="24880" y="14112"/>
                    </a:lnTo>
                    <a:lnTo>
                      <a:pt x="25981" y="14035"/>
                    </a:lnTo>
                    <a:lnTo>
                      <a:pt x="27083" y="13958"/>
                    </a:lnTo>
                    <a:lnTo>
                      <a:pt x="28185" y="13900"/>
                    </a:lnTo>
                    <a:lnTo>
                      <a:pt x="29287" y="13861"/>
                    </a:lnTo>
                    <a:lnTo>
                      <a:pt x="30389" y="13842"/>
                    </a:lnTo>
                    <a:lnTo>
                      <a:pt x="34893" y="13842"/>
                    </a:lnTo>
                    <a:lnTo>
                      <a:pt x="35744" y="13823"/>
                    </a:lnTo>
                    <a:lnTo>
                      <a:pt x="36614" y="13784"/>
                    </a:lnTo>
                    <a:lnTo>
                      <a:pt x="37464" y="13726"/>
                    </a:lnTo>
                    <a:lnTo>
                      <a:pt x="38334" y="13649"/>
                    </a:lnTo>
                    <a:lnTo>
                      <a:pt x="39165" y="13533"/>
                    </a:lnTo>
                    <a:lnTo>
                      <a:pt x="40016" y="13397"/>
                    </a:lnTo>
                    <a:lnTo>
                      <a:pt x="40847" y="13204"/>
                    </a:lnTo>
                    <a:lnTo>
                      <a:pt x="41253" y="13088"/>
                    </a:lnTo>
                    <a:lnTo>
                      <a:pt x="41659" y="12972"/>
                    </a:lnTo>
                    <a:lnTo>
                      <a:pt x="42046" y="12856"/>
                    </a:lnTo>
                    <a:lnTo>
                      <a:pt x="42452" y="12701"/>
                    </a:lnTo>
                    <a:lnTo>
                      <a:pt x="42838" y="12547"/>
                    </a:lnTo>
                    <a:lnTo>
                      <a:pt x="43225" y="12392"/>
                    </a:lnTo>
                    <a:lnTo>
                      <a:pt x="43611" y="12199"/>
                    </a:lnTo>
                    <a:lnTo>
                      <a:pt x="43998" y="12005"/>
                    </a:lnTo>
                    <a:lnTo>
                      <a:pt x="44365" y="11793"/>
                    </a:lnTo>
                    <a:lnTo>
                      <a:pt x="44733" y="11580"/>
                    </a:lnTo>
                    <a:lnTo>
                      <a:pt x="45003" y="11387"/>
                    </a:lnTo>
                    <a:lnTo>
                      <a:pt x="45255" y="11213"/>
                    </a:lnTo>
                    <a:lnTo>
                      <a:pt x="45506" y="11000"/>
                    </a:lnTo>
                    <a:lnTo>
                      <a:pt x="45738" y="10807"/>
                    </a:lnTo>
                    <a:lnTo>
                      <a:pt x="45970" y="10594"/>
                    </a:lnTo>
                    <a:lnTo>
                      <a:pt x="46182" y="10362"/>
                    </a:lnTo>
                    <a:lnTo>
                      <a:pt x="46395" y="10150"/>
                    </a:lnTo>
                    <a:lnTo>
                      <a:pt x="46588" y="9918"/>
                    </a:lnTo>
                    <a:lnTo>
                      <a:pt x="46782" y="9666"/>
                    </a:lnTo>
                    <a:lnTo>
                      <a:pt x="46956" y="9415"/>
                    </a:lnTo>
                    <a:lnTo>
                      <a:pt x="47110" y="9164"/>
                    </a:lnTo>
                    <a:lnTo>
                      <a:pt x="47265" y="8912"/>
                    </a:lnTo>
                    <a:lnTo>
                      <a:pt x="47400" y="8642"/>
                    </a:lnTo>
                    <a:lnTo>
                      <a:pt x="47536" y="8390"/>
                    </a:lnTo>
                    <a:lnTo>
                      <a:pt x="47632" y="8120"/>
                    </a:lnTo>
                    <a:lnTo>
                      <a:pt x="47729" y="7830"/>
                    </a:lnTo>
                    <a:lnTo>
                      <a:pt x="47806" y="7559"/>
                    </a:lnTo>
                    <a:lnTo>
                      <a:pt x="47864" y="7269"/>
                    </a:lnTo>
                    <a:lnTo>
                      <a:pt x="47922" y="6999"/>
                    </a:lnTo>
                    <a:lnTo>
                      <a:pt x="47961" y="6709"/>
                    </a:lnTo>
                    <a:lnTo>
                      <a:pt x="47961" y="6419"/>
                    </a:lnTo>
                    <a:lnTo>
                      <a:pt x="47961" y="6129"/>
                    </a:lnTo>
                    <a:lnTo>
                      <a:pt x="47961" y="5839"/>
                    </a:lnTo>
                    <a:lnTo>
                      <a:pt x="47922" y="5549"/>
                    </a:lnTo>
                    <a:lnTo>
                      <a:pt x="47864" y="5278"/>
                    </a:lnTo>
                    <a:lnTo>
                      <a:pt x="47787" y="4988"/>
                    </a:lnTo>
                    <a:lnTo>
                      <a:pt x="47710" y="4698"/>
                    </a:lnTo>
                    <a:lnTo>
                      <a:pt x="47594" y="4408"/>
                    </a:lnTo>
                    <a:lnTo>
                      <a:pt x="47458" y="4118"/>
                    </a:lnTo>
                    <a:lnTo>
                      <a:pt x="47323" y="3828"/>
                    </a:lnTo>
                    <a:lnTo>
                      <a:pt x="47149" y="3558"/>
                    </a:lnTo>
                    <a:lnTo>
                      <a:pt x="46956" y="3268"/>
                    </a:lnTo>
                    <a:lnTo>
                      <a:pt x="46762" y="3016"/>
                    </a:lnTo>
                    <a:lnTo>
                      <a:pt x="46550" y="2784"/>
                    </a:lnTo>
                    <a:lnTo>
                      <a:pt x="46318" y="2552"/>
                    </a:lnTo>
                    <a:lnTo>
                      <a:pt x="46086" y="2340"/>
                    </a:lnTo>
                    <a:lnTo>
                      <a:pt x="45854" y="2146"/>
                    </a:lnTo>
                    <a:lnTo>
                      <a:pt x="45603" y="1953"/>
                    </a:lnTo>
                    <a:lnTo>
                      <a:pt x="45332" y="1779"/>
                    </a:lnTo>
                    <a:lnTo>
                      <a:pt x="45061" y="1625"/>
                    </a:lnTo>
                    <a:lnTo>
                      <a:pt x="44771" y="1470"/>
                    </a:lnTo>
                    <a:lnTo>
                      <a:pt x="44481" y="1335"/>
                    </a:lnTo>
                    <a:lnTo>
                      <a:pt x="44191" y="1199"/>
                    </a:lnTo>
                    <a:lnTo>
                      <a:pt x="43882" y="1083"/>
                    </a:lnTo>
                    <a:lnTo>
                      <a:pt x="43263" y="871"/>
                    </a:lnTo>
                    <a:lnTo>
                      <a:pt x="42626" y="697"/>
                    </a:lnTo>
                    <a:lnTo>
                      <a:pt x="41968" y="542"/>
                    </a:lnTo>
                    <a:lnTo>
                      <a:pt x="41311" y="426"/>
                    </a:lnTo>
                    <a:lnTo>
                      <a:pt x="40654" y="329"/>
                    </a:lnTo>
                    <a:lnTo>
                      <a:pt x="39977" y="252"/>
                    </a:lnTo>
                    <a:lnTo>
                      <a:pt x="39339" y="175"/>
                    </a:lnTo>
                    <a:lnTo>
                      <a:pt x="38682" y="117"/>
                    </a:lnTo>
                    <a:lnTo>
                      <a:pt x="37464" y="39"/>
                    </a:lnTo>
                    <a:lnTo>
                      <a:pt x="367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4154625" y="-3181475"/>
                <a:ext cx="1218850" cy="1315025"/>
              </a:xfrm>
              <a:custGeom>
                <a:avLst/>
                <a:gdLst/>
                <a:ahLst/>
                <a:cxnLst/>
                <a:rect l="l" t="t" r="r" b="b"/>
                <a:pathLst>
                  <a:path w="48754" h="52601" extrusionOk="0">
                    <a:moveTo>
                      <a:pt x="46125" y="1"/>
                    </a:moveTo>
                    <a:lnTo>
                      <a:pt x="46009" y="39"/>
                    </a:lnTo>
                    <a:lnTo>
                      <a:pt x="45893" y="78"/>
                    </a:lnTo>
                    <a:lnTo>
                      <a:pt x="45796" y="136"/>
                    </a:lnTo>
                    <a:lnTo>
                      <a:pt x="45719" y="213"/>
                    </a:lnTo>
                    <a:lnTo>
                      <a:pt x="45641" y="291"/>
                    </a:lnTo>
                    <a:lnTo>
                      <a:pt x="45583" y="387"/>
                    </a:lnTo>
                    <a:lnTo>
                      <a:pt x="45525" y="484"/>
                    </a:lnTo>
                    <a:lnTo>
                      <a:pt x="45467" y="639"/>
                    </a:lnTo>
                    <a:lnTo>
                      <a:pt x="45371" y="793"/>
                    </a:lnTo>
                    <a:lnTo>
                      <a:pt x="45274" y="909"/>
                    </a:lnTo>
                    <a:lnTo>
                      <a:pt x="45139" y="1045"/>
                    </a:lnTo>
                    <a:lnTo>
                      <a:pt x="44984" y="1141"/>
                    </a:lnTo>
                    <a:lnTo>
                      <a:pt x="44830" y="1238"/>
                    </a:lnTo>
                    <a:lnTo>
                      <a:pt x="44656" y="1334"/>
                    </a:lnTo>
                    <a:lnTo>
                      <a:pt x="44462" y="1412"/>
                    </a:lnTo>
                    <a:lnTo>
                      <a:pt x="44095" y="1547"/>
                    </a:lnTo>
                    <a:lnTo>
                      <a:pt x="43708" y="1663"/>
                    </a:lnTo>
                    <a:lnTo>
                      <a:pt x="43051" y="1818"/>
                    </a:lnTo>
                    <a:lnTo>
                      <a:pt x="42297" y="1992"/>
                    </a:lnTo>
                    <a:lnTo>
                      <a:pt x="41543" y="2127"/>
                    </a:lnTo>
                    <a:lnTo>
                      <a:pt x="40770" y="2224"/>
                    </a:lnTo>
                    <a:lnTo>
                      <a:pt x="39997" y="2301"/>
                    </a:lnTo>
                    <a:lnTo>
                      <a:pt x="39823" y="2320"/>
                    </a:lnTo>
                    <a:lnTo>
                      <a:pt x="39668" y="2398"/>
                    </a:lnTo>
                    <a:lnTo>
                      <a:pt x="39552" y="2494"/>
                    </a:lnTo>
                    <a:lnTo>
                      <a:pt x="39455" y="2610"/>
                    </a:lnTo>
                    <a:lnTo>
                      <a:pt x="37194" y="2630"/>
                    </a:lnTo>
                    <a:lnTo>
                      <a:pt x="34951" y="2649"/>
                    </a:lnTo>
                    <a:lnTo>
                      <a:pt x="32690" y="2707"/>
                    </a:lnTo>
                    <a:lnTo>
                      <a:pt x="30447" y="2784"/>
                    </a:lnTo>
                    <a:lnTo>
                      <a:pt x="29094" y="2842"/>
                    </a:lnTo>
                    <a:lnTo>
                      <a:pt x="27760" y="2958"/>
                    </a:lnTo>
                    <a:lnTo>
                      <a:pt x="26426" y="3094"/>
                    </a:lnTo>
                    <a:lnTo>
                      <a:pt x="25112" y="3229"/>
                    </a:lnTo>
                    <a:lnTo>
                      <a:pt x="22444" y="3558"/>
                    </a:lnTo>
                    <a:lnTo>
                      <a:pt x="21110" y="3693"/>
                    </a:lnTo>
                    <a:lnTo>
                      <a:pt x="19776" y="3828"/>
                    </a:lnTo>
                    <a:lnTo>
                      <a:pt x="19680" y="3751"/>
                    </a:lnTo>
                    <a:lnTo>
                      <a:pt x="19583" y="3654"/>
                    </a:lnTo>
                    <a:lnTo>
                      <a:pt x="19467" y="3596"/>
                    </a:lnTo>
                    <a:lnTo>
                      <a:pt x="19351" y="3538"/>
                    </a:lnTo>
                    <a:lnTo>
                      <a:pt x="19216" y="3480"/>
                    </a:lnTo>
                    <a:lnTo>
                      <a:pt x="19100" y="3461"/>
                    </a:lnTo>
                    <a:lnTo>
                      <a:pt x="18965" y="3442"/>
                    </a:lnTo>
                    <a:lnTo>
                      <a:pt x="18829" y="3442"/>
                    </a:lnTo>
                    <a:lnTo>
                      <a:pt x="18153" y="3519"/>
                    </a:lnTo>
                    <a:lnTo>
                      <a:pt x="17476" y="3596"/>
                    </a:lnTo>
                    <a:lnTo>
                      <a:pt x="17147" y="3635"/>
                    </a:lnTo>
                    <a:lnTo>
                      <a:pt x="16471" y="3635"/>
                    </a:lnTo>
                    <a:lnTo>
                      <a:pt x="16142" y="3596"/>
                    </a:lnTo>
                    <a:lnTo>
                      <a:pt x="15833" y="3577"/>
                    </a:lnTo>
                    <a:lnTo>
                      <a:pt x="15698" y="3577"/>
                    </a:lnTo>
                    <a:lnTo>
                      <a:pt x="15543" y="3596"/>
                    </a:lnTo>
                    <a:lnTo>
                      <a:pt x="15408" y="3616"/>
                    </a:lnTo>
                    <a:lnTo>
                      <a:pt x="15272" y="3654"/>
                    </a:lnTo>
                    <a:lnTo>
                      <a:pt x="15156" y="3712"/>
                    </a:lnTo>
                    <a:lnTo>
                      <a:pt x="15021" y="3770"/>
                    </a:lnTo>
                    <a:lnTo>
                      <a:pt x="13745" y="3616"/>
                    </a:lnTo>
                    <a:lnTo>
                      <a:pt x="12431" y="3442"/>
                    </a:lnTo>
                    <a:lnTo>
                      <a:pt x="11116" y="3287"/>
                    </a:lnTo>
                    <a:lnTo>
                      <a:pt x="10459" y="3210"/>
                    </a:lnTo>
                    <a:lnTo>
                      <a:pt x="9802" y="3152"/>
                    </a:lnTo>
                    <a:lnTo>
                      <a:pt x="9164" y="3113"/>
                    </a:lnTo>
                    <a:lnTo>
                      <a:pt x="8506" y="3074"/>
                    </a:lnTo>
                    <a:lnTo>
                      <a:pt x="7868" y="3074"/>
                    </a:lnTo>
                    <a:lnTo>
                      <a:pt x="7250" y="3094"/>
                    </a:lnTo>
                    <a:lnTo>
                      <a:pt x="6631" y="3132"/>
                    </a:lnTo>
                    <a:lnTo>
                      <a:pt x="6013" y="3210"/>
                    </a:lnTo>
                    <a:lnTo>
                      <a:pt x="5413" y="3326"/>
                    </a:lnTo>
                    <a:lnTo>
                      <a:pt x="4814" y="3461"/>
                    </a:lnTo>
                    <a:lnTo>
                      <a:pt x="4080" y="3364"/>
                    </a:lnTo>
                    <a:lnTo>
                      <a:pt x="3345" y="3229"/>
                    </a:lnTo>
                    <a:lnTo>
                      <a:pt x="2978" y="3152"/>
                    </a:lnTo>
                    <a:lnTo>
                      <a:pt x="2610" y="3074"/>
                    </a:lnTo>
                    <a:lnTo>
                      <a:pt x="2243" y="2958"/>
                    </a:lnTo>
                    <a:lnTo>
                      <a:pt x="1895" y="2842"/>
                    </a:lnTo>
                    <a:lnTo>
                      <a:pt x="1741" y="2804"/>
                    </a:lnTo>
                    <a:lnTo>
                      <a:pt x="1605" y="2784"/>
                    </a:lnTo>
                    <a:lnTo>
                      <a:pt x="1470" y="2765"/>
                    </a:lnTo>
                    <a:lnTo>
                      <a:pt x="1335" y="2765"/>
                    </a:lnTo>
                    <a:lnTo>
                      <a:pt x="1296" y="2668"/>
                    </a:lnTo>
                    <a:lnTo>
                      <a:pt x="1238" y="2591"/>
                    </a:lnTo>
                    <a:lnTo>
                      <a:pt x="1180" y="2494"/>
                    </a:lnTo>
                    <a:lnTo>
                      <a:pt x="1103" y="2436"/>
                    </a:lnTo>
                    <a:lnTo>
                      <a:pt x="1006" y="2378"/>
                    </a:lnTo>
                    <a:lnTo>
                      <a:pt x="909" y="2320"/>
                    </a:lnTo>
                    <a:lnTo>
                      <a:pt x="813" y="2301"/>
                    </a:lnTo>
                    <a:lnTo>
                      <a:pt x="561" y="2301"/>
                    </a:lnTo>
                    <a:lnTo>
                      <a:pt x="426" y="2340"/>
                    </a:lnTo>
                    <a:lnTo>
                      <a:pt x="310" y="2417"/>
                    </a:lnTo>
                    <a:lnTo>
                      <a:pt x="194" y="2494"/>
                    </a:lnTo>
                    <a:lnTo>
                      <a:pt x="117" y="2610"/>
                    </a:lnTo>
                    <a:lnTo>
                      <a:pt x="39" y="2726"/>
                    </a:lnTo>
                    <a:lnTo>
                      <a:pt x="1" y="2842"/>
                    </a:lnTo>
                    <a:lnTo>
                      <a:pt x="1" y="2997"/>
                    </a:lnTo>
                    <a:lnTo>
                      <a:pt x="20" y="3210"/>
                    </a:lnTo>
                    <a:lnTo>
                      <a:pt x="97" y="3403"/>
                    </a:lnTo>
                    <a:lnTo>
                      <a:pt x="175" y="3596"/>
                    </a:lnTo>
                    <a:lnTo>
                      <a:pt x="271" y="3751"/>
                    </a:lnTo>
                    <a:lnTo>
                      <a:pt x="252" y="3944"/>
                    </a:lnTo>
                    <a:lnTo>
                      <a:pt x="233" y="4118"/>
                    </a:lnTo>
                    <a:lnTo>
                      <a:pt x="233" y="4311"/>
                    </a:lnTo>
                    <a:lnTo>
                      <a:pt x="252" y="4485"/>
                    </a:lnTo>
                    <a:lnTo>
                      <a:pt x="291" y="4659"/>
                    </a:lnTo>
                    <a:lnTo>
                      <a:pt x="349" y="4833"/>
                    </a:lnTo>
                    <a:lnTo>
                      <a:pt x="426" y="5007"/>
                    </a:lnTo>
                    <a:lnTo>
                      <a:pt x="542" y="5162"/>
                    </a:lnTo>
                    <a:lnTo>
                      <a:pt x="465" y="5800"/>
                    </a:lnTo>
                    <a:lnTo>
                      <a:pt x="445" y="6419"/>
                    </a:lnTo>
                    <a:lnTo>
                      <a:pt x="445" y="7037"/>
                    </a:lnTo>
                    <a:lnTo>
                      <a:pt x="484" y="7656"/>
                    </a:lnTo>
                    <a:lnTo>
                      <a:pt x="561" y="8274"/>
                    </a:lnTo>
                    <a:lnTo>
                      <a:pt x="639" y="8874"/>
                    </a:lnTo>
                    <a:lnTo>
                      <a:pt x="832" y="10111"/>
                    </a:lnTo>
                    <a:lnTo>
                      <a:pt x="755" y="10575"/>
                    </a:lnTo>
                    <a:lnTo>
                      <a:pt x="697" y="11039"/>
                    </a:lnTo>
                    <a:lnTo>
                      <a:pt x="677" y="11329"/>
                    </a:lnTo>
                    <a:lnTo>
                      <a:pt x="677" y="11638"/>
                    </a:lnTo>
                    <a:lnTo>
                      <a:pt x="697" y="12315"/>
                    </a:lnTo>
                    <a:lnTo>
                      <a:pt x="697" y="12953"/>
                    </a:lnTo>
                    <a:lnTo>
                      <a:pt x="697" y="13436"/>
                    </a:lnTo>
                    <a:lnTo>
                      <a:pt x="677" y="13764"/>
                    </a:lnTo>
                    <a:lnTo>
                      <a:pt x="697" y="14074"/>
                    </a:lnTo>
                    <a:lnTo>
                      <a:pt x="716" y="14383"/>
                    </a:lnTo>
                    <a:lnTo>
                      <a:pt x="774" y="14692"/>
                    </a:lnTo>
                    <a:lnTo>
                      <a:pt x="619" y="15678"/>
                    </a:lnTo>
                    <a:lnTo>
                      <a:pt x="523" y="16664"/>
                    </a:lnTo>
                    <a:lnTo>
                      <a:pt x="445" y="17650"/>
                    </a:lnTo>
                    <a:lnTo>
                      <a:pt x="407" y="18655"/>
                    </a:lnTo>
                    <a:lnTo>
                      <a:pt x="407" y="19641"/>
                    </a:lnTo>
                    <a:lnTo>
                      <a:pt x="407" y="20646"/>
                    </a:lnTo>
                    <a:lnTo>
                      <a:pt x="445" y="21652"/>
                    </a:lnTo>
                    <a:lnTo>
                      <a:pt x="503" y="22637"/>
                    </a:lnTo>
                    <a:lnTo>
                      <a:pt x="639" y="24648"/>
                    </a:lnTo>
                    <a:lnTo>
                      <a:pt x="793" y="26639"/>
                    </a:lnTo>
                    <a:lnTo>
                      <a:pt x="909" y="28630"/>
                    </a:lnTo>
                    <a:lnTo>
                      <a:pt x="967" y="29635"/>
                    </a:lnTo>
                    <a:lnTo>
                      <a:pt x="987" y="30621"/>
                    </a:lnTo>
                    <a:lnTo>
                      <a:pt x="1045" y="32960"/>
                    </a:lnTo>
                    <a:lnTo>
                      <a:pt x="1122" y="35299"/>
                    </a:lnTo>
                    <a:lnTo>
                      <a:pt x="1199" y="36459"/>
                    </a:lnTo>
                    <a:lnTo>
                      <a:pt x="1257" y="37638"/>
                    </a:lnTo>
                    <a:lnTo>
                      <a:pt x="1354" y="38798"/>
                    </a:lnTo>
                    <a:lnTo>
                      <a:pt x="1470" y="39958"/>
                    </a:lnTo>
                    <a:lnTo>
                      <a:pt x="1528" y="40519"/>
                    </a:lnTo>
                    <a:lnTo>
                      <a:pt x="1605" y="41060"/>
                    </a:lnTo>
                    <a:lnTo>
                      <a:pt x="1779" y="42162"/>
                    </a:lnTo>
                    <a:lnTo>
                      <a:pt x="1779" y="42877"/>
                    </a:lnTo>
                    <a:lnTo>
                      <a:pt x="1779" y="43612"/>
                    </a:lnTo>
                    <a:lnTo>
                      <a:pt x="1818" y="45062"/>
                    </a:lnTo>
                    <a:lnTo>
                      <a:pt x="1934" y="48000"/>
                    </a:lnTo>
                    <a:lnTo>
                      <a:pt x="1934" y="48522"/>
                    </a:lnTo>
                    <a:lnTo>
                      <a:pt x="1972" y="49044"/>
                    </a:lnTo>
                    <a:lnTo>
                      <a:pt x="1992" y="49198"/>
                    </a:lnTo>
                    <a:lnTo>
                      <a:pt x="2030" y="49334"/>
                    </a:lnTo>
                    <a:lnTo>
                      <a:pt x="2069" y="49450"/>
                    </a:lnTo>
                    <a:lnTo>
                      <a:pt x="2146" y="49566"/>
                    </a:lnTo>
                    <a:lnTo>
                      <a:pt x="2204" y="49662"/>
                    </a:lnTo>
                    <a:lnTo>
                      <a:pt x="2301" y="49759"/>
                    </a:lnTo>
                    <a:lnTo>
                      <a:pt x="2398" y="49836"/>
                    </a:lnTo>
                    <a:lnTo>
                      <a:pt x="2494" y="49894"/>
                    </a:lnTo>
                    <a:lnTo>
                      <a:pt x="2610" y="49952"/>
                    </a:lnTo>
                    <a:lnTo>
                      <a:pt x="2707" y="49991"/>
                    </a:lnTo>
                    <a:lnTo>
                      <a:pt x="2823" y="50030"/>
                    </a:lnTo>
                    <a:lnTo>
                      <a:pt x="2958" y="50030"/>
                    </a:lnTo>
                    <a:lnTo>
                      <a:pt x="3074" y="50049"/>
                    </a:lnTo>
                    <a:lnTo>
                      <a:pt x="3190" y="50030"/>
                    </a:lnTo>
                    <a:lnTo>
                      <a:pt x="3306" y="50010"/>
                    </a:lnTo>
                    <a:lnTo>
                      <a:pt x="3422" y="49991"/>
                    </a:lnTo>
                    <a:lnTo>
                      <a:pt x="3500" y="50049"/>
                    </a:lnTo>
                    <a:lnTo>
                      <a:pt x="4060" y="50339"/>
                    </a:lnTo>
                    <a:lnTo>
                      <a:pt x="4621" y="50610"/>
                    </a:lnTo>
                    <a:lnTo>
                      <a:pt x="5181" y="50861"/>
                    </a:lnTo>
                    <a:lnTo>
                      <a:pt x="5781" y="51074"/>
                    </a:lnTo>
                    <a:lnTo>
                      <a:pt x="5935" y="51112"/>
                    </a:lnTo>
                    <a:lnTo>
                      <a:pt x="6109" y="51132"/>
                    </a:lnTo>
                    <a:lnTo>
                      <a:pt x="6245" y="51112"/>
                    </a:lnTo>
                    <a:lnTo>
                      <a:pt x="6380" y="51074"/>
                    </a:lnTo>
                    <a:lnTo>
                      <a:pt x="7347" y="51325"/>
                    </a:lnTo>
                    <a:lnTo>
                      <a:pt x="8332" y="51576"/>
                    </a:lnTo>
                    <a:lnTo>
                      <a:pt x="9318" y="51770"/>
                    </a:lnTo>
                    <a:lnTo>
                      <a:pt x="10304" y="51963"/>
                    </a:lnTo>
                    <a:lnTo>
                      <a:pt x="11309" y="52098"/>
                    </a:lnTo>
                    <a:lnTo>
                      <a:pt x="12334" y="52233"/>
                    </a:lnTo>
                    <a:lnTo>
                      <a:pt x="13339" y="52349"/>
                    </a:lnTo>
                    <a:lnTo>
                      <a:pt x="14364" y="52427"/>
                    </a:lnTo>
                    <a:lnTo>
                      <a:pt x="15388" y="52504"/>
                    </a:lnTo>
                    <a:lnTo>
                      <a:pt x="16393" y="52543"/>
                    </a:lnTo>
                    <a:lnTo>
                      <a:pt x="17418" y="52581"/>
                    </a:lnTo>
                    <a:lnTo>
                      <a:pt x="18423" y="52581"/>
                    </a:lnTo>
                    <a:lnTo>
                      <a:pt x="19428" y="52601"/>
                    </a:lnTo>
                    <a:lnTo>
                      <a:pt x="20414" y="52581"/>
                    </a:lnTo>
                    <a:lnTo>
                      <a:pt x="22386" y="52523"/>
                    </a:lnTo>
                    <a:lnTo>
                      <a:pt x="24687" y="52446"/>
                    </a:lnTo>
                    <a:lnTo>
                      <a:pt x="26968" y="52330"/>
                    </a:lnTo>
                    <a:lnTo>
                      <a:pt x="28108" y="52253"/>
                    </a:lnTo>
                    <a:lnTo>
                      <a:pt x="29249" y="52156"/>
                    </a:lnTo>
                    <a:lnTo>
                      <a:pt x="30389" y="52059"/>
                    </a:lnTo>
                    <a:lnTo>
                      <a:pt x="31510" y="51944"/>
                    </a:lnTo>
                    <a:lnTo>
                      <a:pt x="32651" y="51808"/>
                    </a:lnTo>
                    <a:lnTo>
                      <a:pt x="33772" y="51673"/>
                    </a:lnTo>
                    <a:lnTo>
                      <a:pt x="34893" y="51499"/>
                    </a:lnTo>
                    <a:lnTo>
                      <a:pt x="36015" y="51306"/>
                    </a:lnTo>
                    <a:lnTo>
                      <a:pt x="37136" y="51093"/>
                    </a:lnTo>
                    <a:lnTo>
                      <a:pt x="38257" y="50842"/>
                    </a:lnTo>
                    <a:lnTo>
                      <a:pt x="39359" y="50571"/>
                    </a:lnTo>
                    <a:lnTo>
                      <a:pt x="40461" y="50281"/>
                    </a:lnTo>
                    <a:lnTo>
                      <a:pt x="41099" y="50300"/>
                    </a:lnTo>
                    <a:lnTo>
                      <a:pt x="41717" y="50300"/>
                    </a:lnTo>
                    <a:lnTo>
                      <a:pt x="42355" y="50262"/>
                    </a:lnTo>
                    <a:lnTo>
                      <a:pt x="42993" y="50204"/>
                    </a:lnTo>
                    <a:lnTo>
                      <a:pt x="43438" y="50126"/>
                    </a:lnTo>
                    <a:lnTo>
                      <a:pt x="43863" y="50030"/>
                    </a:lnTo>
                    <a:lnTo>
                      <a:pt x="44269" y="49914"/>
                    </a:lnTo>
                    <a:lnTo>
                      <a:pt x="44675" y="49778"/>
                    </a:lnTo>
                    <a:lnTo>
                      <a:pt x="45061" y="49604"/>
                    </a:lnTo>
                    <a:lnTo>
                      <a:pt x="45429" y="49411"/>
                    </a:lnTo>
                    <a:lnTo>
                      <a:pt x="45796" y="49218"/>
                    </a:lnTo>
                    <a:lnTo>
                      <a:pt x="46125" y="48967"/>
                    </a:lnTo>
                    <a:lnTo>
                      <a:pt x="46453" y="48715"/>
                    </a:lnTo>
                    <a:lnTo>
                      <a:pt x="46743" y="48445"/>
                    </a:lnTo>
                    <a:lnTo>
                      <a:pt x="47033" y="48135"/>
                    </a:lnTo>
                    <a:lnTo>
                      <a:pt x="47304" y="47826"/>
                    </a:lnTo>
                    <a:lnTo>
                      <a:pt x="47555" y="47478"/>
                    </a:lnTo>
                    <a:lnTo>
                      <a:pt x="47806" y="47111"/>
                    </a:lnTo>
                    <a:lnTo>
                      <a:pt x="48019" y="46743"/>
                    </a:lnTo>
                    <a:lnTo>
                      <a:pt x="48212" y="46337"/>
                    </a:lnTo>
                    <a:lnTo>
                      <a:pt x="48328" y="46047"/>
                    </a:lnTo>
                    <a:lnTo>
                      <a:pt x="48444" y="45738"/>
                    </a:lnTo>
                    <a:lnTo>
                      <a:pt x="48522" y="45429"/>
                    </a:lnTo>
                    <a:lnTo>
                      <a:pt x="48599" y="45100"/>
                    </a:lnTo>
                    <a:lnTo>
                      <a:pt x="48657" y="44791"/>
                    </a:lnTo>
                    <a:lnTo>
                      <a:pt x="48696" y="44462"/>
                    </a:lnTo>
                    <a:lnTo>
                      <a:pt x="48734" y="43805"/>
                    </a:lnTo>
                    <a:lnTo>
                      <a:pt x="48734" y="43148"/>
                    </a:lnTo>
                    <a:lnTo>
                      <a:pt x="48715" y="42491"/>
                    </a:lnTo>
                    <a:lnTo>
                      <a:pt x="48657" y="41195"/>
                    </a:lnTo>
                    <a:lnTo>
                      <a:pt x="48638" y="40325"/>
                    </a:lnTo>
                    <a:lnTo>
                      <a:pt x="48638" y="39475"/>
                    </a:lnTo>
                    <a:lnTo>
                      <a:pt x="48715" y="37754"/>
                    </a:lnTo>
                    <a:lnTo>
                      <a:pt x="48734" y="36904"/>
                    </a:lnTo>
                    <a:lnTo>
                      <a:pt x="48754" y="36053"/>
                    </a:lnTo>
                    <a:lnTo>
                      <a:pt x="48734" y="35609"/>
                    </a:lnTo>
                    <a:lnTo>
                      <a:pt x="48715" y="35183"/>
                    </a:lnTo>
                    <a:lnTo>
                      <a:pt x="48676" y="34758"/>
                    </a:lnTo>
                    <a:lnTo>
                      <a:pt x="48638" y="34333"/>
                    </a:lnTo>
                    <a:lnTo>
                      <a:pt x="48676" y="34236"/>
                    </a:lnTo>
                    <a:lnTo>
                      <a:pt x="48696" y="34120"/>
                    </a:lnTo>
                    <a:lnTo>
                      <a:pt x="48715" y="34004"/>
                    </a:lnTo>
                    <a:lnTo>
                      <a:pt x="48715" y="33888"/>
                    </a:lnTo>
                    <a:lnTo>
                      <a:pt x="48696" y="32999"/>
                    </a:lnTo>
                    <a:lnTo>
                      <a:pt x="48657" y="32110"/>
                    </a:lnTo>
                    <a:lnTo>
                      <a:pt x="48599" y="31240"/>
                    </a:lnTo>
                    <a:lnTo>
                      <a:pt x="48522" y="30351"/>
                    </a:lnTo>
                    <a:lnTo>
                      <a:pt x="48560" y="29655"/>
                    </a:lnTo>
                    <a:lnTo>
                      <a:pt x="48560" y="28959"/>
                    </a:lnTo>
                    <a:lnTo>
                      <a:pt x="48522" y="28263"/>
                    </a:lnTo>
                    <a:lnTo>
                      <a:pt x="48464" y="27567"/>
                    </a:lnTo>
                    <a:lnTo>
                      <a:pt x="48406" y="26890"/>
                    </a:lnTo>
                    <a:lnTo>
                      <a:pt x="48309" y="26194"/>
                    </a:lnTo>
                    <a:lnTo>
                      <a:pt x="48193" y="25498"/>
                    </a:lnTo>
                    <a:lnTo>
                      <a:pt x="48077" y="24803"/>
                    </a:lnTo>
                    <a:lnTo>
                      <a:pt x="48193" y="24745"/>
                    </a:lnTo>
                    <a:lnTo>
                      <a:pt x="48309" y="24667"/>
                    </a:lnTo>
                    <a:lnTo>
                      <a:pt x="48406" y="24590"/>
                    </a:lnTo>
                    <a:lnTo>
                      <a:pt x="48483" y="24474"/>
                    </a:lnTo>
                    <a:lnTo>
                      <a:pt x="48560" y="24358"/>
                    </a:lnTo>
                    <a:lnTo>
                      <a:pt x="48599" y="24223"/>
                    </a:lnTo>
                    <a:lnTo>
                      <a:pt x="48638" y="24068"/>
                    </a:lnTo>
                    <a:lnTo>
                      <a:pt x="48638" y="23894"/>
                    </a:lnTo>
                    <a:lnTo>
                      <a:pt x="48541" y="22811"/>
                    </a:lnTo>
                    <a:lnTo>
                      <a:pt x="48425" y="21748"/>
                    </a:lnTo>
                    <a:lnTo>
                      <a:pt x="48290" y="20685"/>
                    </a:lnTo>
                    <a:lnTo>
                      <a:pt x="48135" y="19622"/>
                    </a:lnTo>
                    <a:lnTo>
                      <a:pt x="47806" y="17495"/>
                    </a:lnTo>
                    <a:lnTo>
                      <a:pt x="47652" y="16432"/>
                    </a:lnTo>
                    <a:lnTo>
                      <a:pt x="47517" y="15369"/>
                    </a:lnTo>
                    <a:lnTo>
                      <a:pt x="47517" y="15195"/>
                    </a:lnTo>
                    <a:lnTo>
                      <a:pt x="47517" y="15040"/>
                    </a:lnTo>
                    <a:lnTo>
                      <a:pt x="47517" y="14924"/>
                    </a:lnTo>
                    <a:lnTo>
                      <a:pt x="47478" y="14789"/>
                    </a:lnTo>
                    <a:lnTo>
                      <a:pt x="47439" y="14673"/>
                    </a:lnTo>
                    <a:lnTo>
                      <a:pt x="47323" y="13513"/>
                    </a:lnTo>
                    <a:lnTo>
                      <a:pt x="47265" y="12914"/>
                    </a:lnTo>
                    <a:lnTo>
                      <a:pt x="47246" y="12334"/>
                    </a:lnTo>
                    <a:lnTo>
                      <a:pt x="47227" y="12179"/>
                    </a:lnTo>
                    <a:lnTo>
                      <a:pt x="47188" y="12025"/>
                    </a:lnTo>
                    <a:lnTo>
                      <a:pt x="47130" y="11909"/>
                    </a:lnTo>
                    <a:lnTo>
                      <a:pt x="47072" y="11793"/>
                    </a:lnTo>
                    <a:lnTo>
                      <a:pt x="46995" y="10439"/>
                    </a:lnTo>
                    <a:lnTo>
                      <a:pt x="46937" y="9086"/>
                    </a:lnTo>
                    <a:lnTo>
                      <a:pt x="46917" y="8622"/>
                    </a:lnTo>
                    <a:lnTo>
                      <a:pt x="46840" y="8178"/>
                    </a:lnTo>
                    <a:lnTo>
                      <a:pt x="46879" y="7617"/>
                    </a:lnTo>
                    <a:lnTo>
                      <a:pt x="46879" y="7057"/>
                    </a:lnTo>
                    <a:lnTo>
                      <a:pt x="46917" y="6979"/>
                    </a:lnTo>
                    <a:lnTo>
                      <a:pt x="46956" y="6883"/>
                    </a:lnTo>
                    <a:lnTo>
                      <a:pt x="46975" y="6786"/>
                    </a:lnTo>
                    <a:lnTo>
                      <a:pt x="46995" y="6689"/>
                    </a:lnTo>
                    <a:lnTo>
                      <a:pt x="46995" y="5916"/>
                    </a:lnTo>
                    <a:lnTo>
                      <a:pt x="47033" y="5123"/>
                    </a:lnTo>
                    <a:lnTo>
                      <a:pt x="47072" y="3577"/>
                    </a:lnTo>
                    <a:lnTo>
                      <a:pt x="47072" y="2804"/>
                    </a:lnTo>
                    <a:lnTo>
                      <a:pt x="47033" y="2030"/>
                    </a:lnTo>
                    <a:lnTo>
                      <a:pt x="46975" y="1257"/>
                    </a:lnTo>
                    <a:lnTo>
                      <a:pt x="46937" y="871"/>
                    </a:lnTo>
                    <a:lnTo>
                      <a:pt x="46879" y="484"/>
                    </a:lnTo>
                    <a:lnTo>
                      <a:pt x="46840" y="368"/>
                    </a:lnTo>
                    <a:lnTo>
                      <a:pt x="46782" y="252"/>
                    </a:lnTo>
                    <a:lnTo>
                      <a:pt x="46724" y="175"/>
                    </a:lnTo>
                    <a:lnTo>
                      <a:pt x="46627" y="97"/>
                    </a:lnTo>
                    <a:lnTo>
                      <a:pt x="46550" y="59"/>
                    </a:lnTo>
                    <a:lnTo>
                      <a:pt x="46434" y="20"/>
                    </a:lnTo>
                    <a:lnTo>
                      <a:pt x="463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4476975" y="-2886200"/>
                <a:ext cx="601700" cy="621525"/>
              </a:xfrm>
              <a:custGeom>
                <a:avLst/>
                <a:gdLst/>
                <a:ahLst/>
                <a:cxnLst/>
                <a:rect l="l" t="t" r="r" b="b"/>
                <a:pathLst>
                  <a:path w="24068" h="24861" extrusionOk="0">
                    <a:moveTo>
                      <a:pt x="12585" y="1"/>
                    </a:moveTo>
                    <a:lnTo>
                      <a:pt x="12179" y="20"/>
                    </a:lnTo>
                    <a:lnTo>
                      <a:pt x="11754" y="78"/>
                    </a:lnTo>
                    <a:lnTo>
                      <a:pt x="11348" y="136"/>
                    </a:lnTo>
                    <a:lnTo>
                      <a:pt x="10942" y="233"/>
                    </a:lnTo>
                    <a:lnTo>
                      <a:pt x="10555" y="330"/>
                    </a:lnTo>
                    <a:lnTo>
                      <a:pt x="10149" y="426"/>
                    </a:lnTo>
                    <a:lnTo>
                      <a:pt x="9763" y="562"/>
                    </a:lnTo>
                    <a:lnTo>
                      <a:pt x="9395" y="697"/>
                    </a:lnTo>
                    <a:lnTo>
                      <a:pt x="9009" y="832"/>
                    </a:lnTo>
                    <a:lnTo>
                      <a:pt x="8642" y="987"/>
                    </a:lnTo>
                    <a:lnTo>
                      <a:pt x="8274" y="1161"/>
                    </a:lnTo>
                    <a:lnTo>
                      <a:pt x="7907" y="1354"/>
                    </a:lnTo>
                    <a:lnTo>
                      <a:pt x="7540" y="1547"/>
                    </a:lnTo>
                    <a:lnTo>
                      <a:pt x="7192" y="1741"/>
                    </a:lnTo>
                    <a:lnTo>
                      <a:pt x="6844" y="1953"/>
                    </a:lnTo>
                    <a:lnTo>
                      <a:pt x="6496" y="2185"/>
                    </a:lnTo>
                    <a:lnTo>
                      <a:pt x="6148" y="2417"/>
                    </a:lnTo>
                    <a:lnTo>
                      <a:pt x="5491" y="2920"/>
                    </a:lnTo>
                    <a:lnTo>
                      <a:pt x="4872" y="3461"/>
                    </a:lnTo>
                    <a:lnTo>
                      <a:pt x="4273" y="4022"/>
                    </a:lnTo>
                    <a:lnTo>
                      <a:pt x="3693" y="4621"/>
                    </a:lnTo>
                    <a:lnTo>
                      <a:pt x="3152" y="5259"/>
                    </a:lnTo>
                    <a:lnTo>
                      <a:pt x="2649" y="5916"/>
                    </a:lnTo>
                    <a:lnTo>
                      <a:pt x="2185" y="6593"/>
                    </a:lnTo>
                    <a:lnTo>
                      <a:pt x="1760" y="7289"/>
                    </a:lnTo>
                    <a:lnTo>
                      <a:pt x="1373" y="8023"/>
                    </a:lnTo>
                    <a:lnTo>
                      <a:pt x="1199" y="8391"/>
                    </a:lnTo>
                    <a:lnTo>
                      <a:pt x="1044" y="8758"/>
                    </a:lnTo>
                    <a:lnTo>
                      <a:pt x="890" y="9125"/>
                    </a:lnTo>
                    <a:lnTo>
                      <a:pt x="735" y="9512"/>
                    </a:lnTo>
                    <a:lnTo>
                      <a:pt x="600" y="9899"/>
                    </a:lnTo>
                    <a:lnTo>
                      <a:pt x="484" y="10266"/>
                    </a:lnTo>
                    <a:lnTo>
                      <a:pt x="387" y="10652"/>
                    </a:lnTo>
                    <a:lnTo>
                      <a:pt x="291" y="11039"/>
                    </a:lnTo>
                    <a:lnTo>
                      <a:pt x="213" y="11445"/>
                    </a:lnTo>
                    <a:lnTo>
                      <a:pt x="136" y="11832"/>
                    </a:lnTo>
                    <a:lnTo>
                      <a:pt x="78" y="12218"/>
                    </a:lnTo>
                    <a:lnTo>
                      <a:pt x="39" y="12605"/>
                    </a:lnTo>
                    <a:lnTo>
                      <a:pt x="20" y="13011"/>
                    </a:lnTo>
                    <a:lnTo>
                      <a:pt x="1" y="13397"/>
                    </a:lnTo>
                    <a:lnTo>
                      <a:pt x="1" y="13803"/>
                    </a:lnTo>
                    <a:lnTo>
                      <a:pt x="20" y="14190"/>
                    </a:lnTo>
                    <a:lnTo>
                      <a:pt x="39" y="14577"/>
                    </a:lnTo>
                    <a:lnTo>
                      <a:pt x="97" y="14983"/>
                    </a:lnTo>
                    <a:lnTo>
                      <a:pt x="155" y="15369"/>
                    </a:lnTo>
                    <a:lnTo>
                      <a:pt x="233" y="15756"/>
                    </a:lnTo>
                    <a:lnTo>
                      <a:pt x="310" y="16143"/>
                    </a:lnTo>
                    <a:lnTo>
                      <a:pt x="426" y="16529"/>
                    </a:lnTo>
                    <a:lnTo>
                      <a:pt x="542" y="16916"/>
                    </a:lnTo>
                    <a:lnTo>
                      <a:pt x="677" y="17302"/>
                    </a:lnTo>
                    <a:lnTo>
                      <a:pt x="851" y="17670"/>
                    </a:lnTo>
                    <a:lnTo>
                      <a:pt x="1025" y="18037"/>
                    </a:lnTo>
                    <a:lnTo>
                      <a:pt x="1199" y="18424"/>
                    </a:lnTo>
                    <a:lnTo>
                      <a:pt x="1412" y="18772"/>
                    </a:lnTo>
                    <a:lnTo>
                      <a:pt x="1644" y="19139"/>
                    </a:lnTo>
                    <a:lnTo>
                      <a:pt x="1895" y="19506"/>
                    </a:lnTo>
                    <a:lnTo>
                      <a:pt x="2146" y="19854"/>
                    </a:lnTo>
                    <a:lnTo>
                      <a:pt x="2436" y="20202"/>
                    </a:lnTo>
                    <a:lnTo>
                      <a:pt x="2842" y="20666"/>
                    </a:lnTo>
                    <a:lnTo>
                      <a:pt x="3267" y="21053"/>
                    </a:lnTo>
                    <a:lnTo>
                      <a:pt x="3441" y="21323"/>
                    </a:lnTo>
                    <a:lnTo>
                      <a:pt x="3635" y="21594"/>
                    </a:lnTo>
                    <a:lnTo>
                      <a:pt x="3828" y="21845"/>
                    </a:lnTo>
                    <a:lnTo>
                      <a:pt x="4041" y="22077"/>
                    </a:lnTo>
                    <a:lnTo>
                      <a:pt x="4253" y="22309"/>
                    </a:lnTo>
                    <a:lnTo>
                      <a:pt x="4466" y="22522"/>
                    </a:lnTo>
                    <a:lnTo>
                      <a:pt x="4698" y="22734"/>
                    </a:lnTo>
                    <a:lnTo>
                      <a:pt x="4930" y="22928"/>
                    </a:lnTo>
                    <a:lnTo>
                      <a:pt x="5162" y="23102"/>
                    </a:lnTo>
                    <a:lnTo>
                      <a:pt x="5413" y="23276"/>
                    </a:lnTo>
                    <a:lnTo>
                      <a:pt x="5897" y="23604"/>
                    </a:lnTo>
                    <a:lnTo>
                      <a:pt x="6418" y="23875"/>
                    </a:lnTo>
                    <a:lnTo>
                      <a:pt x="6960" y="24126"/>
                    </a:lnTo>
                    <a:lnTo>
                      <a:pt x="7520" y="24320"/>
                    </a:lnTo>
                    <a:lnTo>
                      <a:pt x="8100" y="24494"/>
                    </a:lnTo>
                    <a:lnTo>
                      <a:pt x="8680" y="24610"/>
                    </a:lnTo>
                    <a:lnTo>
                      <a:pt x="9279" y="24706"/>
                    </a:lnTo>
                    <a:lnTo>
                      <a:pt x="9879" y="24764"/>
                    </a:lnTo>
                    <a:lnTo>
                      <a:pt x="10497" y="24784"/>
                    </a:lnTo>
                    <a:lnTo>
                      <a:pt x="11116" y="24784"/>
                    </a:lnTo>
                    <a:lnTo>
                      <a:pt x="11754" y="24745"/>
                    </a:lnTo>
                    <a:lnTo>
                      <a:pt x="11986" y="24803"/>
                    </a:lnTo>
                    <a:lnTo>
                      <a:pt x="12218" y="24842"/>
                    </a:lnTo>
                    <a:lnTo>
                      <a:pt x="12643" y="24861"/>
                    </a:lnTo>
                    <a:lnTo>
                      <a:pt x="13068" y="24842"/>
                    </a:lnTo>
                    <a:lnTo>
                      <a:pt x="13474" y="24784"/>
                    </a:lnTo>
                    <a:lnTo>
                      <a:pt x="13880" y="24706"/>
                    </a:lnTo>
                    <a:lnTo>
                      <a:pt x="14267" y="24610"/>
                    </a:lnTo>
                    <a:lnTo>
                      <a:pt x="14654" y="24474"/>
                    </a:lnTo>
                    <a:lnTo>
                      <a:pt x="15021" y="24300"/>
                    </a:lnTo>
                    <a:lnTo>
                      <a:pt x="15388" y="24107"/>
                    </a:lnTo>
                    <a:lnTo>
                      <a:pt x="15697" y="24049"/>
                    </a:lnTo>
                    <a:lnTo>
                      <a:pt x="16007" y="23991"/>
                    </a:lnTo>
                    <a:lnTo>
                      <a:pt x="16316" y="23894"/>
                    </a:lnTo>
                    <a:lnTo>
                      <a:pt x="16625" y="23798"/>
                    </a:lnTo>
                    <a:lnTo>
                      <a:pt x="16915" y="23701"/>
                    </a:lnTo>
                    <a:lnTo>
                      <a:pt x="17225" y="23566"/>
                    </a:lnTo>
                    <a:lnTo>
                      <a:pt x="17495" y="23430"/>
                    </a:lnTo>
                    <a:lnTo>
                      <a:pt x="17785" y="23295"/>
                    </a:lnTo>
                    <a:lnTo>
                      <a:pt x="18056" y="23121"/>
                    </a:lnTo>
                    <a:lnTo>
                      <a:pt x="18326" y="22947"/>
                    </a:lnTo>
                    <a:lnTo>
                      <a:pt x="18597" y="22754"/>
                    </a:lnTo>
                    <a:lnTo>
                      <a:pt x="18848" y="22541"/>
                    </a:lnTo>
                    <a:lnTo>
                      <a:pt x="19080" y="22328"/>
                    </a:lnTo>
                    <a:lnTo>
                      <a:pt x="19312" y="22097"/>
                    </a:lnTo>
                    <a:lnTo>
                      <a:pt x="19544" y="21845"/>
                    </a:lnTo>
                    <a:lnTo>
                      <a:pt x="19757" y="21575"/>
                    </a:lnTo>
                    <a:lnTo>
                      <a:pt x="19834" y="21478"/>
                    </a:lnTo>
                    <a:lnTo>
                      <a:pt x="19892" y="21381"/>
                    </a:lnTo>
                    <a:lnTo>
                      <a:pt x="20221" y="21111"/>
                    </a:lnTo>
                    <a:lnTo>
                      <a:pt x="20530" y="20821"/>
                    </a:lnTo>
                    <a:lnTo>
                      <a:pt x="20859" y="20531"/>
                    </a:lnTo>
                    <a:lnTo>
                      <a:pt x="21149" y="20241"/>
                    </a:lnTo>
                    <a:lnTo>
                      <a:pt x="21439" y="19931"/>
                    </a:lnTo>
                    <a:lnTo>
                      <a:pt x="21729" y="19622"/>
                    </a:lnTo>
                    <a:lnTo>
                      <a:pt x="21999" y="19293"/>
                    </a:lnTo>
                    <a:lnTo>
                      <a:pt x="22251" y="18965"/>
                    </a:lnTo>
                    <a:lnTo>
                      <a:pt x="22483" y="18636"/>
                    </a:lnTo>
                    <a:lnTo>
                      <a:pt x="22695" y="18308"/>
                    </a:lnTo>
                    <a:lnTo>
                      <a:pt x="22889" y="17940"/>
                    </a:lnTo>
                    <a:lnTo>
                      <a:pt x="23063" y="17592"/>
                    </a:lnTo>
                    <a:lnTo>
                      <a:pt x="23237" y="17206"/>
                    </a:lnTo>
                    <a:lnTo>
                      <a:pt x="23372" y="16838"/>
                    </a:lnTo>
                    <a:lnTo>
                      <a:pt x="23507" y="16432"/>
                    </a:lnTo>
                    <a:lnTo>
                      <a:pt x="23623" y="16027"/>
                    </a:lnTo>
                    <a:lnTo>
                      <a:pt x="23739" y="15621"/>
                    </a:lnTo>
                    <a:lnTo>
                      <a:pt x="23816" y="15215"/>
                    </a:lnTo>
                    <a:lnTo>
                      <a:pt x="23894" y="14789"/>
                    </a:lnTo>
                    <a:lnTo>
                      <a:pt x="23952" y="14364"/>
                    </a:lnTo>
                    <a:lnTo>
                      <a:pt x="24010" y="13939"/>
                    </a:lnTo>
                    <a:lnTo>
                      <a:pt x="24029" y="13513"/>
                    </a:lnTo>
                    <a:lnTo>
                      <a:pt x="24048" y="13069"/>
                    </a:lnTo>
                    <a:lnTo>
                      <a:pt x="24068" y="12624"/>
                    </a:lnTo>
                    <a:lnTo>
                      <a:pt x="24048" y="12199"/>
                    </a:lnTo>
                    <a:lnTo>
                      <a:pt x="24029" y="11754"/>
                    </a:lnTo>
                    <a:lnTo>
                      <a:pt x="24010" y="11329"/>
                    </a:lnTo>
                    <a:lnTo>
                      <a:pt x="23952" y="10884"/>
                    </a:lnTo>
                    <a:lnTo>
                      <a:pt x="23913" y="10459"/>
                    </a:lnTo>
                    <a:lnTo>
                      <a:pt x="23836" y="10034"/>
                    </a:lnTo>
                    <a:lnTo>
                      <a:pt x="23758" y="9609"/>
                    </a:lnTo>
                    <a:lnTo>
                      <a:pt x="23681" y="9183"/>
                    </a:lnTo>
                    <a:lnTo>
                      <a:pt x="23565" y="8777"/>
                    </a:lnTo>
                    <a:lnTo>
                      <a:pt x="23468" y="8371"/>
                    </a:lnTo>
                    <a:lnTo>
                      <a:pt x="23353" y="7965"/>
                    </a:lnTo>
                    <a:lnTo>
                      <a:pt x="23217" y="7579"/>
                    </a:lnTo>
                    <a:lnTo>
                      <a:pt x="23082" y="7192"/>
                    </a:lnTo>
                    <a:lnTo>
                      <a:pt x="22927" y="6825"/>
                    </a:lnTo>
                    <a:lnTo>
                      <a:pt x="22773" y="6458"/>
                    </a:lnTo>
                    <a:lnTo>
                      <a:pt x="22599" y="6110"/>
                    </a:lnTo>
                    <a:lnTo>
                      <a:pt x="22405" y="5742"/>
                    </a:lnTo>
                    <a:lnTo>
                      <a:pt x="22193" y="5375"/>
                    </a:lnTo>
                    <a:lnTo>
                      <a:pt x="21980" y="5027"/>
                    </a:lnTo>
                    <a:lnTo>
                      <a:pt x="21729" y="4679"/>
                    </a:lnTo>
                    <a:lnTo>
                      <a:pt x="21477" y="4350"/>
                    </a:lnTo>
                    <a:lnTo>
                      <a:pt x="21207" y="4022"/>
                    </a:lnTo>
                    <a:lnTo>
                      <a:pt x="20917" y="3693"/>
                    </a:lnTo>
                    <a:lnTo>
                      <a:pt x="20627" y="3384"/>
                    </a:lnTo>
                    <a:lnTo>
                      <a:pt x="20318" y="3094"/>
                    </a:lnTo>
                    <a:lnTo>
                      <a:pt x="20008" y="2804"/>
                    </a:lnTo>
                    <a:lnTo>
                      <a:pt x="19680" y="2514"/>
                    </a:lnTo>
                    <a:lnTo>
                      <a:pt x="19332" y="2263"/>
                    </a:lnTo>
                    <a:lnTo>
                      <a:pt x="18984" y="2011"/>
                    </a:lnTo>
                    <a:lnTo>
                      <a:pt x="18616" y="1760"/>
                    </a:lnTo>
                    <a:lnTo>
                      <a:pt x="18249" y="1528"/>
                    </a:lnTo>
                    <a:lnTo>
                      <a:pt x="17882" y="1315"/>
                    </a:lnTo>
                    <a:lnTo>
                      <a:pt x="17495" y="1122"/>
                    </a:lnTo>
                    <a:lnTo>
                      <a:pt x="17109" y="948"/>
                    </a:lnTo>
                    <a:lnTo>
                      <a:pt x="16722" y="774"/>
                    </a:lnTo>
                    <a:lnTo>
                      <a:pt x="16316" y="620"/>
                    </a:lnTo>
                    <a:lnTo>
                      <a:pt x="15910" y="484"/>
                    </a:lnTo>
                    <a:lnTo>
                      <a:pt x="15504" y="349"/>
                    </a:lnTo>
                    <a:lnTo>
                      <a:pt x="15098" y="252"/>
                    </a:lnTo>
                    <a:lnTo>
                      <a:pt x="14692" y="156"/>
                    </a:lnTo>
                    <a:lnTo>
                      <a:pt x="14267" y="98"/>
                    </a:lnTo>
                    <a:lnTo>
                      <a:pt x="13842" y="40"/>
                    </a:lnTo>
                    <a:lnTo>
                      <a:pt x="134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4127075" y="-3432300"/>
                <a:ext cx="1212100" cy="259550"/>
              </a:xfrm>
              <a:custGeom>
                <a:avLst/>
                <a:gdLst/>
                <a:ahLst/>
                <a:cxnLst/>
                <a:rect l="l" t="t" r="r" b="b"/>
                <a:pathLst>
                  <a:path w="48484" h="10382" extrusionOk="0">
                    <a:moveTo>
                      <a:pt x="27335" y="1"/>
                    </a:moveTo>
                    <a:lnTo>
                      <a:pt x="27277" y="20"/>
                    </a:lnTo>
                    <a:lnTo>
                      <a:pt x="27219" y="59"/>
                    </a:lnTo>
                    <a:lnTo>
                      <a:pt x="27161" y="97"/>
                    </a:lnTo>
                    <a:lnTo>
                      <a:pt x="27122" y="155"/>
                    </a:lnTo>
                    <a:lnTo>
                      <a:pt x="27103" y="213"/>
                    </a:lnTo>
                    <a:lnTo>
                      <a:pt x="27084" y="329"/>
                    </a:lnTo>
                    <a:lnTo>
                      <a:pt x="27103" y="465"/>
                    </a:lnTo>
                    <a:lnTo>
                      <a:pt x="27122" y="523"/>
                    </a:lnTo>
                    <a:lnTo>
                      <a:pt x="27161" y="581"/>
                    </a:lnTo>
                    <a:lnTo>
                      <a:pt x="27219" y="619"/>
                    </a:lnTo>
                    <a:lnTo>
                      <a:pt x="27277" y="658"/>
                    </a:lnTo>
                    <a:lnTo>
                      <a:pt x="27335" y="677"/>
                    </a:lnTo>
                    <a:lnTo>
                      <a:pt x="27412" y="697"/>
                    </a:lnTo>
                    <a:lnTo>
                      <a:pt x="29481" y="774"/>
                    </a:lnTo>
                    <a:lnTo>
                      <a:pt x="31530" y="813"/>
                    </a:lnTo>
                    <a:lnTo>
                      <a:pt x="33598" y="832"/>
                    </a:lnTo>
                    <a:lnTo>
                      <a:pt x="37097" y="832"/>
                    </a:lnTo>
                    <a:lnTo>
                      <a:pt x="37832" y="851"/>
                    </a:lnTo>
                    <a:lnTo>
                      <a:pt x="38566" y="871"/>
                    </a:lnTo>
                    <a:lnTo>
                      <a:pt x="39282" y="909"/>
                    </a:lnTo>
                    <a:lnTo>
                      <a:pt x="40016" y="948"/>
                    </a:lnTo>
                    <a:lnTo>
                      <a:pt x="40731" y="1045"/>
                    </a:lnTo>
                    <a:lnTo>
                      <a:pt x="41447" y="1141"/>
                    </a:lnTo>
                    <a:lnTo>
                      <a:pt x="42046" y="1257"/>
                    </a:lnTo>
                    <a:lnTo>
                      <a:pt x="42607" y="1393"/>
                    </a:lnTo>
                    <a:lnTo>
                      <a:pt x="43186" y="1567"/>
                    </a:lnTo>
                    <a:lnTo>
                      <a:pt x="43728" y="1779"/>
                    </a:lnTo>
                    <a:lnTo>
                      <a:pt x="44269" y="1992"/>
                    </a:lnTo>
                    <a:lnTo>
                      <a:pt x="44810" y="2262"/>
                    </a:lnTo>
                    <a:lnTo>
                      <a:pt x="45313" y="2552"/>
                    </a:lnTo>
                    <a:lnTo>
                      <a:pt x="45816" y="2881"/>
                    </a:lnTo>
                    <a:lnTo>
                      <a:pt x="46395" y="3268"/>
                    </a:lnTo>
                    <a:lnTo>
                      <a:pt x="46724" y="3519"/>
                    </a:lnTo>
                    <a:lnTo>
                      <a:pt x="47072" y="3790"/>
                    </a:lnTo>
                    <a:lnTo>
                      <a:pt x="47227" y="3925"/>
                    </a:lnTo>
                    <a:lnTo>
                      <a:pt x="47362" y="4080"/>
                    </a:lnTo>
                    <a:lnTo>
                      <a:pt x="47497" y="4234"/>
                    </a:lnTo>
                    <a:lnTo>
                      <a:pt x="47594" y="4389"/>
                    </a:lnTo>
                    <a:lnTo>
                      <a:pt x="47671" y="4544"/>
                    </a:lnTo>
                    <a:lnTo>
                      <a:pt x="47729" y="4679"/>
                    </a:lnTo>
                    <a:lnTo>
                      <a:pt x="47729" y="4834"/>
                    </a:lnTo>
                    <a:lnTo>
                      <a:pt x="47710" y="4988"/>
                    </a:lnTo>
                    <a:lnTo>
                      <a:pt x="47594" y="5259"/>
                    </a:lnTo>
                    <a:lnTo>
                      <a:pt x="47459" y="5529"/>
                    </a:lnTo>
                    <a:lnTo>
                      <a:pt x="47304" y="5742"/>
                    </a:lnTo>
                    <a:lnTo>
                      <a:pt x="47111" y="5955"/>
                    </a:lnTo>
                    <a:lnTo>
                      <a:pt x="46879" y="6129"/>
                    </a:lnTo>
                    <a:lnTo>
                      <a:pt x="46647" y="6283"/>
                    </a:lnTo>
                    <a:lnTo>
                      <a:pt x="46395" y="6438"/>
                    </a:lnTo>
                    <a:lnTo>
                      <a:pt x="46144" y="6554"/>
                    </a:lnTo>
                    <a:lnTo>
                      <a:pt x="45854" y="6670"/>
                    </a:lnTo>
                    <a:lnTo>
                      <a:pt x="45584" y="6767"/>
                    </a:lnTo>
                    <a:lnTo>
                      <a:pt x="45004" y="6941"/>
                    </a:lnTo>
                    <a:lnTo>
                      <a:pt x="43902" y="7211"/>
                    </a:lnTo>
                    <a:lnTo>
                      <a:pt x="42684" y="7540"/>
                    </a:lnTo>
                    <a:lnTo>
                      <a:pt x="41466" y="7830"/>
                    </a:lnTo>
                    <a:lnTo>
                      <a:pt x="40229" y="8101"/>
                    </a:lnTo>
                    <a:lnTo>
                      <a:pt x="38992" y="8332"/>
                    </a:lnTo>
                    <a:lnTo>
                      <a:pt x="37754" y="8564"/>
                    </a:lnTo>
                    <a:lnTo>
                      <a:pt x="36517" y="8758"/>
                    </a:lnTo>
                    <a:lnTo>
                      <a:pt x="35280" y="8932"/>
                    </a:lnTo>
                    <a:lnTo>
                      <a:pt x="34043" y="9086"/>
                    </a:lnTo>
                    <a:lnTo>
                      <a:pt x="32786" y="9222"/>
                    </a:lnTo>
                    <a:lnTo>
                      <a:pt x="31549" y="9338"/>
                    </a:lnTo>
                    <a:lnTo>
                      <a:pt x="30293" y="9454"/>
                    </a:lnTo>
                    <a:lnTo>
                      <a:pt x="29055" y="9531"/>
                    </a:lnTo>
                    <a:lnTo>
                      <a:pt x="27799" y="9589"/>
                    </a:lnTo>
                    <a:lnTo>
                      <a:pt x="26542" y="9647"/>
                    </a:lnTo>
                    <a:lnTo>
                      <a:pt x="25286" y="9666"/>
                    </a:lnTo>
                    <a:lnTo>
                      <a:pt x="24029" y="9686"/>
                    </a:lnTo>
                    <a:lnTo>
                      <a:pt x="22773" y="9705"/>
                    </a:lnTo>
                    <a:lnTo>
                      <a:pt x="21516" y="9686"/>
                    </a:lnTo>
                    <a:lnTo>
                      <a:pt x="19003" y="9647"/>
                    </a:lnTo>
                    <a:lnTo>
                      <a:pt x="16471" y="9570"/>
                    </a:lnTo>
                    <a:lnTo>
                      <a:pt x="13958" y="9434"/>
                    </a:lnTo>
                    <a:lnTo>
                      <a:pt x="11445" y="9299"/>
                    </a:lnTo>
                    <a:lnTo>
                      <a:pt x="8951" y="9125"/>
                    </a:lnTo>
                    <a:lnTo>
                      <a:pt x="3944" y="8758"/>
                    </a:lnTo>
                    <a:lnTo>
                      <a:pt x="3306" y="8719"/>
                    </a:lnTo>
                    <a:lnTo>
                      <a:pt x="2997" y="8680"/>
                    </a:lnTo>
                    <a:lnTo>
                      <a:pt x="2688" y="8642"/>
                    </a:lnTo>
                    <a:lnTo>
                      <a:pt x="2379" y="8564"/>
                    </a:lnTo>
                    <a:lnTo>
                      <a:pt x="2089" y="8468"/>
                    </a:lnTo>
                    <a:lnTo>
                      <a:pt x="1799" y="8352"/>
                    </a:lnTo>
                    <a:lnTo>
                      <a:pt x="1644" y="8255"/>
                    </a:lnTo>
                    <a:lnTo>
                      <a:pt x="1509" y="8159"/>
                    </a:lnTo>
                    <a:lnTo>
                      <a:pt x="1277" y="7965"/>
                    </a:lnTo>
                    <a:lnTo>
                      <a:pt x="1083" y="7772"/>
                    </a:lnTo>
                    <a:lnTo>
                      <a:pt x="929" y="7559"/>
                    </a:lnTo>
                    <a:lnTo>
                      <a:pt x="832" y="7327"/>
                    </a:lnTo>
                    <a:lnTo>
                      <a:pt x="793" y="7095"/>
                    </a:lnTo>
                    <a:lnTo>
                      <a:pt x="774" y="6844"/>
                    </a:lnTo>
                    <a:lnTo>
                      <a:pt x="774" y="6573"/>
                    </a:lnTo>
                    <a:lnTo>
                      <a:pt x="832" y="6264"/>
                    </a:lnTo>
                    <a:lnTo>
                      <a:pt x="871" y="6109"/>
                    </a:lnTo>
                    <a:lnTo>
                      <a:pt x="929" y="5955"/>
                    </a:lnTo>
                    <a:lnTo>
                      <a:pt x="987" y="5800"/>
                    </a:lnTo>
                    <a:lnTo>
                      <a:pt x="1083" y="5684"/>
                    </a:lnTo>
                    <a:lnTo>
                      <a:pt x="1161" y="5549"/>
                    </a:lnTo>
                    <a:lnTo>
                      <a:pt x="1277" y="5452"/>
                    </a:lnTo>
                    <a:lnTo>
                      <a:pt x="1509" y="5239"/>
                    </a:lnTo>
                    <a:lnTo>
                      <a:pt x="1760" y="5066"/>
                    </a:lnTo>
                    <a:lnTo>
                      <a:pt x="2031" y="4911"/>
                    </a:lnTo>
                    <a:lnTo>
                      <a:pt x="2611" y="4621"/>
                    </a:lnTo>
                    <a:lnTo>
                      <a:pt x="3248" y="4312"/>
                    </a:lnTo>
                    <a:lnTo>
                      <a:pt x="3867" y="4022"/>
                    </a:lnTo>
                    <a:lnTo>
                      <a:pt x="4524" y="3751"/>
                    </a:lnTo>
                    <a:lnTo>
                      <a:pt x="5162" y="3500"/>
                    </a:lnTo>
                    <a:lnTo>
                      <a:pt x="5800" y="3268"/>
                    </a:lnTo>
                    <a:lnTo>
                      <a:pt x="6419" y="3074"/>
                    </a:lnTo>
                    <a:lnTo>
                      <a:pt x="7057" y="2881"/>
                    </a:lnTo>
                    <a:lnTo>
                      <a:pt x="7695" y="2707"/>
                    </a:lnTo>
                    <a:lnTo>
                      <a:pt x="8333" y="2533"/>
                    </a:lnTo>
                    <a:lnTo>
                      <a:pt x="8970" y="2378"/>
                    </a:lnTo>
                    <a:lnTo>
                      <a:pt x="10266" y="2108"/>
                    </a:lnTo>
                    <a:lnTo>
                      <a:pt x="11561" y="1876"/>
                    </a:lnTo>
                    <a:lnTo>
                      <a:pt x="12856" y="1683"/>
                    </a:lnTo>
                    <a:lnTo>
                      <a:pt x="14171" y="1509"/>
                    </a:lnTo>
                    <a:lnTo>
                      <a:pt x="15485" y="1335"/>
                    </a:lnTo>
                    <a:lnTo>
                      <a:pt x="15562" y="1335"/>
                    </a:lnTo>
                    <a:lnTo>
                      <a:pt x="15620" y="1296"/>
                    </a:lnTo>
                    <a:lnTo>
                      <a:pt x="15678" y="1257"/>
                    </a:lnTo>
                    <a:lnTo>
                      <a:pt x="15736" y="1199"/>
                    </a:lnTo>
                    <a:lnTo>
                      <a:pt x="15775" y="1141"/>
                    </a:lnTo>
                    <a:lnTo>
                      <a:pt x="15794" y="1083"/>
                    </a:lnTo>
                    <a:lnTo>
                      <a:pt x="15814" y="967"/>
                    </a:lnTo>
                    <a:lnTo>
                      <a:pt x="15794" y="832"/>
                    </a:lnTo>
                    <a:lnTo>
                      <a:pt x="15775" y="774"/>
                    </a:lnTo>
                    <a:lnTo>
                      <a:pt x="15736" y="735"/>
                    </a:lnTo>
                    <a:lnTo>
                      <a:pt x="15678" y="697"/>
                    </a:lnTo>
                    <a:lnTo>
                      <a:pt x="15620" y="658"/>
                    </a:lnTo>
                    <a:lnTo>
                      <a:pt x="15562" y="639"/>
                    </a:lnTo>
                    <a:lnTo>
                      <a:pt x="15485" y="658"/>
                    </a:lnTo>
                    <a:lnTo>
                      <a:pt x="14209" y="793"/>
                    </a:lnTo>
                    <a:lnTo>
                      <a:pt x="12933" y="967"/>
                    </a:lnTo>
                    <a:lnTo>
                      <a:pt x="11657" y="1161"/>
                    </a:lnTo>
                    <a:lnTo>
                      <a:pt x="10401" y="1373"/>
                    </a:lnTo>
                    <a:lnTo>
                      <a:pt x="9144" y="1625"/>
                    </a:lnTo>
                    <a:lnTo>
                      <a:pt x="8507" y="1779"/>
                    </a:lnTo>
                    <a:lnTo>
                      <a:pt x="7888" y="1934"/>
                    </a:lnTo>
                    <a:lnTo>
                      <a:pt x="7269" y="2089"/>
                    </a:lnTo>
                    <a:lnTo>
                      <a:pt x="6651" y="2262"/>
                    </a:lnTo>
                    <a:lnTo>
                      <a:pt x="6051" y="2456"/>
                    </a:lnTo>
                    <a:lnTo>
                      <a:pt x="5433" y="2668"/>
                    </a:lnTo>
                    <a:lnTo>
                      <a:pt x="4853" y="2862"/>
                    </a:lnTo>
                    <a:lnTo>
                      <a:pt x="4292" y="3094"/>
                    </a:lnTo>
                    <a:lnTo>
                      <a:pt x="3712" y="3326"/>
                    </a:lnTo>
                    <a:lnTo>
                      <a:pt x="3152" y="3577"/>
                    </a:lnTo>
                    <a:lnTo>
                      <a:pt x="2611" y="3828"/>
                    </a:lnTo>
                    <a:lnTo>
                      <a:pt x="2050" y="4118"/>
                    </a:lnTo>
                    <a:lnTo>
                      <a:pt x="1528" y="4408"/>
                    </a:lnTo>
                    <a:lnTo>
                      <a:pt x="987" y="4737"/>
                    </a:lnTo>
                    <a:lnTo>
                      <a:pt x="851" y="4834"/>
                    </a:lnTo>
                    <a:lnTo>
                      <a:pt x="716" y="4969"/>
                    </a:lnTo>
                    <a:lnTo>
                      <a:pt x="581" y="5124"/>
                    </a:lnTo>
                    <a:lnTo>
                      <a:pt x="465" y="5297"/>
                    </a:lnTo>
                    <a:lnTo>
                      <a:pt x="349" y="5491"/>
                    </a:lnTo>
                    <a:lnTo>
                      <a:pt x="252" y="5684"/>
                    </a:lnTo>
                    <a:lnTo>
                      <a:pt x="175" y="5897"/>
                    </a:lnTo>
                    <a:lnTo>
                      <a:pt x="117" y="6109"/>
                    </a:lnTo>
                    <a:lnTo>
                      <a:pt x="59" y="6322"/>
                    </a:lnTo>
                    <a:lnTo>
                      <a:pt x="20" y="6554"/>
                    </a:lnTo>
                    <a:lnTo>
                      <a:pt x="1" y="6767"/>
                    </a:lnTo>
                    <a:lnTo>
                      <a:pt x="20" y="6979"/>
                    </a:lnTo>
                    <a:lnTo>
                      <a:pt x="39" y="7192"/>
                    </a:lnTo>
                    <a:lnTo>
                      <a:pt x="78" y="7385"/>
                    </a:lnTo>
                    <a:lnTo>
                      <a:pt x="136" y="7579"/>
                    </a:lnTo>
                    <a:lnTo>
                      <a:pt x="213" y="7733"/>
                    </a:lnTo>
                    <a:lnTo>
                      <a:pt x="349" y="7965"/>
                    </a:lnTo>
                    <a:lnTo>
                      <a:pt x="503" y="8178"/>
                    </a:lnTo>
                    <a:lnTo>
                      <a:pt x="677" y="8352"/>
                    </a:lnTo>
                    <a:lnTo>
                      <a:pt x="851" y="8526"/>
                    </a:lnTo>
                    <a:lnTo>
                      <a:pt x="1045" y="8680"/>
                    </a:lnTo>
                    <a:lnTo>
                      <a:pt x="1238" y="8796"/>
                    </a:lnTo>
                    <a:lnTo>
                      <a:pt x="1451" y="8912"/>
                    </a:lnTo>
                    <a:lnTo>
                      <a:pt x="1663" y="9009"/>
                    </a:lnTo>
                    <a:lnTo>
                      <a:pt x="1876" y="9106"/>
                    </a:lnTo>
                    <a:lnTo>
                      <a:pt x="2108" y="9183"/>
                    </a:lnTo>
                    <a:lnTo>
                      <a:pt x="2340" y="9241"/>
                    </a:lnTo>
                    <a:lnTo>
                      <a:pt x="2572" y="9299"/>
                    </a:lnTo>
                    <a:lnTo>
                      <a:pt x="3055" y="9376"/>
                    </a:lnTo>
                    <a:lnTo>
                      <a:pt x="3558" y="9415"/>
                    </a:lnTo>
                    <a:lnTo>
                      <a:pt x="6341" y="9628"/>
                    </a:lnTo>
                    <a:lnTo>
                      <a:pt x="9106" y="9821"/>
                    </a:lnTo>
                    <a:lnTo>
                      <a:pt x="11909" y="10014"/>
                    </a:lnTo>
                    <a:lnTo>
                      <a:pt x="14731" y="10169"/>
                    </a:lnTo>
                    <a:lnTo>
                      <a:pt x="17553" y="10285"/>
                    </a:lnTo>
                    <a:lnTo>
                      <a:pt x="18965" y="10324"/>
                    </a:lnTo>
                    <a:lnTo>
                      <a:pt x="20376" y="10362"/>
                    </a:lnTo>
                    <a:lnTo>
                      <a:pt x="21748" y="10382"/>
                    </a:lnTo>
                    <a:lnTo>
                      <a:pt x="23140" y="10382"/>
                    </a:lnTo>
                    <a:lnTo>
                      <a:pt x="24513" y="10362"/>
                    </a:lnTo>
                    <a:lnTo>
                      <a:pt x="25904" y="10343"/>
                    </a:lnTo>
                    <a:lnTo>
                      <a:pt x="27277" y="10285"/>
                    </a:lnTo>
                    <a:lnTo>
                      <a:pt x="28669" y="10227"/>
                    </a:lnTo>
                    <a:lnTo>
                      <a:pt x="30041" y="10150"/>
                    </a:lnTo>
                    <a:lnTo>
                      <a:pt x="31433" y="10034"/>
                    </a:lnTo>
                    <a:lnTo>
                      <a:pt x="32806" y="9918"/>
                    </a:lnTo>
                    <a:lnTo>
                      <a:pt x="34178" y="9763"/>
                    </a:lnTo>
                    <a:lnTo>
                      <a:pt x="35551" y="9589"/>
                    </a:lnTo>
                    <a:lnTo>
                      <a:pt x="36923" y="9396"/>
                    </a:lnTo>
                    <a:lnTo>
                      <a:pt x="38276" y="9164"/>
                    </a:lnTo>
                    <a:lnTo>
                      <a:pt x="39649" y="8912"/>
                    </a:lnTo>
                    <a:lnTo>
                      <a:pt x="41002" y="8642"/>
                    </a:lnTo>
                    <a:lnTo>
                      <a:pt x="42336" y="8332"/>
                    </a:lnTo>
                    <a:lnTo>
                      <a:pt x="43592" y="8023"/>
                    </a:lnTo>
                    <a:lnTo>
                      <a:pt x="44830" y="7675"/>
                    </a:lnTo>
                    <a:lnTo>
                      <a:pt x="45448" y="7521"/>
                    </a:lnTo>
                    <a:lnTo>
                      <a:pt x="46067" y="7327"/>
                    </a:lnTo>
                    <a:lnTo>
                      <a:pt x="46376" y="7231"/>
                    </a:lnTo>
                    <a:lnTo>
                      <a:pt x="46666" y="7095"/>
                    </a:lnTo>
                    <a:lnTo>
                      <a:pt x="46937" y="6941"/>
                    </a:lnTo>
                    <a:lnTo>
                      <a:pt x="47207" y="6767"/>
                    </a:lnTo>
                    <a:lnTo>
                      <a:pt x="47459" y="6535"/>
                    </a:lnTo>
                    <a:lnTo>
                      <a:pt x="47729" y="6264"/>
                    </a:lnTo>
                    <a:lnTo>
                      <a:pt x="47981" y="5955"/>
                    </a:lnTo>
                    <a:lnTo>
                      <a:pt x="48097" y="5781"/>
                    </a:lnTo>
                    <a:lnTo>
                      <a:pt x="48213" y="5607"/>
                    </a:lnTo>
                    <a:lnTo>
                      <a:pt x="48309" y="5413"/>
                    </a:lnTo>
                    <a:lnTo>
                      <a:pt x="48387" y="5239"/>
                    </a:lnTo>
                    <a:lnTo>
                      <a:pt x="48425" y="5046"/>
                    </a:lnTo>
                    <a:lnTo>
                      <a:pt x="48464" y="4872"/>
                    </a:lnTo>
                    <a:lnTo>
                      <a:pt x="48483" y="4679"/>
                    </a:lnTo>
                    <a:lnTo>
                      <a:pt x="48464" y="4505"/>
                    </a:lnTo>
                    <a:lnTo>
                      <a:pt x="48406" y="4312"/>
                    </a:lnTo>
                    <a:lnTo>
                      <a:pt x="48329" y="4157"/>
                    </a:lnTo>
                    <a:lnTo>
                      <a:pt x="48213" y="4002"/>
                    </a:lnTo>
                    <a:lnTo>
                      <a:pt x="48097" y="3848"/>
                    </a:lnTo>
                    <a:lnTo>
                      <a:pt x="47961" y="3712"/>
                    </a:lnTo>
                    <a:lnTo>
                      <a:pt x="47807" y="3577"/>
                    </a:lnTo>
                    <a:lnTo>
                      <a:pt x="47497" y="3326"/>
                    </a:lnTo>
                    <a:lnTo>
                      <a:pt x="47207" y="3074"/>
                    </a:lnTo>
                    <a:lnTo>
                      <a:pt x="46647" y="2630"/>
                    </a:lnTo>
                    <a:lnTo>
                      <a:pt x="46067" y="2204"/>
                    </a:lnTo>
                    <a:lnTo>
                      <a:pt x="45506" y="1857"/>
                    </a:lnTo>
                    <a:lnTo>
                      <a:pt x="44926" y="1547"/>
                    </a:lnTo>
                    <a:lnTo>
                      <a:pt x="44327" y="1257"/>
                    </a:lnTo>
                    <a:lnTo>
                      <a:pt x="43728" y="1006"/>
                    </a:lnTo>
                    <a:lnTo>
                      <a:pt x="43341" y="890"/>
                    </a:lnTo>
                    <a:lnTo>
                      <a:pt x="42955" y="774"/>
                    </a:lnTo>
                    <a:lnTo>
                      <a:pt x="42568" y="658"/>
                    </a:lnTo>
                    <a:lnTo>
                      <a:pt x="42162" y="581"/>
                    </a:lnTo>
                    <a:lnTo>
                      <a:pt x="41369" y="426"/>
                    </a:lnTo>
                    <a:lnTo>
                      <a:pt x="40557" y="310"/>
                    </a:lnTo>
                    <a:lnTo>
                      <a:pt x="39746" y="252"/>
                    </a:lnTo>
                    <a:lnTo>
                      <a:pt x="38934" y="194"/>
                    </a:lnTo>
                    <a:lnTo>
                      <a:pt x="38122" y="175"/>
                    </a:lnTo>
                    <a:lnTo>
                      <a:pt x="37329" y="155"/>
                    </a:lnTo>
                    <a:lnTo>
                      <a:pt x="34835" y="136"/>
                    </a:lnTo>
                    <a:lnTo>
                      <a:pt x="32361" y="117"/>
                    </a:lnTo>
                    <a:lnTo>
                      <a:pt x="29887" y="78"/>
                    </a:lnTo>
                    <a:lnTo>
                      <a:pt x="28650" y="59"/>
                    </a:lnTo>
                    <a:lnTo>
                      <a:pt x="27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4656275" y="-3432300"/>
                <a:ext cx="1648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968" extrusionOk="0">
                    <a:moveTo>
                      <a:pt x="5510" y="1"/>
                    </a:moveTo>
                    <a:lnTo>
                      <a:pt x="4775" y="20"/>
                    </a:lnTo>
                    <a:lnTo>
                      <a:pt x="3287" y="97"/>
                    </a:lnTo>
                    <a:lnTo>
                      <a:pt x="1798" y="175"/>
                    </a:lnTo>
                    <a:lnTo>
                      <a:pt x="329" y="271"/>
                    </a:lnTo>
                    <a:lnTo>
                      <a:pt x="252" y="291"/>
                    </a:lnTo>
                    <a:lnTo>
                      <a:pt x="174" y="310"/>
                    </a:lnTo>
                    <a:lnTo>
                      <a:pt x="116" y="349"/>
                    </a:lnTo>
                    <a:lnTo>
                      <a:pt x="78" y="407"/>
                    </a:lnTo>
                    <a:lnTo>
                      <a:pt x="39" y="465"/>
                    </a:lnTo>
                    <a:lnTo>
                      <a:pt x="20" y="523"/>
                    </a:lnTo>
                    <a:lnTo>
                      <a:pt x="0" y="658"/>
                    </a:lnTo>
                    <a:lnTo>
                      <a:pt x="20" y="774"/>
                    </a:lnTo>
                    <a:lnTo>
                      <a:pt x="39" y="832"/>
                    </a:lnTo>
                    <a:lnTo>
                      <a:pt x="78" y="890"/>
                    </a:lnTo>
                    <a:lnTo>
                      <a:pt x="116" y="929"/>
                    </a:lnTo>
                    <a:lnTo>
                      <a:pt x="174" y="948"/>
                    </a:lnTo>
                    <a:lnTo>
                      <a:pt x="252" y="967"/>
                    </a:lnTo>
                    <a:lnTo>
                      <a:pt x="329" y="967"/>
                    </a:lnTo>
                    <a:lnTo>
                      <a:pt x="1798" y="871"/>
                    </a:lnTo>
                    <a:lnTo>
                      <a:pt x="3287" y="774"/>
                    </a:lnTo>
                    <a:lnTo>
                      <a:pt x="4775" y="716"/>
                    </a:lnTo>
                    <a:lnTo>
                      <a:pt x="5510" y="697"/>
                    </a:lnTo>
                    <a:lnTo>
                      <a:pt x="6244" y="697"/>
                    </a:lnTo>
                    <a:lnTo>
                      <a:pt x="6322" y="677"/>
                    </a:lnTo>
                    <a:lnTo>
                      <a:pt x="6399" y="658"/>
                    </a:lnTo>
                    <a:lnTo>
                      <a:pt x="6457" y="639"/>
                    </a:lnTo>
                    <a:lnTo>
                      <a:pt x="6496" y="581"/>
                    </a:lnTo>
                    <a:lnTo>
                      <a:pt x="6534" y="542"/>
                    </a:lnTo>
                    <a:lnTo>
                      <a:pt x="6554" y="484"/>
                    </a:lnTo>
                    <a:lnTo>
                      <a:pt x="6592" y="349"/>
                    </a:lnTo>
                    <a:lnTo>
                      <a:pt x="6554" y="213"/>
                    </a:lnTo>
                    <a:lnTo>
                      <a:pt x="6534" y="155"/>
                    </a:lnTo>
                    <a:lnTo>
                      <a:pt x="6496" y="117"/>
                    </a:lnTo>
                    <a:lnTo>
                      <a:pt x="6457" y="59"/>
                    </a:lnTo>
                    <a:lnTo>
                      <a:pt x="6399" y="39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4128525" y="-3313900"/>
                <a:ext cx="1208225" cy="229600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9184" extrusionOk="0">
                    <a:moveTo>
                      <a:pt x="47710" y="1"/>
                    </a:moveTo>
                    <a:lnTo>
                      <a:pt x="47594" y="59"/>
                    </a:lnTo>
                    <a:lnTo>
                      <a:pt x="47555" y="98"/>
                    </a:lnTo>
                    <a:lnTo>
                      <a:pt x="47497" y="156"/>
                    </a:lnTo>
                    <a:lnTo>
                      <a:pt x="47478" y="214"/>
                    </a:lnTo>
                    <a:lnTo>
                      <a:pt x="47459" y="272"/>
                    </a:lnTo>
                    <a:lnTo>
                      <a:pt x="47459" y="349"/>
                    </a:lnTo>
                    <a:lnTo>
                      <a:pt x="47459" y="426"/>
                    </a:lnTo>
                    <a:lnTo>
                      <a:pt x="47536" y="716"/>
                    </a:lnTo>
                    <a:lnTo>
                      <a:pt x="47575" y="1025"/>
                    </a:lnTo>
                    <a:lnTo>
                      <a:pt x="47613" y="1335"/>
                    </a:lnTo>
                    <a:lnTo>
                      <a:pt x="47633" y="1663"/>
                    </a:lnTo>
                    <a:lnTo>
                      <a:pt x="47633" y="2282"/>
                    </a:lnTo>
                    <a:lnTo>
                      <a:pt x="47613" y="2901"/>
                    </a:lnTo>
                    <a:lnTo>
                      <a:pt x="47575" y="3403"/>
                    </a:lnTo>
                    <a:lnTo>
                      <a:pt x="47536" y="3906"/>
                    </a:lnTo>
                    <a:lnTo>
                      <a:pt x="47497" y="4157"/>
                    </a:lnTo>
                    <a:lnTo>
                      <a:pt x="47439" y="4389"/>
                    </a:lnTo>
                    <a:lnTo>
                      <a:pt x="47362" y="4621"/>
                    </a:lnTo>
                    <a:lnTo>
                      <a:pt x="47246" y="4853"/>
                    </a:lnTo>
                    <a:lnTo>
                      <a:pt x="47149" y="5027"/>
                    </a:lnTo>
                    <a:lnTo>
                      <a:pt x="47014" y="5201"/>
                    </a:lnTo>
                    <a:lnTo>
                      <a:pt x="46879" y="5375"/>
                    </a:lnTo>
                    <a:lnTo>
                      <a:pt x="46724" y="5510"/>
                    </a:lnTo>
                    <a:lnTo>
                      <a:pt x="46550" y="5665"/>
                    </a:lnTo>
                    <a:lnTo>
                      <a:pt x="46376" y="5781"/>
                    </a:lnTo>
                    <a:lnTo>
                      <a:pt x="46009" y="6013"/>
                    </a:lnTo>
                    <a:lnTo>
                      <a:pt x="45622" y="6226"/>
                    </a:lnTo>
                    <a:lnTo>
                      <a:pt x="45216" y="6400"/>
                    </a:lnTo>
                    <a:lnTo>
                      <a:pt x="44810" y="6554"/>
                    </a:lnTo>
                    <a:lnTo>
                      <a:pt x="44404" y="6670"/>
                    </a:lnTo>
                    <a:lnTo>
                      <a:pt x="43921" y="6825"/>
                    </a:lnTo>
                    <a:lnTo>
                      <a:pt x="43418" y="6941"/>
                    </a:lnTo>
                    <a:lnTo>
                      <a:pt x="42916" y="7057"/>
                    </a:lnTo>
                    <a:lnTo>
                      <a:pt x="42413" y="7153"/>
                    </a:lnTo>
                    <a:lnTo>
                      <a:pt x="41911" y="7250"/>
                    </a:lnTo>
                    <a:lnTo>
                      <a:pt x="41408" y="7327"/>
                    </a:lnTo>
                    <a:lnTo>
                      <a:pt x="40383" y="7443"/>
                    </a:lnTo>
                    <a:lnTo>
                      <a:pt x="39340" y="7540"/>
                    </a:lnTo>
                    <a:lnTo>
                      <a:pt x="38315" y="7598"/>
                    </a:lnTo>
                    <a:lnTo>
                      <a:pt x="36266" y="7695"/>
                    </a:lnTo>
                    <a:lnTo>
                      <a:pt x="29848" y="7946"/>
                    </a:lnTo>
                    <a:lnTo>
                      <a:pt x="26639" y="8043"/>
                    </a:lnTo>
                    <a:lnTo>
                      <a:pt x="23449" y="8139"/>
                    </a:lnTo>
                    <a:lnTo>
                      <a:pt x="21748" y="8197"/>
                    </a:lnTo>
                    <a:lnTo>
                      <a:pt x="20066" y="8275"/>
                    </a:lnTo>
                    <a:lnTo>
                      <a:pt x="16703" y="8410"/>
                    </a:lnTo>
                    <a:lnTo>
                      <a:pt x="15021" y="8468"/>
                    </a:lnTo>
                    <a:lnTo>
                      <a:pt x="13339" y="8487"/>
                    </a:lnTo>
                    <a:lnTo>
                      <a:pt x="11657" y="8487"/>
                    </a:lnTo>
                    <a:lnTo>
                      <a:pt x="10807" y="8468"/>
                    </a:lnTo>
                    <a:lnTo>
                      <a:pt x="9976" y="8449"/>
                    </a:lnTo>
                    <a:lnTo>
                      <a:pt x="9048" y="8410"/>
                    </a:lnTo>
                    <a:lnTo>
                      <a:pt x="8120" y="8333"/>
                    </a:lnTo>
                    <a:lnTo>
                      <a:pt x="7192" y="8255"/>
                    </a:lnTo>
                    <a:lnTo>
                      <a:pt x="6264" y="8159"/>
                    </a:lnTo>
                    <a:lnTo>
                      <a:pt x="5336" y="8043"/>
                    </a:lnTo>
                    <a:lnTo>
                      <a:pt x="4408" y="7869"/>
                    </a:lnTo>
                    <a:lnTo>
                      <a:pt x="3500" y="7675"/>
                    </a:lnTo>
                    <a:lnTo>
                      <a:pt x="2591" y="7443"/>
                    </a:lnTo>
                    <a:lnTo>
                      <a:pt x="2417" y="7385"/>
                    </a:lnTo>
                    <a:lnTo>
                      <a:pt x="2243" y="7327"/>
                    </a:lnTo>
                    <a:lnTo>
                      <a:pt x="2069" y="7231"/>
                    </a:lnTo>
                    <a:lnTo>
                      <a:pt x="1915" y="7153"/>
                    </a:lnTo>
                    <a:lnTo>
                      <a:pt x="1779" y="7057"/>
                    </a:lnTo>
                    <a:lnTo>
                      <a:pt x="1644" y="6941"/>
                    </a:lnTo>
                    <a:lnTo>
                      <a:pt x="1528" y="6825"/>
                    </a:lnTo>
                    <a:lnTo>
                      <a:pt x="1431" y="6689"/>
                    </a:lnTo>
                    <a:lnTo>
                      <a:pt x="1335" y="6573"/>
                    </a:lnTo>
                    <a:lnTo>
                      <a:pt x="1238" y="6419"/>
                    </a:lnTo>
                    <a:lnTo>
                      <a:pt x="1083" y="6129"/>
                    </a:lnTo>
                    <a:lnTo>
                      <a:pt x="967" y="5820"/>
                    </a:lnTo>
                    <a:lnTo>
                      <a:pt x="871" y="5472"/>
                    </a:lnTo>
                    <a:lnTo>
                      <a:pt x="793" y="5124"/>
                    </a:lnTo>
                    <a:lnTo>
                      <a:pt x="755" y="4776"/>
                    </a:lnTo>
                    <a:lnTo>
                      <a:pt x="716" y="4408"/>
                    </a:lnTo>
                    <a:lnTo>
                      <a:pt x="697" y="4041"/>
                    </a:lnTo>
                    <a:lnTo>
                      <a:pt x="697" y="3326"/>
                    </a:lnTo>
                    <a:lnTo>
                      <a:pt x="697" y="2649"/>
                    </a:lnTo>
                    <a:lnTo>
                      <a:pt x="697" y="2572"/>
                    </a:lnTo>
                    <a:lnTo>
                      <a:pt x="658" y="2495"/>
                    </a:lnTo>
                    <a:lnTo>
                      <a:pt x="639" y="2437"/>
                    </a:lnTo>
                    <a:lnTo>
                      <a:pt x="581" y="2398"/>
                    </a:lnTo>
                    <a:lnTo>
                      <a:pt x="542" y="2359"/>
                    </a:lnTo>
                    <a:lnTo>
                      <a:pt x="484" y="2321"/>
                    </a:lnTo>
                    <a:lnTo>
                      <a:pt x="349" y="2301"/>
                    </a:lnTo>
                    <a:lnTo>
                      <a:pt x="213" y="2321"/>
                    </a:lnTo>
                    <a:lnTo>
                      <a:pt x="155" y="2359"/>
                    </a:lnTo>
                    <a:lnTo>
                      <a:pt x="117" y="2398"/>
                    </a:lnTo>
                    <a:lnTo>
                      <a:pt x="59" y="2437"/>
                    </a:lnTo>
                    <a:lnTo>
                      <a:pt x="39" y="2495"/>
                    </a:lnTo>
                    <a:lnTo>
                      <a:pt x="1" y="2572"/>
                    </a:lnTo>
                    <a:lnTo>
                      <a:pt x="1" y="2649"/>
                    </a:lnTo>
                    <a:lnTo>
                      <a:pt x="1" y="3828"/>
                    </a:lnTo>
                    <a:lnTo>
                      <a:pt x="20" y="4447"/>
                    </a:lnTo>
                    <a:lnTo>
                      <a:pt x="78" y="5066"/>
                    </a:lnTo>
                    <a:lnTo>
                      <a:pt x="117" y="5375"/>
                    </a:lnTo>
                    <a:lnTo>
                      <a:pt x="175" y="5665"/>
                    </a:lnTo>
                    <a:lnTo>
                      <a:pt x="252" y="5955"/>
                    </a:lnTo>
                    <a:lnTo>
                      <a:pt x="349" y="6245"/>
                    </a:lnTo>
                    <a:lnTo>
                      <a:pt x="465" y="6515"/>
                    </a:lnTo>
                    <a:lnTo>
                      <a:pt x="600" y="6786"/>
                    </a:lnTo>
                    <a:lnTo>
                      <a:pt x="774" y="7037"/>
                    </a:lnTo>
                    <a:lnTo>
                      <a:pt x="967" y="7269"/>
                    </a:lnTo>
                    <a:lnTo>
                      <a:pt x="1083" y="7385"/>
                    </a:lnTo>
                    <a:lnTo>
                      <a:pt x="1199" y="7501"/>
                    </a:lnTo>
                    <a:lnTo>
                      <a:pt x="1451" y="7695"/>
                    </a:lnTo>
                    <a:lnTo>
                      <a:pt x="1741" y="7869"/>
                    </a:lnTo>
                    <a:lnTo>
                      <a:pt x="2031" y="7985"/>
                    </a:lnTo>
                    <a:lnTo>
                      <a:pt x="2340" y="8101"/>
                    </a:lnTo>
                    <a:lnTo>
                      <a:pt x="2649" y="8178"/>
                    </a:lnTo>
                    <a:lnTo>
                      <a:pt x="3287" y="8333"/>
                    </a:lnTo>
                    <a:lnTo>
                      <a:pt x="4118" y="8507"/>
                    </a:lnTo>
                    <a:lnTo>
                      <a:pt x="4950" y="8642"/>
                    </a:lnTo>
                    <a:lnTo>
                      <a:pt x="5781" y="8777"/>
                    </a:lnTo>
                    <a:lnTo>
                      <a:pt x="6612" y="8874"/>
                    </a:lnTo>
                    <a:lnTo>
                      <a:pt x="7521" y="8971"/>
                    </a:lnTo>
                    <a:lnTo>
                      <a:pt x="8410" y="9048"/>
                    </a:lnTo>
                    <a:lnTo>
                      <a:pt x="9318" y="9106"/>
                    </a:lnTo>
                    <a:lnTo>
                      <a:pt x="10227" y="9145"/>
                    </a:lnTo>
                    <a:lnTo>
                      <a:pt x="11136" y="9164"/>
                    </a:lnTo>
                    <a:lnTo>
                      <a:pt x="12044" y="9183"/>
                    </a:lnTo>
                    <a:lnTo>
                      <a:pt x="13861" y="9164"/>
                    </a:lnTo>
                    <a:lnTo>
                      <a:pt x="15678" y="9125"/>
                    </a:lnTo>
                    <a:lnTo>
                      <a:pt x="17495" y="9048"/>
                    </a:lnTo>
                    <a:lnTo>
                      <a:pt x="21130" y="8913"/>
                    </a:lnTo>
                    <a:lnTo>
                      <a:pt x="23159" y="8835"/>
                    </a:lnTo>
                    <a:lnTo>
                      <a:pt x="25209" y="8797"/>
                    </a:lnTo>
                    <a:lnTo>
                      <a:pt x="29287" y="8700"/>
                    </a:lnTo>
                    <a:lnTo>
                      <a:pt x="30911" y="8642"/>
                    </a:lnTo>
                    <a:lnTo>
                      <a:pt x="32535" y="8565"/>
                    </a:lnTo>
                    <a:lnTo>
                      <a:pt x="35802" y="8410"/>
                    </a:lnTo>
                    <a:lnTo>
                      <a:pt x="37986" y="8313"/>
                    </a:lnTo>
                    <a:lnTo>
                      <a:pt x="39088" y="8236"/>
                    </a:lnTo>
                    <a:lnTo>
                      <a:pt x="40190" y="8159"/>
                    </a:lnTo>
                    <a:lnTo>
                      <a:pt x="41292" y="8043"/>
                    </a:lnTo>
                    <a:lnTo>
                      <a:pt x="41833" y="7965"/>
                    </a:lnTo>
                    <a:lnTo>
                      <a:pt x="42394" y="7869"/>
                    </a:lnTo>
                    <a:lnTo>
                      <a:pt x="42935" y="7772"/>
                    </a:lnTo>
                    <a:lnTo>
                      <a:pt x="43457" y="7656"/>
                    </a:lnTo>
                    <a:lnTo>
                      <a:pt x="43998" y="7521"/>
                    </a:lnTo>
                    <a:lnTo>
                      <a:pt x="44520" y="7366"/>
                    </a:lnTo>
                    <a:lnTo>
                      <a:pt x="44984" y="7211"/>
                    </a:lnTo>
                    <a:lnTo>
                      <a:pt x="45468" y="7037"/>
                    </a:lnTo>
                    <a:lnTo>
                      <a:pt x="45931" y="6844"/>
                    </a:lnTo>
                    <a:lnTo>
                      <a:pt x="46376" y="6593"/>
                    </a:lnTo>
                    <a:lnTo>
                      <a:pt x="46589" y="6477"/>
                    </a:lnTo>
                    <a:lnTo>
                      <a:pt x="46801" y="6322"/>
                    </a:lnTo>
                    <a:lnTo>
                      <a:pt x="47014" y="6187"/>
                    </a:lnTo>
                    <a:lnTo>
                      <a:pt x="47188" y="6013"/>
                    </a:lnTo>
                    <a:lnTo>
                      <a:pt x="47381" y="5839"/>
                    </a:lnTo>
                    <a:lnTo>
                      <a:pt x="47536" y="5665"/>
                    </a:lnTo>
                    <a:lnTo>
                      <a:pt x="47691" y="5452"/>
                    </a:lnTo>
                    <a:lnTo>
                      <a:pt x="47826" y="5240"/>
                    </a:lnTo>
                    <a:lnTo>
                      <a:pt x="47961" y="5008"/>
                    </a:lnTo>
                    <a:lnTo>
                      <a:pt x="48058" y="4737"/>
                    </a:lnTo>
                    <a:lnTo>
                      <a:pt x="48135" y="4486"/>
                    </a:lnTo>
                    <a:lnTo>
                      <a:pt x="48193" y="4196"/>
                    </a:lnTo>
                    <a:lnTo>
                      <a:pt x="48232" y="3925"/>
                    </a:lnTo>
                    <a:lnTo>
                      <a:pt x="48251" y="3654"/>
                    </a:lnTo>
                    <a:lnTo>
                      <a:pt x="48290" y="3094"/>
                    </a:lnTo>
                    <a:lnTo>
                      <a:pt x="48329" y="2379"/>
                    </a:lnTo>
                    <a:lnTo>
                      <a:pt x="48329" y="2031"/>
                    </a:lnTo>
                    <a:lnTo>
                      <a:pt x="48329" y="1663"/>
                    </a:lnTo>
                    <a:lnTo>
                      <a:pt x="48309" y="1296"/>
                    </a:lnTo>
                    <a:lnTo>
                      <a:pt x="48271" y="948"/>
                    </a:lnTo>
                    <a:lnTo>
                      <a:pt x="48213" y="581"/>
                    </a:lnTo>
                    <a:lnTo>
                      <a:pt x="48135" y="233"/>
                    </a:lnTo>
                    <a:lnTo>
                      <a:pt x="48116" y="156"/>
                    </a:lnTo>
                    <a:lnTo>
                      <a:pt x="48077" y="98"/>
                    </a:lnTo>
                    <a:lnTo>
                      <a:pt x="48019" y="59"/>
                    </a:lnTo>
                    <a:lnTo>
                      <a:pt x="47961" y="20"/>
                    </a:lnTo>
                    <a:lnTo>
                      <a:pt x="47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4232450" y="-3208050"/>
                <a:ext cx="217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727" extrusionOk="0">
                    <a:moveTo>
                      <a:pt x="348" y="0"/>
                    </a:moveTo>
                    <a:lnTo>
                      <a:pt x="290" y="20"/>
                    </a:lnTo>
                    <a:lnTo>
                      <a:pt x="213" y="39"/>
                    </a:lnTo>
                    <a:lnTo>
                      <a:pt x="155" y="58"/>
                    </a:lnTo>
                    <a:lnTo>
                      <a:pt x="116" y="116"/>
                    </a:lnTo>
                    <a:lnTo>
                      <a:pt x="77" y="155"/>
                    </a:lnTo>
                    <a:lnTo>
                      <a:pt x="39" y="213"/>
                    </a:lnTo>
                    <a:lnTo>
                      <a:pt x="19" y="271"/>
                    </a:lnTo>
                    <a:lnTo>
                      <a:pt x="0" y="348"/>
                    </a:lnTo>
                    <a:lnTo>
                      <a:pt x="19" y="890"/>
                    </a:lnTo>
                    <a:lnTo>
                      <a:pt x="77" y="1412"/>
                    </a:lnTo>
                    <a:lnTo>
                      <a:pt x="135" y="1953"/>
                    </a:lnTo>
                    <a:lnTo>
                      <a:pt x="213" y="2475"/>
                    </a:lnTo>
                    <a:lnTo>
                      <a:pt x="232" y="2533"/>
                    </a:lnTo>
                    <a:lnTo>
                      <a:pt x="251" y="2591"/>
                    </a:lnTo>
                    <a:lnTo>
                      <a:pt x="309" y="2649"/>
                    </a:lnTo>
                    <a:lnTo>
                      <a:pt x="367" y="2687"/>
                    </a:lnTo>
                    <a:lnTo>
                      <a:pt x="425" y="2707"/>
                    </a:lnTo>
                    <a:lnTo>
                      <a:pt x="503" y="2726"/>
                    </a:lnTo>
                    <a:lnTo>
                      <a:pt x="638" y="2726"/>
                    </a:lnTo>
                    <a:lnTo>
                      <a:pt x="696" y="2687"/>
                    </a:lnTo>
                    <a:lnTo>
                      <a:pt x="754" y="2649"/>
                    </a:lnTo>
                    <a:lnTo>
                      <a:pt x="812" y="2610"/>
                    </a:lnTo>
                    <a:lnTo>
                      <a:pt x="831" y="2552"/>
                    </a:lnTo>
                    <a:lnTo>
                      <a:pt x="870" y="2436"/>
                    </a:lnTo>
                    <a:lnTo>
                      <a:pt x="870" y="2301"/>
                    </a:lnTo>
                    <a:lnTo>
                      <a:pt x="831" y="2050"/>
                    </a:lnTo>
                    <a:lnTo>
                      <a:pt x="831" y="1934"/>
                    </a:lnTo>
                    <a:lnTo>
                      <a:pt x="812" y="1876"/>
                    </a:lnTo>
                    <a:lnTo>
                      <a:pt x="812" y="1856"/>
                    </a:lnTo>
                    <a:lnTo>
                      <a:pt x="754" y="1392"/>
                    </a:lnTo>
                    <a:lnTo>
                      <a:pt x="715" y="870"/>
                    </a:lnTo>
                    <a:lnTo>
                      <a:pt x="696" y="348"/>
                    </a:lnTo>
                    <a:lnTo>
                      <a:pt x="696" y="290"/>
                    </a:lnTo>
                    <a:lnTo>
                      <a:pt x="677" y="213"/>
                    </a:lnTo>
                    <a:lnTo>
                      <a:pt x="638" y="155"/>
                    </a:lnTo>
                    <a:lnTo>
                      <a:pt x="599" y="97"/>
                    </a:lnTo>
                    <a:lnTo>
                      <a:pt x="541" y="58"/>
                    </a:lnTo>
                    <a:lnTo>
                      <a:pt x="483" y="20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4375975" y="-3200800"/>
                <a:ext cx="21775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191" extrusionOk="0">
                    <a:moveTo>
                      <a:pt x="252" y="0"/>
                    </a:moveTo>
                    <a:lnTo>
                      <a:pt x="194" y="39"/>
                    </a:lnTo>
                    <a:lnTo>
                      <a:pt x="136" y="58"/>
                    </a:lnTo>
                    <a:lnTo>
                      <a:pt x="78" y="116"/>
                    </a:lnTo>
                    <a:lnTo>
                      <a:pt x="58" y="174"/>
                    </a:lnTo>
                    <a:lnTo>
                      <a:pt x="20" y="232"/>
                    </a:lnTo>
                    <a:lnTo>
                      <a:pt x="0" y="290"/>
                    </a:lnTo>
                    <a:lnTo>
                      <a:pt x="0" y="368"/>
                    </a:lnTo>
                    <a:lnTo>
                      <a:pt x="20" y="426"/>
                    </a:lnTo>
                    <a:lnTo>
                      <a:pt x="58" y="735"/>
                    </a:lnTo>
                    <a:lnTo>
                      <a:pt x="78" y="1025"/>
                    </a:lnTo>
                    <a:lnTo>
                      <a:pt x="97" y="1644"/>
                    </a:lnTo>
                    <a:lnTo>
                      <a:pt x="97" y="1953"/>
                    </a:lnTo>
                    <a:lnTo>
                      <a:pt x="116" y="2281"/>
                    </a:lnTo>
                    <a:lnTo>
                      <a:pt x="136" y="2610"/>
                    </a:lnTo>
                    <a:lnTo>
                      <a:pt x="194" y="2919"/>
                    </a:lnTo>
                    <a:lnTo>
                      <a:pt x="213" y="2997"/>
                    </a:lnTo>
                    <a:lnTo>
                      <a:pt x="252" y="3055"/>
                    </a:lnTo>
                    <a:lnTo>
                      <a:pt x="310" y="3093"/>
                    </a:lnTo>
                    <a:lnTo>
                      <a:pt x="368" y="3132"/>
                    </a:lnTo>
                    <a:lnTo>
                      <a:pt x="426" y="3171"/>
                    </a:lnTo>
                    <a:lnTo>
                      <a:pt x="484" y="3171"/>
                    </a:lnTo>
                    <a:lnTo>
                      <a:pt x="561" y="3190"/>
                    </a:lnTo>
                    <a:lnTo>
                      <a:pt x="619" y="3171"/>
                    </a:lnTo>
                    <a:lnTo>
                      <a:pt x="696" y="3151"/>
                    </a:lnTo>
                    <a:lnTo>
                      <a:pt x="754" y="3113"/>
                    </a:lnTo>
                    <a:lnTo>
                      <a:pt x="793" y="3055"/>
                    </a:lnTo>
                    <a:lnTo>
                      <a:pt x="832" y="2997"/>
                    </a:lnTo>
                    <a:lnTo>
                      <a:pt x="851" y="2939"/>
                    </a:lnTo>
                    <a:lnTo>
                      <a:pt x="870" y="2881"/>
                    </a:lnTo>
                    <a:lnTo>
                      <a:pt x="870" y="2803"/>
                    </a:lnTo>
                    <a:lnTo>
                      <a:pt x="870" y="2745"/>
                    </a:lnTo>
                    <a:lnTo>
                      <a:pt x="812" y="2436"/>
                    </a:lnTo>
                    <a:lnTo>
                      <a:pt x="793" y="2146"/>
                    </a:lnTo>
                    <a:lnTo>
                      <a:pt x="793" y="1547"/>
                    </a:lnTo>
                    <a:lnTo>
                      <a:pt x="793" y="1218"/>
                    </a:lnTo>
                    <a:lnTo>
                      <a:pt x="774" y="890"/>
                    </a:lnTo>
                    <a:lnTo>
                      <a:pt x="735" y="561"/>
                    </a:lnTo>
                    <a:lnTo>
                      <a:pt x="677" y="252"/>
                    </a:lnTo>
                    <a:lnTo>
                      <a:pt x="658" y="174"/>
                    </a:lnTo>
                    <a:lnTo>
                      <a:pt x="619" y="116"/>
                    </a:lnTo>
                    <a:lnTo>
                      <a:pt x="580" y="78"/>
                    </a:lnTo>
                    <a:lnTo>
                      <a:pt x="522" y="39"/>
                    </a:lnTo>
                    <a:lnTo>
                      <a:pt x="464" y="2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4484700" y="-3189700"/>
                <a:ext cx="1985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993" extrusionOk="0">
                    <a:moveTo>
                      <a:pt x="349" y="1"/>
                    </a:moveTo>
                    <a:lnTo>
                      <a:pt x="271" y="20"/>
                    </a:lnTo>
                    <a:lnTo>
                      <a:pt x="213" y="40"/>
                    </a:lnTo>
                    <a:lnTo>
                      <a:pt x="155" y="78"/>
                    </a:lnTo>
                    <a:lnTo>
                      <a:pt x="97" y="117"/>
                    </a:lnTo>
                    <a:lnTo>
                      <a:pt x="59" y="156"/>
                    </a:lnTo>
                    <a:lnTo>
                      <a:pt x="20" y="214"/>
                    </a:lnTo>
                    <a:lnTo>
                      <a:pt x="1" y="291"/>
                    </a:lnTo>
                    <a:lnTo>
                      <a:pt x="1" y="349"/>
                    </a:lnTo>
                    <a:lnTo>
                      <a:pt x="1" y="697"/>
                    </a:lnTo>
                    <a:lnTo>
                      <a:pt x="20" y="1045"/>
                    </a:lnTo>
                    <a:lnTo>
                      <a:pt x="40" y="1393"/>
                    </a:lnTo>
                    <a:lnTo>
                      <a:pt x="97" y="1741"/>
                    </a:lnTo>
                    <a:lnTo>
                      <a:pt x="136" y="1799"/>
                    </a:lnTo>
                    <a:lnTo>
                      <a:pt x="155" y="1857"/>
                    </a:lnTo>
                    <a:lnTo>
                      <a:pt x="213" y="1915"/>
                    </a:lnTo>
                    <a:lnTo>
                      <a:pt x="271" y="1953"/>
                    </a:lnTo>
                    <a:lnTo>
                      <a:pt x="329" y="1973"/>
                    </a:lnTo>
                    <a:lnTo>
                      <a:pt x="387" y="1992"/>
                    </a:lnTo>
                    <a:lnTo>
                      <a:pt x="523" y="1992"/>
                    </a:lnTo>
                    <a:lnTo>
                      <a:pt x="600" y="1953"/>
                    </a:lnTo>
                    <a:lnTo>
                      <a:pt x="658" y="1915"/>
                    </a:lnTo>
                    <a:lnTo>
                      <a:pt x="697" y="1876"/>
                    </a:lnTo>
                    <a:lnTo>
                      <a:pt x="735" y="1818"/>
                    </a:lnTo>
                    <a:lnTo>
                      <a:pt x="774" y="1760"/>
                    </a:lnTo>
                    <a:lnTo>
                      <a:pt x="774" y="1702"/>
                    </a:lnTo>
                    <a:lnTo>
                      <a:pt x="793" y="1625"/>
                    </a:lnTo>
                    <a:lnTo>
                      <a:pt x="774" y="1567"/>
                    </a:lnTo>
                    <a:lnTo>
                      <a:pt x="735" y="1412"/>
                    </a:lnTo>
                    <a:lnTo>
                      <a:pt x="735" y="1354"/>
                    </a:lnTo>
                    <a:lnTo>
                      <a:pt x="716" y="1296"/>
                    </a:lnTo>
                    <a:lnTo>
                      <a:pt x="735" y="1335"/>
                    </a:lnTo>
                    <a:lnTo>
                      <a:pt x="697" y="1026"/>
                    </a:lnTo>
                    <a:lnTo>
                      <a:pt x="697" y="349"/>
                    </a:lnTo>
                    <a:lnTo>
                      <a:pt x="677" y="291"/>
                    </a:lnTo>
                    <a:lnTo>
                      <a:pt x="658" y="233"/>
                    </a:lnTo>
                    <a:lnTo>
                      <a:pt x="639" y="156"/>
                    </a:lnTo>
                    <a:lnTo>
                      <a:pt x="581" y="117"/>
                    </a:lnTo>
                    <a:lnTo>
                      <a:pt x="542" y="59"/>
                    </a:lnTo>
                    <a:lnTo>
                      <a:pt x="484" y="40"/>
                    </a:lnTo>
                    <a:lnTo>
                      <a:pt x="407" y="20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639850" y="-3189700"/>
                <a:ext cx="1935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2553" extrusionOk="0">
                    <a:moveTo>
                      <a:pt x="329" y="1"/>
                    </a:moveTo>
                    <a:lnTo>
                      <a:pt x="271" y="20"/>
                    </a:lnTo>
                    <a:lnTo>
                      <a:pt x="213" y="40"/>
                    </a:lnTo>
                    <a:lnTo>
                      <a:pt x="155" y="78"/>
                    </a:lnTo>
                    <a:lnTo>
                      <a:pt x="97" y="117"/>
                    </a:lnTo>
                    <a:lnTo>
                      <a:pt x="58" y="156"/>
                    </a:lnTo>
                    <a:lnTo>
                      <a:pt x="19" y="214"/>
                    </a:lnTo>
                    <a:lnTo>
                      <a:pt x="0" y="291"/>
                    </a:lnTo>
                    <a:lnTo>
                      <a:pt x="0" y="349"/>
                    </a:lnTo>
                    <a:lnTo>
                      <a:pt x="0" y="852"/>
                    </a:lnTo>
                    <a:lnTo>
                      <a:pt x="0" y="1335"/>
                    </a:lnTo>
                    <a:lnTo>
                      <a:pt x="39" y="1818"/>
                    </a:lnTo>
                    <a:lnTo>
                      <a:pt x="97" y="2301"/>
                    </a:lnTo>
                    <a:lnTo>
                      <a:pt x="116" y="2359"/>
                    </a:lnTo>
                    <a:lnTo>
                      <a:pt x="155" y="2417"/>
                    </a:lnTo>
                    <a:lnTo>
                      <a:pt x="193" y="2475"/>
                    </a:lnTo>
                    <a:lnTo>
                      <a:pt x="251" y="2514"/>
                    </a:lnTo>
                    <a:lnTo>
                      <a:pt x="329" y="2533"/>
                    </a:lnTo>
                    <a:lnTo>
                      <a:pt x="387" y="2553"/>
                    </a:lnTo>
                    <a:lnTo>
                      <a:pt x="464" y="2553"/>
                    </a:lnTo>
                    <a:lnTo>
                      <a:pt x="522" y="2533"/>
                    </a:lnTo>
                    <a:lnTo>
                      <a:pt x="599" y="2514"/>
                    </a:lnTo>
                    <a:lnTo>
                      <a:pt x="638" y="2475"/>
                    </a:lnTo>
                    <a:lnTo>
                      <a:pt x="696" y="2437"/>
                    </a:lnTo>
                    <a:lnTo>
                      <a:pt x="735" y="2379"/>
                    </a:lnTo>
                    <a:lnTo>
                      <a:pt x="773" y="2263"/>
                    </a:lnTo>
                    <a:lnTo>
                      <a:pt x="773" y="2108"/>
                    </a:lnTo>
                    <a:lnTo>
                      <a:pt x="754" y="2108"/>
                    </a:lnTo>
                    <a:lnTo>
                      <a:pt x="754" y="2050"/>
                    </a:lnTo>
                    <a:lnTo>
                      <a:pt x="735" y="1915"/>
                    </a:lnTo>
                    <a:lnTo>
                      <a:pt x="715" y="1721"/>
                    </a:lnTo>
                    <a:lnTo>
                      <a:pt x="696" y="1258"/>
                    </a:lnTo>
                    <a:lnTo>
                      <a:pt x="677" y="349"/>
                    </a:lnTo>
                    <a:lnTo>
                      <a:pt x="677" y="291"/>
                    </a:lnTo>
                    <a:lnTo>
                      <a:pt x="657" y="233"/>
                    </a:lnTo>
                    <a:lnTo>
                      <a:pt x="619" y="156"/>
                    </a:lnTo>
                    <a:lnTo>
                      <a:pt x="580" y="117"/>
                    </a:lnTo>
                    <a:lnTo>
                      <a:pt x="522" y="59"/>
                    </a:lnTo>
                    <a:lnTo>
                      <a:pt x="464" y="40"/>
                    </a:lnTo>
                    <a:lnTo>
                      <a:pt x="406" y="20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4782900" y="-3182450"/>
                <a:ext cx="174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529" extrusionOk="0">
                    <a:moveTo>
                      <a:pt x="290" y="1"/>
                    </a:moveTo>
                    <a:lnTo>
                      <a:pt x="213" y="20"/>
                    </a:lnTo>
                    <a:lnTo>
                      <a:pt x="155" y="59"/>
                    </a:lnTo>
                    <a:lnTo>
                      <a:pt x="116" y="98"/>
                    </a:lnTo>
                    <a:lnTo>
                      <a:pt x="58" y="156"/>
                    </a:lnTo>
                    <a:lnTo>
                      <a:pt x="39" y="214"/>
                    </a:lnTo>
                    <a:lnTo>
                      <a:pt x="19" y="272"/>
                    </a:lnTo>
                    <a:lnTo>
                      <a:pt x="0" y="349"/>
                    </a:lnTo>
                    <a:lnTo>
                      <a:pt x="0" y="1180"/>
                    </a:lnTo>
                    <a:lnTo>
                      <a:pt x="19" y="1238"/>
                    </a:lnTo>
                    <a:lnTo>
                      <a:pt x="39" y="1315"/>
                    </a:lnTo>
                    <a:lnTo>
                      <a:pt x="58" y="1373"/>
                    </a:lnTo>
                    <a:lnTo>
                      <a:pt x="97" y="1412"/>
                    </a:lnTo>
                    <a:lnTo>
                      <a:pt x="155" y="1470"/>
                    </a:lnTo>
                    <a:lnTo>
                      <a:pt x="213" y="1489"/>
                    </a:lnTo>
                    <a:lnTo>
                      <a:pt x="290" y="1509"/>
                    </a:lnTo>
                    <a:lnTo>
                      <a:pt x="348" y="1528"/>
                    </a:lnTo>
                    <a:lnTo>
                      <a:pt x="425" y="1509"/>
                    </a:lnTo>
                    <a:lnTo>
                      <a:pt x="483" y="1489"/>
                    </a:lnTo>
                    <a:lnTo>
                      <a:pt x="541" y="1470"/>
                    </a:lnTo>
                    <a:lnTo>
                      <a:pt x="599" y="1412"/>
                    </a:lnTo>
                    <a:lnTo>
                      <a:pt x="638" y="1373"/>
                    </a:lnTo>
                    <a:lnTo>
                      <a:pt x="677" y="1315"/>
                    </a:lnTo>
                    <a:lnTo>
                      <a:pt x="696" y="1238"/>
                    </a:lnTo>
                    <a:lnTo>
                      <a:pt x="696" y="1180"/>
                    </a:lnTo>
                    <a:lnTo>
                      <a:pt x="696" y="349"/>
                    </a:lnTo>
                    <a:lnTo>
                      <a:pt x="696" y="272"/>
                    </a:lnTo>
                    <a:lnTo>
                      <a:pt x="677" y="214"/>
                    </a:lnTo>
                    <a:lnTo>
                      <a:pt x="638" y="156"/>
                    </a:lnTo>
                    <a:lnTo>
                      <a:pt x="599" y="98"/>
                    </a:lnTo>
                    <a:lnTo>
                      <a:pt x="541" y="59"/>
                    </a:lnTo>
                    <a:lnTo>
                      <a:pt x="483" y="20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4963625" y="-3203225"/>
                <a:ext cx="19375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534" extrusionOk="0">
                    <a:moveTo>
                      <a:pt x="368" y="1"/>
                    </a:moveTo>
                    <a:lnTo>
                      <a:pt x="291" y="20"/>
                    </a:lnTo>
                    <a:lnTo>
                      <a:pt x="233" y="59"/>
                    </a:lnTo>
                    <a:lnTo>
                      <a:pt x="194" y="97"/>
                    </a:lnTo>
                    <a:lnTo>
                      <a:pt x="136" y="155"/>
                    </a:lnTo>
                    <a:lnTo>
                      <a:pt x="117" y="213"/>
                    </a:lnTo>
                    <a:lnTo>
                      <a:pt x="98" y="271"/>
                    </a:lnTo>
                    <a:lnTo>
                      <a:pt x="78" y="349"/>
                    </a:lnTo>
                    <a:lnTo>
                      <a:pt x="78" y="1257"/>
                    </a:lnTo>
                    <a:lnTo>
                      <a:pt x="40" y="1683"/>
                    </a:lnTo>
                    <a:lnTo>
                      <a:pt x="20" y="1915"/>
                    </a:lnTo>
                    <a:lnTo>
                      <a:pt x="20" y="2011"/>
                    </a:lnTo>
                    <a:lnTo>
                      <a:pt x="1" y="2088"/>
                    </a:lnTo>
                    <a:lnTo>
                      <a:pt x="1" y="2108"/>
                    </a:lnTo>
                    <a:lnTo>
                      <a:pt x="1" y="2243"/>
                    </a:lnTo>
                    <a:lnTo>
                      <a:pt x="40" y="2359"/>
                    </a:lnTo>
                    <a:lnTo>
                      <a:pt x="78" y="2417"/>
                    </a:lnTo>
                    <a:lnTo>
                      <a:pt x="117" y="2475"/>
                    </a:lnTo>
                    <a:lnTo>
                      <a:pt x="175" y="2494"/>
                    </a:lnTo>
                    <a:lnTo>
                      <a:pt x="252" y="2533"/>
                    </a:lnTo>
                    <a:lnTo>
                      <a:pt x="368" y="2533"/>
                    </a:lnTo>
                    <a:lnTo>
                      <a:pt x="446" y="2514"/>
                    </a:lnTo>
                    <a:lnTo>
                      <a:pt x="504" y="2494"/>
                    </a:lnTo>
                    <a:lnTo>
                      <a:pt x="562" y="2456"/>
                    </a:lnTo>
                    <a:lnTo>
                      <a:pt x="620" y="2417"/>
                    </a:lnTo>
                    <a:lnTo>
                      <a:pt x="658" y="2359"/>
                    </a:lnTo>
                    <a:lnTo>
                      <a:pt x="678" y="2282"/>
                    </a:lnTo>
                    <a:lnTo>
                      <a:pt x="736" y="1799"/>
                    </a:lnTo>
                    <a:lnTo>
                      <a:pt x="755" y="1315"/>
                    </a:lnTo>
                    <a:lnTo>
                      <a:pt x="774" y="832"/>
                    </a:lnTo>
                    <a:lnTo>
                      <a:pt x="774" y="349"/>
                    </a:lnTo>
                    <a:lnTo>
                      <a:pt x="774" y="271"/>
                    </a:lnTo>
                    <a:lnTo>
                      <a:pt x="755" y="213"/>
                    </a:lnTo>
                    <a:lnTo>
                      <a:pt x="716" y="155"/>
                    </a:lnTo>
                    <a:lnTo>
                      <a:pt x="678" y="97"/>
                    </a:lnTo>
                    <a:lnTo>
                      <a:pt x="620" y="59"/>
                    </a:lnTo>
                    <a:lnTo>
                      <a:pt x="562" y="20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5076725" y="-3214825"/>
                <a:ext cx="2660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2456" extrusionOk="0">
                    <a:moveTo>
                      <a:pt x="252" y="1"/>
                    </a:moveTo>
                    <a:lnTo>
                      <a:pt x="194" y="39"/>
                    </a:lnTo>
                    <a:lnTo>
                      <a:pt x="136" y="78"/>
                    </a:lnTo>
                    <a:lnTo>
                      <a:pt x="78" y="117"/>
                    </a:lnTo>
                    <a:lnTo>
                      <a:pt x="39" y="175"/>
                    </a:lnTo>
                    <a:lnTo>
                      <a:pt x="0" y="291"/>
                    </a:lnTo>
                    <a:lnTo>
                      <a:pt x="20" y="445"/>
                    </a:lnTo>
                    <a:lnTo>
                      <a:pt x="78" y="890"/>
                    </a:lnTo>
                    <a:lnTo>
                      <a:pt x="155" y="1315"/>
                    </a:lnTo>
                    <a:lnTo>
                      <a:pt x="252" y="1760"/>
                    </a:lnTo>
                    <a:lnTo>
                      <a:pt x="387" y="2185"/>
                    </a:lnTo>
                    <a:lnTo>
                      <a:pt x="406" y="2263"/>
                    </a:lnTo>
                    <a:lnTo>
                      <a:pt x="445" y="2321"/>
                    </a:lnTo>
                    <a:lnTo>
                      <a:pt x="484" y="2359"/>
                    </a:lnTo>
                    <a:lnTo>
                      <a:pt x="542" y="2398"/>
                    </a:lnTo>
                    <a:lnTo>
                      <a:pt x="600" y="2437"/>
                    </a:lnTo>
                    <a:lnTo>
                      <a:pt x="677" y="2456"/>
                    </a:lnTo>
                    <a:lnTo>
                      <a:pt x="735" y="2456"/>
                    </a:lnTo>
                    <a:lnTo>
                      <a:pt x="812" y="2437"/>
                    </a:lnTo>
                    <a:lnTo>
                      <a:pt x="870" y="2417"/>
                    </a:lnTo>
                    <a:lnTo>
                      <a:pt x="928" y="2379"/>
                    </a:lnTo>
                    <a:lnTo>
                      <a:pt x="967" y="2321"/>
                    </a:lnTo>
                    <a:lnTo>
                      <a:pt x="1025" y="2263"/>
                    </a:lnTo>
                    <a:lnTo>
                      <a:pt x="1044" y="2205"/>
                    </a:lnTo>
                    <a:lnTo>
                      <a:pt x="1064" y="2147"/>
                    </a:lnTo>
                    <a:lnTo>
                      <a:pt x="1064" y="2069"/>
                    </a:lnTo>
                    <a:lnTo>
                      <a:pt x="1044" y="2011"/>
                    </a:lnTo>
                    <a:lnTo>
                      <a:pt x="928" y="1586"/>
                    </a:lnTo>
                    <a:lnTo>
                      <a:pt x="832" y="1141"/>
                    </a:lnTo>
                    <a:lnTo>
                      <a:pt x="754" y="697"/>
                    </a:lnTo>
                    <a:lnTo>
                      <a:pt x="677" y="252"/>
                    </a:lnTo>
                    <a:lnTo>
                      <a:pt x="658" y="194"/>
                    </a:lnTo>
                    <a:lnTo>
                      <a:pt x="619" y="136"/>
                    </a:lnTo>
                    <a:lnTo>
                      <a:pt x="580" y="78"/>
                    </a:lnTo>
                    <a:lnTo>
                      <a:pt x="522" y="39"/>
                    </a:lnTo>
                    <a:lnTo>
                      <a:pt x="445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5234275" y="-3247200"/>
                <a:ext cx="193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2359" extrusionOk="0">
                    <a:moveTo>
                      <a:pt x="232" y="1"/>
                    </a:moveTo>
                    <a:lnTo>
                      <a:pt x="174" y="39"/>
                    </a:lnTo>
                    <a:lnTo>
                      <a:pt x="116" y="78"/>
                    </a:lnTo>
                    <a:lnTo>
                      <a:pt x="78" y="117"/>
                    </a:lnTo>
                    <a:lnTo>
                      <a:pt x="39" y="175"/>
                    </a:lnTo>
                    <a:lnTo>
                      <a:pt x="20" y="233"/>
                    </a:lnTo>
                    <a:lnTo>
                      <a:pt x="0" y="291"/>
                    </a:lnTo>
                    <a:lnTo>
                      <a:pt x="0" y="445"/>
                    </a:lnTo>
                    <a:lnTo>
                      <a:pt x="20" y="542"/>
                    </a:lnTo>
                    <a:lnTo>
                      <a:pt x="20" y="581"/>
                    </a:lnTo>
                    <a:lnTo>
                      <a:pt x="39" y="793"/>
                    </a:lnTo>
                    <a:lnTo>
                      <a:pt x="58" y="1199"/>
                    </a:lnTo>
                    <a:lnTo>
                      <a:pt x="78" y="2011"/>
                    </a:lnTo>
                    <a:lnTo>
                      <a:pt x="78" y="2069"/>
                    </a:lnTo>
                    <a:lnTo>
                      <a:pt x="97" y="2146"/>
                    </a:lnTo>
                    <a:lnTo>
                      <a:pt x="136" y="2204"/>
                    </a:lnTo>
                    <a:lnTo>
                      <a:pt x="174" y="2262"/>
                    </a:lnTo>
                    <a:lnTo>
                      <a:pt x="232" y="2301"/>
                    </a:lnTo>
                    <a:lnTo>
                      <a:pt x="290" y="2340"/>
                    </a:lnTo>
                    <a:lnTo>
                      <a:pt x="348" y="2359"/>
                    </a:lnTo>
                    <a:lnTo>
                      <a:pt x="426" y="2359"/>
                    </a:lnTo>
                    <a:lnTo>
                      <a:pt x="503" y="2340"/>
                    </a:lnTo>
                    <a:lnTo>
                      <a:pt x="561" y="2320"/>
                    </a:lnTo>
                    <a:lnTo>
                      <a:pt x="619" y="2301"/>
                    </a:lnTo>
                    <a:lnTo>
                      <a:pt x="677" y="2243"/>
                    </a:lnTo>
                    <a:lnTo>
                      <a:pt x="716" y="2204"/>
                    </a:lnTo>
                    <a:lnTo>
                      <a:pt x="754" y="2146"/>
                    </a:lnTo>
                    <a:lnTo>
                      <a:pt x="774" y="2088"/>
                    </a:lnTo>
                    <a:lnTo>
                      <a:pt x="774" y="2011"/>
                    </a:lnTo>
                    <a:lnTo>
                      <a:pt x="774" y="1566"/>
                    </a:lnTo>
                    <a:lnTo>
                      <a:pt x="754" y="1122"/>
                    </a:lnTo>
                    <a:lnTo>
                      <a:pt x="716" y="697"/>
                    </a:lnTo>
                    <a:lnTo>
                      <a:pt x="677" y="252"/>
                    </a:lnTo>
                    <a:lnTo>
                      <a:pt x="638" y="194"/>
                    </a:lnTo>
                    <a:lnTo>
                      <a:pt x="619" y="136"/>
                    </a:lnTo>
                    <a:lnTo>
                      <a:pt x="561" y="78"/>
                    </a:lnTo>
                    <a:lnTo>
                      <a:pt x="503" y="39"/>
                    </a:lnTo>
                    <a:lnTo>
                      <a:pt x="445" y="20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4352300" y="-4463600"/>
                <a:ext cx="630700" cy="1199025"/>
              </a:xfrm>
              <a:custGeom>
                <a:avLst/>
                <a:gdLst/>
                <a:ahLst/>
                <a:cxnLst/>
                <a:rect l="l" t="t" r="r" b="b"/>
                <a:pathLst>
                  <a:path w="25228" h="47961" extrusionOk="0">
                    <a:moveTo>
                      <a:pt x="23565" y="0"/>
                    </a:moveTo>
                    <a:lnTo>
                      <a:pt x="23487" y="19"/>
                    </a:lnTo>
                    <a:lnTo>
                      <a:pt x="22018" y="599"/>
                    </a:lnTo>
                    <a:lnTo>
                      <a:pt x="20549" y="1160"/>
                    </a:lnTo>
                    <a:lnTo>
                      <a:pt x="17611" y="2300"/>
                    </a:lnTo>
                    <a:lnTo>
                      <a:pt x="16142" y="2880"/>
                    </a:lnTo>
                    <a:lnTo>
                      <a:pt x="14692" y="3480"/>
                    </a:lnTo>
                    <a:lnTo>
                      <a:pt x="13242" y="4118"/>
                    </a:lnTo>
                    <a:lnTo>
                      <a:pt x="11811" y="4794"/>
                    </a:lnTo>
                    <a:lnTo>
                      <a:pt x="10903" y="5239"/>
                    </a:lnTo>
                    <a:lnTo>
                      <a:pt x="9994" y="5703"/>
                    </a:lnTo>
                    <a:lnTo>
                      <a:pt x="9105" y="6186"/>
                    </a:lnTo>
                    <a:lnTo>
                      <a:pt x="8216" y="6689"/>
                    </a:lnTo>
                    <a:lnTo>
                      <a:pt x="7346" y="7191"/>
                    </a:lnTo>
                    <a:lnTo>
                      <a:pt x="6495" y="7752"/>
                    </a:lnTo>
                    <a:lnTo>
                      <a:pt x="5645" y="8312"/>
                    </a:lnTo>
                    <a:lnTo>
                      <a:pt x="4833" y="8912"/>
                    </a:lnTo>
                    <a:lnTo>
                      <a:pt x="4195" y="9414"/>
                    </a:lnTo>
                    <a:lnTo>
                      <a:pt x="3557" y="9936"/>
                    </a:lnTo>
                    <a:lnTo>
                      <a:pt x="2938" y="10478"/>
                    </a:lnTo>
                    <a:lnTo>
                      <a:pt x="2359" y="11077"/>
                    </a:lnTo>
                    <a:lnTo>
                      <a:pt x="2088" y="11367"/>
                    </a:lnTo>
                    <a:lnTo>
                      <a:pt x="1817" y="11676"/>
                    </a:lnTo>
                    <a:lnTo>
                      <a:pt x="1566" y="12005"/>
                    </a:lnTo>
                    <a:lnTo>
                      <a:pt x="1315" y="12333"/>
                    </a:lnTo>
                    <a:lnTo>
                      <a:pt x="1083" y="12662"/>
                    </a:lnTo>
                    <a:lnTo>
                      <a:pt x="870" y="13010"/>
                    </a:lnTo>
                    <a:lnTo>
                      <a:pt x="677" y="13377"/>
                    </a:lnTo>
                    <a:lnTo>
                      <a:pt x="503" y="13744"/>
                    </a:lnTo>
                    <a:lnTo>
                      <a:pt x="387" y="13957"/>
                    </a:lnTo>
                    <a:lnTo>
                      <a:pt x="309" y="14189"/>
                    </a:lnTo>
                    <a:lnTo>
                      <a:pt x="174" y="14653"/>
                    </a:lnTo>
                    <a:lnTo>
                      <a:pt x="77" y="15117"/>
                    </a:lnTo>
                    <a:lnTo>
                      <a:pt x="19" y="15562"/>
                    </a:lnTo>
                    <a:lnTo>
                      <a:pt x="0" y="16026"/>
                    </a:lnTo>
                    <a:lnTo>
                      <a:pt x="19" y="16509"/>
                    </a:lnTo>
                    <a:lnTo>
                      <a:pt x="58" y="16992"/>
                    </a:lnTo>
                    <a:lnTo>
                      <a:pt x="97" y="17475"/>
                    </a:lnTo>
                    <a:lnTo>
                      <a:pt x="174" y="18171"/>
                    </a:lnTo>
                    <a:lnTo>
                      <a:pt x="290" y="18867"/>
                    </a:lnTo>
                    <a:lnTo>
                      <a:pt x="522" y="20278"/>
                    </a:lnTo>
                    <a:lnTo>
                      <a:pt x="793" y="21651"/>
                    </a:lnTo>
                    <a:lnTo>
                      <a:pt x="1083" y="23043"/>
                    </a:lnTo>
                    <a:lnTo>
                      <a:pt x="1469" y="24841"/>
                    </a:lnTo>
                    <a:lnTo>
                      <a:pt x="1895" y="26638"/>
                    </a:lnTo>
                    <a:lnTo>
                      <a:pt x="2339" y="28417"/>
                    </a:lnTo>
                    <a:lnTo>
                      <a:pt x="2784" y="30215"/>
                    </a:lnTo>
                    <a:lnTo>
                      <a:pt x="3267" y="31993"/>
                    </a:lnTo>
                    <a:lnTo>
                      <a:pt x="3750" y="33772"/>
                    </a:lnTo>
                    <a:lnTo>
                      <a:pt x="4717" y="37329"/>
                    </a:lnTo>
                    <a:lnTo>
                      <a:pt x="5664" y="40692"/>
                    </a:lnTo>
                    <a:lnTo>
                      <a:pt x="6611" y="44036"/>
                    </a:lnTo>
                    <a:lnTo>
                      <a:pt x="7153" y="45873"/>
                    </a:lnTo>
                    <a:lnTo>
                      <a:pt x="7404" y="46781"/>
                    </a:lnTo>
                    <a:lnTo>
                      <a:pt x="7617" y="47709"/>
                    </a:lnTo>
                    <a:lnTo>
                      <a:pt x="7636" y="47787"/>
                    </a:lnTo>
                    <a:lnTo>
                      <a:pt x="7675" y="47845"/>
                    </a:lnTo>
                    <a:lnTo>
                      <a:pt x="7733" y="47883"/>
                    </a:lnTo>
                    <a:lnTo>
                      <a:pt x="7771" y="47922"/>
                    </a:lnTo>
                    <a:lnTo>
                      <a:pt x="7829" y="47941"/>
                    </a:lnTo>
                    <a:lnTo>
                      <a:pt x="7907" y="47961"/>
                    </a:lnTo>
                    <a:lnTo>
                      <a:pt x="8023" y="47941"/>
                    </a:lnTo>
                    <a:lnTo>
                      <a:pt x="8139" y="47883"/>
                    </a:lnTo>
                    <a:lnTo>
                      <a:pt x="8197" y="47845"/>
                    </a:lnTo>
                    <a:lnTo>
                      <a:pt x="8235" y="47787"/>
                    </a:lnTo>
                    <a:lnTo>
                      <a:pt x="8274" y="47729"/>
                    </a:lnTo>
                    <a:lnTo>
                      <a:pt x="8293" y="47671"/>
                    </a:lnTo>
                    <a:lnTo>
                      <a:pt x="8293" y="47593"/>
                    </a:lnTo>
                    <a:lnTo>
                      <a:pt x="8293" y="47516"/>
                    </a:lnTo>
                    <a:lnTo>
                      <a:pt x="8042" y="46453"/>
                    </a:lnTo>
                    <a:lnTo>
                      <a:pt x="7771" y="45390"/>
                    </a:lnTo>
                    <a:lnTo>
                      <a:pt x="7481" y="44326"/>
                    </a:lnTo>
                    <a:lnTo>
                      <a:pt x="7172" y="43263"/>
                    </a:lnTo>
                    <a:lnTo>
                      <a:pt x="6534" y="41156"/>
                    </a:lnTo>
                    <a:lnTo>
                      <a:pt x="5915" y="39049"/>
                    </a:lnTo>
                    <a:lnTo>
                      <a:pt x="4949" y="35589"/>
                    </a:lnTo>
                    <a:lnTo>
                      <a:pt x="4021" y="32128"/>
                    </a:lnTo>
                    <a:lnTo>
                      <a:pt x="3557" y="30408"/>
                    </a:lnTo>
                    <a:lnTo>
                      <a:pt x="3112" y="28668"/>
                    </a:lnTo>
                    <a:lnTo>
                      <a:pt x="2687" y="26928"/>
                    </a:lnTo>
                    <a:lnTo>
                      <a:pt x="2262" y="25189"/>
                    </a:lnTo>
                    <a:lnTo>
                      <a:pt x="1914" y="23642"/>
                    </a:lnTo>
                    <a:lnTo>
                      <a:pt x="1585" y="22096"/>
                    </a:lnTo>
                    <a:lnTo>
                      <a:pt x="1276" y="20549"/>
                    </a:lnTo>
                    <a:lnTo>
                      <a:pt x="1005" y="18983"/>
                    </a:lnTo>
                    <a:lnTo>
                      <a:pt x="851" y="18036"/>
                    </a:lnTo>
                    <a:lnTo>
                      <a:pt x="773" y="17553"/>
                    </a:lnTo>
                    <a:lnTo>
                      <a:pt x="715" y="17069"/>
                    </a:lnTo>
                    <a:lnTo>
                      <a:pt x="677" y="16567"/>
                    </a:lnTo>
                    <a:lnTo>
                      <a:pt x="657" y="16084"/>
                    </a:lnTo>
                    <a:lnTo>
                      <a:pt x="677" y="15600"/>
                    </a:lnTo>
                    <a:lnTo>
                      <a:pt x="735" y="15136"/>
                    </a:lnTo>
                    <a:lnTo>
                      <a:pt x="812" y="14788"/>
                    </a:lnTo>
                    <a:lnTo>
                      <a:pt x="909" y="14460"/>
                    </a:lnTo>
                    <a:lnTo>
                      <a:pt x="1044" y="14131"/>
                    </a:lnTo>
                    <a:lnTo>
                      <a:pt x="1179" y="13802"/>
                    </a:lnTo>
                    <a:lnTo>
                      <a:pt x="1353" y="13474"/>
                    </a:lnTo>
                    <a:lnTo>
                      <a:pt x="1547" y="13165"/>
                    </a:lnTo>
                    <a:lnTo>
                      <a:pt x="1740" y="12855"/>
                    </a:lnTo>
                    <a:lnTo>
                      <a:pt x="1972" y="12565"/>
                    </a:lnTo>
                    <a:lnTo>
                      <a:pt x="2204" y="12275"/>
                    </a:lnTo>
                    <a:lnTo>
                      <a:pt x="2436" y="11985"/>
                    </a:lnTo>
                    <a:lnTo>
                      <a:pt x="2938" y="11463"/>
                    </a:lnTo>
                    <a:lnTo>
                      <a:pt x="3460" y="10961"/>
                    </a:lnTo>
                    <a:lnTo>
                      <a:pt x="3982" y="10497"/>
                    </a:lnTo>
                    <a:lnTo>
                      <a:pt x="4717" y="9878"/>
                    </a:lnTo>
                    <a:lnTo>
                      <a:pt x="5471" y="9298"/>
                    </a:lnTo>
                    <a:lnTo>
                      <a:pt x="6244" y="8738"/>
                    </a:lnTo>
                    <a:lnTo>
                      <a:pt x="7056" y="8196"/>
                    </a:lnTo>
                    <a:lnTo>
                      <a:pt x="7868" y="7694"/>
                    </a:lnTo>
                    <a:lnTo>
                      <a:pt x="8699" y="7211"/>
                    </a:lnTo>
                    <a:lnTo>
                      <a:pt x="9530" y="6727"/>
                    </a:lnTo>
                    <a:lnTo>
                      <a:pt x="10381" y="6283"/>
                    </a:lnTo>
                    <a:lnTo>
                      <a:pt x="11193" y="5877"/>
                    </a:lnTo>
                    <a:lnTo>
                      <a:pt x="12005" y="5471"/>
                    </a:lnTo>
                    <a:lnTo>
                      <a:pt x="12817" y="5084"/>
                    </a:lnTo>
                    <a:lnTo>
                      <a:pt x="13648" y="4717"/>
                    </a:lnTo>
                    <a:lnTo>
                      <a:pt x="15291" y="4002"/>
                    </a:lnTo>
                    <a:lnTo>
                      <a:pt x="16953" y="3306"/>
                    </a:lnTo>
                    <a:lnTo>
                      <a:pt x="18635" y="2648"/>
                    </a:lnTo>
                    <a:lnTo>
                      <a:pt x="20317" y="1991"/>
                    </a:lnTo>
                    <a:lnTo>
                      <a:pt x="21999" y="1334"/>
                    </a:lnTo>
                    <a:lnTo>
                      <a:pt x="23373" y="797"/>
                    </a:lnTo>
                    <a:lnTo>
                      <a:pt x="23449" y="1025"/>
                    </a:lnTo>
                    <a:lnTo>
                      <a:pt x="23623" y="1624"/>
                    </a:lnTo>
                    <a:lnTo>
                      <a:pt x="23777" y="2242"/>
                    </a:lnTo>
                    <a:lnTo>
                      <a:pt x="23893" y="2842"/>
                    </a:lnTo>
                    <a:lnTo>
                      <a:pt x="24029" y="3460"/>
                    </a:lnTo>
                    <a:lnTo>
                      <a:pt x="24183" y="4060"/>
                    </a:lnTo>
                    <a:lnTo>
                      <a:pt x="24338" y="4659"/>
                    </a:lnTo>
                    <a:lnTo>
                      <a:pt x="24436" y="4934"/>
                    </a:lnTo>
                    <a:lnTo>
                      <a:pt x="22888" y="5471"/>
                    </a:lnTo>
                    <a:lnTo>
                      <a:pt x="20994" y="6128"/>
                    </a:lnTo>
                    <a:lnTo>
                      <a:pt x="19119" y="6843"/>
                    </a:lnTo>
                    <a:lnTo>
                      <a:pt x="18171" y="7211"/>
                    </a:lnTo>
                    <a:lnTo>
                      <a:pt x="17243" y="7597"/>
                    </a:lnTo>
                    <a:lnTo>
                      <a:pt x="16316" y="7984"/>
                    </a:lnTo>
                    <a:lnTo>
                      <a:pt x="15388" y="8390"/>
                    </a:lnTo>
                    <a:lnTo>
                      <a:pt x="14479" y="8815"/>
                    </a:lnTo>
                    <a:lnTo>
                      <a:pt x="13590" y="9260"/>
                    </a:lnTo>
                    <a:lnTo>
                      <a:pt x="12681" y="9704"/>
                    </a:lnTo>
                    <a:lnTo>
                      <a:pt x="11811" y="10188"/>
                    </a:lnTo>
                    <a:lnTo>
                      <a:pt x="10942" y="10671"/>
                    </a:lnTo>
                    <a:lnTo>
                      <a:pt x="10072" y="11193"/>
                    </a:lnTo>
                    <a:lnTo>
                      <a:pt x="9395" y="11618"/>
                    </a:lnTo>
                    <a:lnTo>
                      <a:pt x="8738" y="12063"/>
                    </a:lnTo>
                    <a:lnTo>
                      <a:pt x="8061" y="12546"/>
                    </a:lnTo>
                    <a:lnTo>
                      <a:pt x="7423" y="13049"/>
                    </a:lnTo>
                    <a:lnTo>
                      <a:pt x="7114" y="13300"/>
                    </a:lnTo>
                    <a:lnTo>
                      <a:pt x="6824" y="13570"/>
                    </a:lnTo>
                    <a:lnTo>
                      <a:pt x="6534" y="13860"/>
                    </a:lnTo>
                    <a:lnTo>
                      <a:pt x="6244" y="14150"/>
                    </a:lnTo>
                    <a:lnTo>
                      <a:pt x="5973" y="14440"/>
                    </a:lnTo>
                    <a:lnTo>
                      <a:pt x="5722" y="14750"/>
                    </a:lnTo>
                    <a:lnTo>
                      <a:pt x="5471" y="15059"/>
                    </a:lnTo>
                    <a:lnTo>
                      <a:pt x="5239" y="15388"/>
                    </a:lnTo>
                    <a:lnTo>
                      <a:pt x="5104" y="15620"/>
                    </a:lnTo>
                    <a:lnTo>
                      <a:pt x="4968" y="15852"/>
                    </a:lnTo>
                    <a:lnTo>
                      <a:pt x="4852" y="16064"/>
                    </a:lnTo>
                    <a:lnTo>
                      <a:pt x="4756" y="16296"/>
                    </a:lnTo>
                    <a:lnTo>
                      <a:pt x="4659" y="16528"/>
                    </a:lnTo>
                    <a:lnTo>
                      <a:pt x="4582" y="16760"/>
                    </a:lnTo>
                    <a:lnTo>
                      <a:pt x="4524" y="16992"/>
                    </a:lnTo>
                    <a:lnTo>
                      <a:pt x="4466" y="17243"/>
                    </a:lnTo>
                    <a:lnTo>
                      <a:pt x="4388" y="17707"/>
                    </a:lnTo>
                    <a:lnTo>
                      <a:pt x="4350" y="18210"/>
                    </a:lnTo>
                    <a:lnTo>
                      <a:pt x="4369" y="18713"/>
                    </a:lnTo>
                    <a:lnTo>
                      <a:pt x="4408" y="19235"/>
                    </a:lnTo>
                    <a:lnTo>
                      <a:pt x="4485" y="19679"/>
                    </a:lnTo>
                    <a:lnTo>
                      <a:pt x="4562" y="20143"/>
                    </a:lnTo>
                    <a:lnTo>
                      <a:pt x="4659" y="20588"/>
                    </a:lnTo>
                    <a:lnTo>
                      <a:pt x="4775" y="21032"/>
                    </a:lnTo>
                    <a:lnTo>
                      <a:pt x="5007" y="21922"/>
                    </a:lnTo>
                    <a:lnTo>
                      <a:pt x="5258" y="22811"/>
                    </a:lnTo>
                    <a:lnTo>
                      <a:pt x="5664" y="24106"/>
                    </a:lnTo>
                    <a:lnTo>
                      <a:pt x="6070" y="25401"/>
                    </a:lnTo>
                    <a:lnTo>
                      <a:pt x="6495" y="26696"/>
                    </a:lnTo>
                    <a:lnTo>
                      <a:pt x="6940" y="27972"/>
                    </a:lnTo>
                    <a:lnTo>
                      <a:pt x="7965" y="30911"/>
                    </a:lnTo>
                    <a:lnTo>
                      <a:pt x="9028" y="33830"/>
                    </a:lnTo>
                    <a:lnTo>
                      <a:pt x="10110" y="36749"/>
                    </a:lnTo>
                    <a:lnTo>
                      <a:pt x="11212" y="39648"/>
                    </a:lnTo>
                    <a:lnTo>
                      <a:pt x="11947" y="41601"/>
                    </a:lnTo>
                    <a:lnTo>
                      <a:pt x="12701" y="43572"/>
                    </a:lnTo>
                    <a:lnTo>
                      <a:pt x="13068" y="44539"/>
                    </a:lnTo>
                    <a:lnTo>
                      <a:pt x="13474" y="45506"/>
                    </a:lnTo>
                    <a:lnTo>
                      <a:pt x="13880" y="46472"/>
                    </a:lnTo>
                    <a:lnTo>
                      <a:pt x="14324" y="47419"/>
                    </a:lnTo>
                    <a:lnTo>
                      <a:pt x="14363" y="47477"/>
                    </a:lnTo>
                    <a:lnTo>
                      <a:pt x="14402" y="47535"/>
                    </a:lnTo>
                    <a:lnTo>
                      <a:pt x="14460" y="47574"/>
                    </a:lnTo>
                    <a:lnTo>
                      <a:pt x="14518" y="47593"/>
                    </a:lnTo>
                    <a:lnTo>
                      <a:pt x="14634" y="47593"/>
                    </a:lnTo>
                    <a:lnTo>
                      <a:pt x="14750" y="47555"/>
                    </a:lnTo>
                    <a:lnTo>
                      <a:pt x="14866" y="47458"/>
                    </a:lnTo>
                    <a:lnTo>
                      <a:pt x="14904" y="47400"/>
                    </a:lnTo>
                    <a:lnTo>
                      <a:pt x="14924" y="47342"/>
                    </a:lnTo>
                    <a:lnTo>
                      <a:pt x="14943" y="47284"/>
                    </a:lnTo>
                    <a:lnTo>
                      <a:pt x="14943" y="47207"/>
                    </a:lnTo>
                    <a:lnTo>
                      <a:pt x="14943" y="47149"/>
                    </a:lnTo>
                    <a:lnTo>
                      <a:pt x="14924" y="47071"/>
                    </a:lnTo>
                    <a:lnTo>
                      <a:pt x="14556" y="46298"/>
                    </a:lnTo>
                    <a:lnTo>
                      <a:pt x="14228" y="45525"/>
                    </a:lnTo>
                    <a:lnTo>
                      <a:pt x="13919" y="44732"/>
                    </a:lnTo>
                    <a:lnTo>
                      <a:pt x="13590" y="43959"/>
                    </a:lnTo>
                    <a:lnTo>
                      <a:pt x="12391" y="40789"/>
                    </a:lnTo>
                    <a:lnTo>
                      <a:pt x="11328" y="38024"/>
                    </a:lnTo>
                    <a:lnTo>
                      <a:pt x="10284" y="35260"/>
                    </a:lnTo>
                    <a:lnTo>
                      <a:pt x="9260" y="32476"/>
                    </a:lnTo>
                    <a:lnTo>
                      <a:pt x="8254" y="29693"/>
                    </a:lnTo>
                    <a:lnTo>
                      <a:pt x="7443" y="27334"/>
                    </a:lnTo>
                    <a:lnTo>
                      <a:pt x="7037" y="26155"/>
                    </a:lnTo>
                    <a:lnTo>
                      <a:pt x="6631" y="24976"/>
                    </a:lnTo>
                    <a:lnTo>
                      <a:pt x="6263" y="23797"/>
                    </a:lnTo>
                    <a:lnTo>
                      <a:pt x="5896" y="22598"/>
                    </a:lnTo>
                    <a:lnTo>
                      <a:pt x="5587" y="21400"/>
                    </a:lnTo>
                    <a:lnTo>
                      <a:pt x="5297" y="20182"/>
                    </a:lnTo>
                    <a:lnTo>
                      <a:pt x="5200" y="19795"/>
                    </a:lnTo>
                    <a:lnTo>
                      <a:pt x="5142" y="19389"/>
                    </a:lnTo>
                    <a:lnTo>
                      <a:pt x="5084" y="18983"/>
                    </a:lnTo>
                    <a:lnTo>
                      <a:pt x="5046" y="18577"/>
                    </a:lnTo>
                    <a:lnTo>
                      <a:pt x="5026" y="18171"/>
                    </a:lnTo>
                    <a:lnTo>
                      <a:pt x="5065" y="17765"/>
                    </a:lnTo>
                    <a:lnTo>
                      <a:pt x="5123" y="17359"/>
                    </a:lnTo>
                    <a:lnTo>
                      <a:pt x="5162" y="17166"/>
                    </a:lnTo>
                    <a:lnTo>
                      <a:pt x="5220" y="16973"/>
                    </a:lnTo>
                    <a:lnTo>
                      <a:pt x="5355" y="16625"/>
                    </a:lnTo>
                    <a:lnTo>
                      <a:pt x="5509" y="16296"/>
                    </a:lnTo>
                    <a:lnTo>
                      <a:pt x="5683" y="15987"/>
                    </a:lnTo>
                    <a:lnTo>
                      <a:pt x="5877" y="15678"/>
                    </a:lnTo>
                    <a:lnTo>
                      <a:pt x="6089" y="15368"/>
                    </a:lnTo>
                    <a:lnTo>
                      <a:pt x="6321" y="15078"/>
                    </a:lnTo>
                    <a:lnTo>
                      <a:pt x="6553" y="14808"/>
                    </a:lnTo>
                    <a:lnTo>
                      <a:pt x="6824" y="14537"/>
                    </a:lnTo>
                    <a:lnTo>
                      <a:pt x="7075" y="14266"/>
                    </a:lnTo>
                    <a:lnTo>
                      <a:pt x="7365" y="14015"/>
                    </a:lnTo>
                    <a:lnTo>
                      <a:pt x="7926" y="13532"/>
                    </a:lnTo>
                    <a:lnTo>
                      <a:pt x="8506" y="13087"/>
                    </a:lnTo>
                    <a:lnTo>
                      <a:pt x="9086" y="12662"/>
                    </a:lnTo>
                    <a:lnTo>
                      <a:pt x="9994" y="12063"/>
                    </a:lnTo>
                    <a:lnTo>
                      <a:pt x="10903" y="11483"/>
                    </a:lnTo>
                    <a:lnTo>
                      <a:pt x="11850" y="10922"/>
                    </a:lnTo>
                    <a:lnTo>
                      <a:pt x="12797" y="10400"/>
                    </a:lnTo>
                    <a:lnTo>
                      <a:pt x="13783" y="9898"/>
                    </a:lnTo>
                    <a:lnTo>
                      <a:pt x="14769" y="9414"/>
                    </a:lnTo>
                    <a:lnTo>
                      <a:pt x="15755" y="8950"/>
                    </a:lnTo>
                    <a:lnTo>
                      <a:pt x="16760" y="8506"/>
                    </a:lnTo>
                    <a:lnTo>
                      <a:pt x="17785" y="8100"/>
                    </a:lnTo>
                    <a:lnTo>
                      <a:pt x="18809" y="7694"/>
                    </a:lnTo>
                    <a:lnTo>
                      <a:pt x="19834" y="7288"/>
                    </a:lnTo>
                    <a:lnTo>
                      <a:pt x="20858" y="6921"/>
                    </a:lnTo>
                    <a:lnTo>
                      <a:pt x="22927" y="6186"/>
                    </a:lnTo>
                    <a:lnTo>
                      <a:pt x="24976" y="5490"/>
                    </a:lnTo>
                    <a:lnTo>
                      <a:pt x="25092" y="5432"/>
                    </a:lnTo>
                    <a:lnTo>
                      <a:pt x="25150" y="5374"/>
                    </a:lnTo>
                    <a:lnTo>
                      <a:pt x="25189" y="5316"/>
                    </a:lnTo>
                    <a:lnTo>
                      <a:pt x="25208" y="5258"/>
                    </a:lnTo>
                    <a:lnTo>
                      <a:pt x="25227" y="5200"/>
                    </a:lnTo>
                    <a:lnTo>
                      <a:pt x="25227" y="5142"/>
                    </a:lnTo>
                    <a:lnTo>
                      <a:pt x="25208" y="5065"/>
                    </a:lnTo>
                    <a:lnTo>
                      <a:pt x="25015" y="4466"/>
                    </a:lnTo>
                    <a:lnTo>
                      <a:pt x="24841" y="3866"/>
                    </a:lnTo>
                    <a:lnTo>
                      <a:pt x="24705" y="3267"/>
                    </a:lnTo>
                    <a:lnTo>
                      <a:pt x="24570" y="2668"/>
                    </a:lnTo>
                    <a:lnTo>
                      <a:pt x="24435" y="2049"/>
                    </a:lnTo>
                    <a:lnTo>
                      <a:pt x="24299" y="1450"/>
                    </a:lnTo>
                    <a:lnTo>
                      <a:pt x="24125" y="851"/>
                    </a:lnTo>
                    <a:lnTo>
                      <a:pt x="23913" y="251"/>
                    </a:lnTo>
                    <a:lnTo>
                      <a:pt x="23855" y="135"/>
                    </a:lnTo>
                    <a:lnTo>
                      <a:pt x="23758" y="39"/>
                    </a:lnTo>
                    <a:lnTo>
                      <a:pt x="23700" y="19"/>
                    </a:lnTo>
                    <a:lnTo>
                      <a:pt x="236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4374050" y="-4133050"/>
                <a:ext cx="114075" cy="894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577" extrusionOk="0">
                    <a:moveTo>
                      <a:pt x="309" y="1"/>
                    </a:moveTo>
                    <a:lnTo>
                      <a:pt x="232" y="20"/>
                    </a:lnTo>
                    <a:lnTo>
                      <a:pt x="174" y="39"/>
                    </a:lnTo>
                    <a:lnTo>
                      <a:pt x="135" y="78"/>
                    </a:lnTo>
                    <a:lnTo>
                      <a:pt x="39" y="175"/>
                    </a:lnTo>
                    <a:lnTo>
                      <a:pt x="0" y="290"/>
                    </a:lnTo>
                    <a:lnTo>
                      <a:pt x="0" y="368"/>
                    </a:lnTo>
                    <a:lnTo>
                      <a:pt x="0" y="426"/>
                    </a:lnTo>
                    <a:lnTo>
                      <a:pt x="19" y="484"/>
                    </a:lnTo>
                    <a:lnTo>
                      <a:pt x="39" y="542"/>
                    </a:lnTo>
                    <a:lnTo>
                      <a:pt x="97" y="600"/>
                    </a:lnTo>
                    <a:lnTo>
                      <a:pt x="155" y="658"/>
                    </a:lnTo>
                    <a:lnTo>
                      <a:pt x="657" y="986"/>
                    </a:lnTo>
                    <a:lnTo>
                      <a:pt x="1160" y="1334"/>
                    </a:lnTo>
                    <a:lnTo>
                      <a:pt x="1624" y="1702"/>
                    </a:lnTo>
                    <a:lnTo>
                      <a:pt x="2107" y="2088"/>
                    </a:lnTo>
                    <a:lnTo>
                      <a:pt x="2571" y="2456"/>
                    </a:lnTo>
                    <a:lnTo>
                      <a:pt x="3054" y="2842"/>
                    </a:lnTo>
                    <a:lnTo>
                      <a:pt x="3538" y="3190"/>
                    </a:lnTo>
                    <a:lnTo>
                      <a:pt x="4040" y="3519"/>
                    </a:lnTo>
                    <a:lnTo>
                      <a:pt x="4118" y="3557"/>
                    </a:lnTo>
                    <a:lnTo>
                      <a:pt x="4176" y="3577"/>
                    </a:lnTo>
                    <a:lnTo>
                      <a:pt x="4253" y="3577"/>
                    </a:lnTo>
                    <a:lnTo>
                      <a:pt x="4311" y="3557"/>
                    </a:lnTo>
                    <a:lnTo>
                      <a:pt x="4369" y="3538"/>
                    </a:lnTo>
                    <a:lnTo>
                      <a:pt x="4427" y="3499"/>
                    </a:lnTo>
                    <a:lnTo>
                      <a:pt x="4504" y="3383"/>
                    </a:lnTo>
                    <a:lnTo>
                      <a:pt x="4543" y="3267"/>
                    </a:lnTo>
                    <a:lnTo>
                      <a:pt x="4562" y="3210"/>
                    </a:lnTo>
                    <a:lnTo>
                      <a:pt x="4562" y="3152"/>
                    </a:lnTo>
                    <a:lnTo>
                      <a:pt x="4543" y="3074"/>
                    </a:lnTo>
                    <a:lnTo>
                      <a:pt x="4504" y="3016"/>
                    </a:lnTo>
                    <a:lnTo>
                      <a:pt x="4466" y="2958"/>
                    </a:lnTo>
                    <a:lnTo>
                      <a:pt x="4388" y="2920"/>
                    </a:lnTo>
                    <a:lnTo>
                      <a:pt x="3886" y="2591"/>
                    </a:lnTo>
                    <a:lnTo>
                      <a:pt x="3402" y="2243"/>
                    </a:lnTo>
                    <a:lnTo>
                      <a:pt x="2919" y="1856"/>
                    </a:lnTo>
                    <a:lnTo>
                      <a:pt x="2455" y="1489"/>
                    </a:lnTo>
                    <a:lnTo>
                      <a:pt x="1972" y="1102"/>
                    </a:lnTo>
                    <a:lnTo>
                      <a:pt x="1508" y="735"/>
                    </a:lnTo>
                    <a:lnTo>
                      <a:pt x="1005" y="387"/>
                    </a:lnTo>
                    <a:lnTo>
                      <a:pt x="503" y="59"/>
                    </a:lnTo>
                    <a:lnTo>
                      <a:pt x="445" y="20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4422375" y="-4188150"/>
                <a:ext cx="93775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926" extrusionOk="0">
                    <a:moveTo>
                      <a:pt x="251" y="1"/>
                    </a:moveTo>
                    <a:lnTo>
                      <a:pt x="193" y="39"/>
                    </a:lnTo>
                    <a:lnTo>
                      <a:pt x="135" y="78"/>
                    </a:lnTo>
                    <a:lnTo>
                      <a:pt x="58" y="175"/>
                    </a:lnTo>
                    <a:lnTo>
                      <a:pt x="0" y="291"/>
                    </a:lnTo>
                    <a:lnTo>
                      <a:pt x="0" y="349"/>
                    </a:lnTo>
                    <a:lnTo>
                      <a:pt x="0" y="426"/>
                    </a:lnTo>
                    <a:lnTo>
                      <a:pt x="19" y="484"/>
                    </a:lnTo>
                    <a:lnTo>
                      <a:pt x="58" y="542"/>
                    </a:lnTo>
                    <a:lnTo>
                      <a:pt x="97" y="600"/>
                    </a:lnTo>
                    <a:lnTo>
                      <a:pt x="174" y="639"/>
                    </a:lnTo>
                    <a:lnTo>
                      <a:pt x="406" y="774"/>
                    </a:lnTo>
                    <a:lnTo>
                      <a:pt x="619" y="929"/>
                    </a:lnTo>
                    <a:lnTo>
                      <a:pt x="831" y="1103"/>
                    </a:lnTo>
                    <a:lnTo>
                      <a:pt x="1044" y="1277"/>
                    </a:lnTo>
                    <a:lnTo>
                      <a:pt x="1431" y="1663"/>
                    </a:lnTo>
                    <a:lnTo>
                      <a:pt x="1798" y="2069"/>
                    </a:lnTo>
                    <a:lnTo>
                      <a:pt x="2146" y="2475"/>
                    </a:lnTo>
                    <a:lnTo>
                      <a:pt x="2455" y="2881"/>
                    </a:lnTo>
                    <a:lnTo>
                      <a:pt x="3093" y="3751"/>
                    </a:lnTo>
                    <a:lnTo>
                      <a:pt x="3190" y="3848"/>
                    </a:lnTo>
                    <a:lnTo>
                      <a:pt x="3306" y="3906"/>
                    </a:lnTo>
                    <a:lnTo>
                      <a:pt x="3364" y="3925"/>
                    </a:lnTo>
                    <a:lnTo>
                      <a:pt x="3441" y="3925"/>
                    </a:lnTo>
                    <a:lnTo>
                      <a:pt x="3499" y="3906"/>
                    </a:lnTo>
                    <a:lnTo>
                      <a:pt x="3576" y="3867"/>
                    </a:lnTo>
                    <a:lnTo>
                      <a:pt x="3615" y="3828"/>
                    </a:lnTo>
                    <a:lnTo>
                      <a:pt x="3673" y="3790"/>
                    </a:lnTo>
                    <a:lnTo>
                      <a:pt x="3712" y="3732"/>
                    </a:lnTo>
                    <a:lnTo>
                      <a:pt x="3731" y="3654"/>
                    </a:lnTo>
                    <a:lnTo>
                      <a:pt x="3750" y="3596"/>
                    </a:lnTo>
                    <a:lnTo>
                      <a:pt x="3750" y="3519"/>
                    </a:lnTo>
                    <a:lnTo>
                      <a:pt x="3731" y="3461"/>
                    </a:lnTo>
                    <a:lnTo>
                      <a:pt x="3692" y="3403"/>
                    </a:lnTo>
                    <a:lnTo>
                      <a:pt x="3016" y="2475"/>
                    </a:lnTo>
                    <a:lnTo>
                      <a:pt x="2648" y="2011"/>
                    </a:lnTo>
                    <a:lnTo>
                      <a:pt x="2281" y="1567"/>
                    </a:lnTo>
                    <a:lnTo>
                      <a:pt x="1895" y="1141"/>
                    </a:lnTo>
                    <a:lnTo>
                      <a:pt x="1682" y="929"/>
                    </a:lnTo>
                    <a:lnTo>
                      <a:pt x="1469" y="716"/>
                    </a:lnTo>
                    <a:lnTo>
                      <a:pt x="1237" y="523"/>
                    </a:lnTo>
                    <a:lnTo>
                      <a:pt x="1005" y="349"/>
                    </a:lnTo>
                    <a:lnTo>
                      <a:pt x="773" y="194"/>
                    </a:lnTo>
                    <a:lnTo>
                      <a:pt x="522" y="39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4482775" y="-4252900"/>
                <a:ext cx="81700" cy="11890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4756" extrusionOk="0">
                    <a:moveTo>
                      <a:pt x="213" y="0"/>
                    </a:moveTo>
                    <a:lnTo>
                      <a:pt x="155" y="39"/>
                    </a:lnTo>
                    <a:lnTo>
                      <a:pt x="97" y="78"/>
                    </a:lnTo>
                    <a:lnTo>
                      <a:pt x="59" y="136"/>
                    </a:lnTo>
                    <a:lnTo>
                      <a:pt x="20" y="194"/>
                    </a:lnTo>
                    <a:lnTo>
                      <a:pt x="1" y="252"/>
                    </a:lnTo>
                    <a:lnTo>
                      <a:pt x="1" y="387"/>
                    </a:lnTo>
                    <a:lnTo>
                      <a:pt x="39" y="503"/>
                    </a:lnTo>
                    <a:lnTo>
                      <a:pt x="155" y="793"/>
                    </a:lnTo>
                    <a:lnTo>
                      <a:pt x="310" y="1044"/>
                    </a:lnTo>
                    <a:lnTo>
                      <a:pt x="619" y="1566"/>
                    </a:lnTo>
                    <a:lnTo>
                      <a:pt x="967" y="2069"/>
                    </a:lnTo>
                    <a:lnTo>
                      <a:pt x="1334" y="2552"/>
                    </a:lnTo>
                    <a:lnTo>
                      <a:pt x="1682" y="3035"/>
                    </a:lnTo>
                    <a:lnTo>
                      <a:pt x="2030" y="3519"/>
                    </a:lnTo>
                    <a:lnTo>
                      <a:pt x="2340" y="4041"/>
                    </a:lnTo>
                    <a:lnTo>
                      <a:pt x="2494" y="4311"/>
                    </a:lnTo>
                    <a:lnTo>
                      <a:pt x="2630" y="4582"/>
                    </a:lnTo>
                    <a:lnTo>
                      <a:pt x="2649" y="4640"/>
                    </a:lnTo>
                    <a:lnTo>
                      <a:pt x="2707" y="4679"/>
                    </a:lnTo>
                    <a:lnTo>
                      <a:pt x="2765" y="4717"/>
                    </a:lnTo>
                    <a:lnTo>
                      <a:pt x="2823" y="4737"/>
                    </a:lnTo>
                    <a:lnTo>
                      <a:pt x="2900" y="4756"/>
                    </a:lnTo>
                    <a:lnTo>
                      <a:pt x="2978" y="4756"/>
                    </a:lnTo>
                    <a:lnTo>
                      <a:pt x="3035" y="4737"/>
                    </a:lnTo>
                    <a:lnTo>
                      <a:pt x="3093" y="4698"/>
                    </a:lnTo>
                    <a:lnTo>
                      <a:pt x="3151" y="4659"/>
                    </a:lnTo>
                    <a:lnTo>
                      <a:pt x="3209" y="4621"/>
                    </a:lnTo>
                    <a:lnTo>
                      <a:pt x="3229" y="4563"/>
                    </a:lnTo>
                    <a:lnTo>
                      <a:pt x="3248" y="4485"/>
                    </a:lnTo>
                    <a:lnTo>
                      <a:pt x="3267" y="4369"/>
                    </a:lnTo>
                    <a:lnTo>
                      <a:pt x="3229" y="4234"/>
                    </a:lnTo>
                    <a:lnTo>
                      <a:pt x="3093" y="3963"/>
                    </a:lnTo>
                    <a:lnTo>
                      <a:pt x="2939" y="3693"/>
                    </a:lnTo>
                    <a:lnTo>
                      <a:pt x="2630" y="3171"/>
                    </a:lnTo>
                    <a:lnTo>
                      <a:pt x="2282" y="2687"/>
                    </a:lnTo>
                    <a:lnTo>
                      <a:pt x="1934" y="2204"/>
                    </a:lnTo>
                    <a:lnTo>
                      <a:pt x="1566" y="1702"/>
                    </a:lnTo>
                    <a:lnTo>
                      <a:pt x="1218" y="1218"/>
                    </a:lnTo>
                    <a:lnTo>
                      <a:pt x="909" y="696"/>
                    </a:lnTo>
                    <a:lnTo>
                      <a:pt x="754" y="426"/>
                    </a:lnTo>
                    <a:lnTo>
                      <a:pt x="638" y="155"/>
                    </a:lnTo>
                    <a:lnTo>
                      <a:pt x="600" y="97"/>
                    </a:lnTo>
                    <a:lnTo>
                      <a:pt x="542" y="58"/>
                    </a:lnTo>
                    <a:lnTo>
                      <a:pt x="484" y="2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4360025" y="-4044600"/>
                <a:ext cx="11215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508" extrusionOk="0">
                    <a:moveTo>
                      <a:pt x="290" y="0"/>
                    </a:moveTo>
                    <a:lnTo>
                      <a:pt x="174" y="39"/>
                    </a:lnTo>
                    <a:lnTo>
                      <a:pt x="116" y="58"/>
                    </a:lnTo>
                    <a:lnTo>
                      <a:pt x="58" y="116"/>
                    </a:lnTo>
                    <a:lnTo>
                      <a:pt x="39" y="174"/>
                    </a:lnTo>
                    <a:lnTo>
                      <a:pt x="0" y="232"/>
                    </a:lnTo>
                    <a:lnTo>
                      <a:pt x="0" y="309"/>
                    </a:lnTo>
                    <a:lnTo>
                      <a:pt x="0" y="367"/>
                    </a:lnTo>
                    <a:lnTo>
                      <a:pt x="20" y="445"/>
                    </a:lnTo>
                    <a:lnTo>
                      <a:pt x="39" y="503"/>
                    </a:lnTo>
                    <a:lnTo>
                      <a:pt x="78" y="561"/>
                    </a:lnTo>
                    <a:lnTo>
                      <a:pt x="116" y="599"/>
                    </a:lnTo>
                    <a:lnTo>
                      <a:pt x="174" y="638"/>
                    </a:lnTo>
                    <a:lnTo>
                      <a:pt x="252" y="657"/>
                    </a:lnTo>
                    <a:lnTo>
                      <a:pt x="1199" y="812"/>
                    </a:lnTo>
                    <a:lnTo>
                      <a:pt x="2166" y="967"/>
                    </a:lnTo>
                    <a:lnTo>
                      <a:pt x="2649" y="1063"/>
                    </a:lnTo>
                    <a:lnTo>
                      <a:pt x="3113" y="1179"/>
                    </a:lnTo>
                    <a:lnTo>
                      <a:pt x="3577" y="1334"/>
                    </a:lnTo>
                    <a:lnTo>
                      <a:pt x="4041" y="1489"/>
                    </a:lnTo>
                    <a:lnTo>
                      <a:pt x="4099" y="1508"/>
                    </a:lnTo>
                    <a:lnTo>
                      <a:pt x="4176" y="1508"/>
                    </a:lnTo>
                    <a:lnTo>
                      <a:pt x="4234" y="1489"/>
                    </a:lnTo>
                    <a:lnTo>
                      <a:pt x="4292" y="1469"/>
                    </a:lnTo>
                    <a:lnTo>
                      <a:pt x="4350" y="1431"/>
                    </a:lnTo>
                    <a:lnTo>
                      <a:pt x="4408" y="1373"/>
                    </a:lnTo>
                    <a:lnTo>
                      <a:pt x="4447" y="1315"/>
                    </a:lnTo>
                    <a:lnTo>
                      <a:pt x="4466" y="1257"/>
                    </a:lnTo>
                    <a:lnTo>
                      <a:pt x="4485" y="1179"/>
                    </a:lnTo>
                    <a:lnTo>
                      <a:pt x="4466" y="1121"/>
                    </a:lnTo>
                    <a:lnTo>
                      <a:pt x="4466" y="1044"/>
                    </a:lnTo>
                    <a:lnTo>
                      <a:pt x="4427" y="986"/>
                    </a:lnTo>
                    <a:lnTo>
                      <a:pt x="4350" y="889"/>
                    </a:lnTo>
                    <a:lnTo>
                      <a:pt x="4215" y="831"/>
                    </a:lnTo>
                    <a:lnTo>
                      <a:pt x="3770" y="657"/>
                    </a:lnTo>
                    <a:lnTo>
                      <a:pt x="3306" y="522"/>
                    </a:lnTo>
                    <a:lnTo>
                      <a:pt x="2823" y="406"/>
                    </a:lnTo>
                    <a:lnTo>
                      <a:pt x="2359" y="290"/>
                    </a:lnTo>
                    <a:lnTo>
                      <a:pt x="1392" y="13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4371625" y="-3957125"/>
                <a:ext cx="1073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967" extrusionOk="0">
                    <a:moveTo>
                      <a:pt x="3983" y="0"/>
                    </a:moveTo>
                    <a:lnTo>
                      <a:pt x="3847" y="19"/>
                    </a:lnTo>
                    <a:lnTo>
                      <a:pt x="2977" y="135"/>
                    </a:lnTo>
                    <a:lnTo>
                      <a:pt x="2107" y="213"/>
                    </a:lnTo>
                    <a:lnTo>
                      <a:pt x="1218" y="251"/>
                    </a:lnTo>
                    <a:lnTo>
                      <a:pt x="329" y="271"/>
                    </a:lnTo>
                    <a:lnTo>
                      <a:pt x="252" y="290"/>
                    </a:lnTo>
                    <a:lnTo>
                      <a:pt x="194" y="309"/>
                    </a:lnTo>
                    <a:lnTo>
                      <a:pt x="136" y="348"/>
                    </a:lnTo>
                    <a:lnTo>
                      <a:pt x="78" y="387"/>
                    </a:lnTo>
                    <a:lnTo>
                      <a:pt x="58" y="445"/>
                    </a:lnTo>
                    <a:lnTo>
                      <a:pt x="20" y="503"/>
                    </a:lnTo>
                    <a:lnTo>
                      <a:pt x="0" y="619"/>
                    </a:lnTo>
                    <a:lnTo>
                      <a:pt x="20" y="754"/>
                    </a:lnTo>
                    <a:lnTo>
                      <a:pt x="58" y="812"/>
                    </a:lnTo>
                    <a:lnTo>
                      <a:pt x="78" y="870"/>
                    </a:lnTo>
                    <a:lnTo>
                      <a:pt x="136" y="909"/>
                    </a:lnTo>
                    <a:lnTo>
                      <a:pt x="194" y="947"/>
                    </a:lnTo>
                    <a:lnTo>
                      <a:pt x="252" y="967"/>
                    </a:lnTo>
                    <a:lnTo>
                      <a:pt x="329" y="967"/>
                    </a:lnTo>
                    <a:lnTo>
                      <a:pt x="1257" y="947"/>
                    </a:lnTo>
                    <a:lnTo>
                      <a:pt x="2185" y="889"/>
                    </a:lnTo>
                    <a:lnTo>
                      <a:pt x="3113" y="812"/>
                    </a:lnTo>
                    <a:lnTo>
                      <a:pt x="4041" y="677"/>
                    </a:lnTo>
                    <a:lnTo>
                      <a:pt x="4099" y="657"/>
                    </a:lnTo>
                    <a:lnTo>
                      <a:pt x="4157" y="619"/>
                    </a:lnTo>
                    <a:lnTo>
                      <a:pt x="4215" y="580"/>
                    </a:lnTo>
                    <a:lnTo>
                      <a:pt x="4253" y="522"/>
                    </a:lnTo>
                    <a:lnTo>
                      <a:pt x="4273" y="445"/>
                    </a:lnTo>
                    <a:lnTo>
                      <a:pt x="4292" y="387"/>
                    </a:lnTo>
                    <a:lnTo>
                      <a:pt x="4292" y="309"/>
                    </a:lnTo>
                    <a:lnTo>
                      <a:pt x="4273" y="251"/>
                    </a:lnTo>
                    <a:lnTo>
                      <a:pt x="4253" y="193"/>
                    </a:lnTo>
                    <a:lnTo>
                      <a:pt x="4215" y="135"/>
                    </a:lnTo>
                    <a:lnTo>
                      <a:pt x="4176" y="77"/>
                    </a:lnTo>
                    <a:lnTo>
                      <a:pt x="4118" y="39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4389975" y="-3906400"/>
                <a:ext cx="10732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432" extrusionOk="0">
                    <a:moveTo>
                      <a:pt x="3944" y="1"/>
                    </a:moveTo>
                    <a:lnTo>
                      <a:pt x="3867" y="20"/>
                    </a:lnTo>
                    <a:lnTo>
                      <a:pt x="2997" y="252"/>
                    </a:lnTo>
                    <a:lnTo>
                      <a:pt x="2127" y="503"/>
                    </a:lnTo>
                    <a:lnTo>
                      <a:pt x="1683" y="600"/>
                    </a:lnTo>
                    <a:lnTo>
                      <a:pt x="1238" y="677"/>
                    </a:lnTo>
                    <a:lnTo>
                      <a:pt x="794" y="716"/>
                    </a:lnTo>
                    <a:lnTo>
                      <a:pt x="349" y="735"/>
                    </a:lnTo>
                    <a:lnTo>
                      <a:pt x="272" y="755"/>
                    </a:lnTo>
                    <a:lnTo>
                      <a:pt x="194" y="774"/>
                    </a:lnTo>
                    <a:lnTo>
                      <a:pt x="136" y="813"/>
                    </a:lnTo>
                    <a:lnTo>
                      <a:pt x="98" y="851"/>
                    </a:lnTo>
                    <a:lnTo>
                      <a:pt x="59" y="909"/>
                    </a:lnTo>
                    <a:lnTo>
                      <a:pt x="20" y="967"/>
                    </a:lnTo>
                    <a:lnTo>
                      <a:pt x="1" y="1083"/>
                    </a:lnTo>
                    <a:lnTo>
                      <a:pt x="20" y="1219"/>
                    </a:lnTo>
                    <a:lnTo>
                      <a:pt x="59" y="1277"/>
                    </a:lnTo>
                    <a:lnTo>
                      <a:pt x="98" y="1335"/>
                    </a:lnTo>
                    <a:lnTo>
                      <a:pt x="136" y="1373"/>
                    </a:lnTo>
                    <a:lnTo>
                      <a:pt x="194" y="1412"/>
                    </a:lnTo>
                    <a:lnTo>
                      <a:pt x="272" y="1431"/>
                    </a:lnTo>
                    <a:lnTo>
                      <a:pt x="349" y="1431"/>
                    </a:lnTo>
                    <a:lnTo>
                      <a:pt x="813" y="1412"/>
                    </a:lnTo>
                    <a:lnTo>
                      <a:pt x="1277" y="1354"/>
                    </a:lnTo>
                    <a:lnTo>
                      <a:pt x="1760" y="1277"/>
                    </a:lnTo>
                    <a:lnTo>
                      <a:pt x="2224" y="1180"/>
                    </a:lnTo>
                    <a:lnTo>
                      <a:pt x="2669" y="1064"/>
                    </a:lnTo>
                    <a:lnTo>
                      <a:pt x="3133" y="948"/>
                    </a:lnTo>
                    <a:lnTo>
                      <a:pt x="4041" y="677"/>
                    </a:lnTo>
                    <a:lnTo>
                      <a:pt x="4118" y="658"/>
                    </a:lnTo>
                    <a:lnTo>
                      <a:pt x="4176" y="619"/>
                    </a:lnTo>
                    <a:lnTo>
                      <a:pt x="4215" y="561"/>
                    </a:lnTo>
                    <a:lnTo>
                      <a:pt x="4254" y="523"/>
                    </a:lnTo>
                    <a:lnTo>
                      <a:pt x="4273" y="445"/>
                    </a:lnTo>
                    <a:lnTo>
                      <a:pt x="4292" y="387"/>
                    </a:lnTo>
                    <a:lnTo>
                      <a:pt x="4273" y="271"/>
                    </a:lnTo>
                    <a:lnTo>
                      <a:pt x="4215" y="136"/>
                    </a:lnTo>
                    <a:lnTo>
                      <a:pt x="4176" y="98"/>
                    </a:lnTo>
                    <a:lnTo>
                      <a:pt x="4138" y="59"/>
                    </a:lnTo>
                    <a:lnTo>
                      <a:pt x="4080" y="20"/>
                    </a:lnTo>
                    <a:lnTo>
                      <a:pt x="4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4467800" y="-3355925"/>
                <a:ext cx="312225" cy="96675"/>
              </a:xfrm>
              <a:custGeom>
                <a:avLst/>
                <a:gdLst/>
                <a:ahLst/>
                <a:cxnLst/>
                <a:rect l="l" t="t" r="r" b="b"/>
                <a:pathLst>
                  <a:path w="12489" h="3867" extrusionOk="0">
                    <a:moveTo>
                      <a:pt x="8680" y="0"/>
                    </a:moveTo>
                    <a:lnTo>
                      <a:pt x="8622" y="39"/>
                    </a:lnTo>
                    <a:lnTo>
                      <a:pt x="8564" y="77"/>
                    </a:lnTo>
                    <a:lnTo>
                      <a:pt x="8525" y="116"/>
                    </a:lnTo>
                    <a:lnTo>
                      <a:pt x="8467" y="251"/>
                    </a:lnTo>
                    <a:lnTo>
                      <a:pt x="8467" y="367"/>
                    </a:lnTo>
                    <a:lnTo>
                      <a:pt x="8467" y="445"/>
                    </a:lnTo>
                    <a:lnTo>
                      <a:pt x="8487" y="503"/>
                    </a:lnTo>
                    <a:lnTo>
                      <a:pt x="8525" y="561"/>
                    </a:lnTo>
                    <a:lnTo>
                      <a:pt x="8564" y="599"/>
                    </a:lnTo>
                    <a:lnTo>
                      <a:pt x="8622" y="657"/>
                    </a:lnTo>
                    <a:lnTo>
                      <a:pt x="8699" y="677"/>
                    </a:lnTo>
                    <a:lnTo>
                      <a:pt x="8912" y="735"/>
                    </a:lnTo>
                    <a:lnTo>
                      <a:pt x="9125" y="773"/>
                    </a:lnTo>
                    <a:lnTo>
                      <a:pt x="9337" y="793"/>
                    </a:lnTo>
                    <a:lnTo>
                      <a:pt x="9569" y="793"/>
                    </a:lnTo>
                    <a:lnTo>
                      <a:pt x="10014" y="773"/>
                    </a:lnTo>
                    <a:lnTo>
                      <a:pt x="10458" y="773"/>
                    </a:lnTo>
                    <a:lnTo>
                      <a:pt x="10632" y="793"/>
                    </a:lnTo>
                    <a:lnTo>
                      <a:pt x="10864" y="831"/>
                    </a:lnTo>
                    <a:lnTo>
                      <a:pt x="11116" y="889"/>
                    </a:lnTo>
                    <a:lnTo>
                      <a:pt x="11367" y="967"/>
                    </a:lnTo>
                    <a:lnTo>
                      <a:pt x="11483" y="1025"/>
                    </a:lnTo>
                    <a:lnTo>
                      <a:pt x="11580" y="1083"/>
                    </a:lnTo>
                    <a:lnTo>
                      <a:pt x="11657" y="1141"/>
                    </a:lnTo>
                    <a:lnTo>
                      <a:pt x="11715" y="1218"/>
                    </a:lnTo>
                    <a:lnTo>
                      <a:pt x="11754" y="1295"/>
                    </a:lnTo>
                    <a:lnTo>
                      <a:pt x="11773" y="1392"/>
                    </a:lnTo>
                    <a:lnTo>
                      <a:pt x="11754" y="1489"/>
                    </a:lnTo>
                    <a:lnTo>
                      <a:pt x="11696" y="1585"/>
                    </a:lnTo>
                    <a:lnTo>
                      <a:pt x="11560" y="1759"/>
                    </a:lnTo>
                    <a:lnTo>
                      <a:pt x="11386" y="1933"/>
                    </a:lnTo>
                    <a:lnTo>
                      <a:pt x="11174" y="2069"/>
                    </a:lnTo>
                    <a:lnTo>
                      <a:pt x="10961" y="2204"/>
                    </a:lnTo>
                    <a:lnTo>
                      <a:pt x="10729" y="2300"/>
                    </a:lnTo>
                    <a:lnTo>
                      <a:pt x="10497" y="2397"/>
                    </a:lnTo>
                    <a:lnTo>
                      <a:pt x="10052" y="2552"/>
                    </a:lnTo>
                    <a:lnTo>
                      <a:pt x="9453" y="2726"/>
                    </a:lnTo>
                    <a:lnTo>
                      <a:pt x="8873" y="2842"/>
                    </a:lnTo>
                    <a:lnTo>
                      <a:pt x="8255" y="2938"/>
                    </a:lnTo>
                    <a:lnTo>
                      <a:pt x="7655" y="3016"/>
                    </a:lnTo>
                    <a:lnTo>
                      <a:pt x="6805" y="3093"/>
                    </a:lnTo>
                    <a:lnTo>
                      <a:pt x="5935" y="3132"/>
                    </a:lnTo>
                    <a:lnTo>
                      <a:pt x="5084" y="3151"/>
                    </a:lnTo>
                    <a:lnTo>
                      <a:pt x="3441" y="3151"/>
                    </a:lnTo>
                    <a:lnTo>
                      <a:pt x="3035" y="3132"/>
                    </a:lnTo>
                    <a:lnTo>
                      <a:pt x="2629" y="3093"/>
                    </a:lnTo>
                    <a:lnTo>
                      <a:pt x="2243" y="3054"/>
                    </a:lnTo>
                    <a:lnTo>
                      <a:pt x="1856" y="2977"/>
                    </a:lnTo>
                    <a:lnTo>
                      <a:pt x="1489" y="2861"/>
                    </a:lnTo>
                    <a:lnTo>
                      <a:pt x="1295" y="2784"/>
                    </a:lnTo>
                    <a:lnTo>
                      <a:pt x="1121" y="2706"/>
                    </a:lnTo>
                    <a:lnTo>
                      <a:pt x="909" y="2571"/>
                    </a:lnTo>
                    <a:lnTo>
                      <a:pt x="831" y="2494"/>
                    </a:lnTo>
                    <a:lnTo>
                      <a:pt x="773" y="2416"/>
                    </a:lnTo>
                    <a:lnTo>
                      <a:pt x="735" y="2358"/>
                    </a:lnTo>
                    <a:lnTo>
                      <a:pt x="696" y="2281"/>
                    </a:lnTo>
                    <a:lnTo>
                      <a:pt x="696" y="2223"/>
                    </a:lnTo>
                    <a:lnTo>
                      <a:pt x="696" y="2146"/>
                    </a:lnTo>
                    <a:lnTo>
                      <a:pt x="716" y="2088"/>
                    </a:lnTo>
                    <a:lnTo>
                      <a:pt x="754" y="2030"/>
                    </a:lnTo>
                    <a:lnTo>
                      <a:pt x="851" y="1895"/>
                    </a:lnTo>
                    <a:lnTo>
                      <a:pt x="986" y="1779"/>
                    </a:lnTo>
                    <a:lnTo>
                      <a:pt x="1160" y="1663"/>
                    </a:lnTo>
                    <a:lnTo>
                      <a:pt x="1353" y="1547"/>
                    </a:lnTo>
                    <a:lnTo>
                      <a:pt x="1566" y="1450"/>
                    </a:lnTo>
                    <a:lnTo>
                      <a:pt x="1991" y="1276"/>
                    </a:lnTo>
                    <a:lnTo>
                      <a:pt x="2397" y="1141"/>
                    </a:lnTo>
                    <a:lnTo>
                      <a:pt x="2687" y="1044"/>
                    </a:lnTo>
                    <a:lnTo>
                      <a:pt x="2765" y="1025"/>
                    </a:lnTo>
                    <a:lnTo>
                      <a:pt x="2823" y="986"/>
                    </a:lnTo>
                    <a:lnTo>
                      <a:pt x="2861" y="947"/>
                    </a:lnTo>
                    <a:lnTo>
                      <a:pt x="2900" y="889"/>
                    </a:lnTo>
                    <a:lnTo>
                      <a:pt x="2919" y="831"/>
                    </a:lnTo>
                    <a:lnTo>
                      <a:pt x="2939" y="754"/>
                    </a:lnTo>
                    <a:lnTo>
                      <a:pt x="2919" y="638"/>
                    </a:lnTo>
                    <a:lnTo>
                      <a:pt x="2861" y="522"/>
                    </a:lnTo>
                    <a:lnTo>
                      <a:pt x="2823" y="464"/>
                    </a:lnTo>
                    <a:lnTo>
                      <a:pt x="2784" y="425"/>
                    </a:lnTo>
                    <a:lnTo>
                      <a:pt x="2726" y="387"/>
                    </a:lnTo>
                    <a:lnTo>
                      <a:pt x="2649" y="367"/>
                    </a:lnTo>
                    <a:lnTo>
                      <a:pt x="2571" y="367"/>
                    </a:lnTo>
                    <a:lnTo>
                      <a:pt x="2494" y="387"/>
                    </a:lnTo>
                    <a:lnTo>
                      <a:pt x="2107" y="483"/>
                    </a:lnTo>
                    <a:lnTo>
                      <a:pt x="1663" y="619"/>
                    </a:lnTo>
                    <a:lnTo>
                      <a:pt x="1431" y="715"/>
                    </a:lnTo>
                    <a:lnTo>
                      <a:pt x="1199" y="812"/>
                    </a:lnTo>
                    <a:lnTo>
                      <a:pt x="967" y="909"/>
                    </a:lnTo>
                    <a:lnTo>
                      <a:pt x="754" y="1044"/>
                    </a:lnTo>
                    <a:lnTo>
                      <a:pt x="561" y="1179"/>
                    </a:lnTo>
                    <a:lnTo>
                      <a:pt x="387" y="1315"/>
                    </a:lnTo>
                    <a:lnTo>
                      <a:pt x="232" y="1489"/>
                    </a:lnTo>
                    <a:lnTo>
                      <a:pt x="116" y="1663"/>
                    </a:lnTo>
                    <a:lnTo>
                      <a:pt x="39" y="1856"/>
                    </a:lnTo>
                    <a:lnTo>
                      <a:pt x="0" y="1953"/>
                    </a:lnTo>
                    <a:lnTo>
                      <a:pt x="0" y="2069"/>
                    </a:lnTo>
                    <a:lnTo>
                      <a:pt x="0" y="2184"/>
                    </a:lnTo>
                    <a:lnTo>
                      <a:pt x="0" y="2300"/>
                    </a:lnTo>
                    <a:lnTo>
                      <a:pt x="20" y="2416"/>
                    </a:lnTo>
                    <a:lnTo>
                      <a:pt x="58" y="2552"/>
                    </a:lnTo>
                    <a:lnTo>
                      <a:pt x="155" y="2745"/>
                    </a:lnTo>
                    <a:lnTo>
                      <a:pt x="271" y="2919"/>
                    </a:lnTo>
                    <a:lnTo>
                      <a:pt x="426" y="3074"/>
                    </a:lnTo>
                    <a:lnTo>
                      <a:pt x="580" y="3209"/>
                    </a:lnTo>
                    <a:lnTo>
                      <a:pt x="773" y="3325"/>
                    </a:lnTo>
                    <a:lnTo>
                      <a:pt x="986" y="3422"/>
                    </a:lnTo>
                    <a:lnTo>
                      <a:pt x="1199" y="3518"/>
                    </a:lnTo>
                    <a:lnTo>
                      <a:pt x="1431" y="3576"/>
                    </a:lnTo>
                    <a:lnTo>
                      <a:pt x="1663" y="3634"/>
                    </a:lnTo>
                    <a:lnTo>
                      <a:pt x="1895" y="3692"/>
                    </a:lnTo>
                    <a:lnTo>
                      <a:pt x="2378" y="3750"/>
                    </a:lnTo>
                    <a:lnTo>
                      <a:pt x="2823" y="3789"/>
                    </a:lnTo>
                    <a:lnTo>
                      <a:pt x="3229" y="3808"/>
                    </a:lnTo>
                    <a:lnTo>
                      <a:pt x="4330" y="3866"/>
                    </a:lnTo>
                    <a:lnTo>
                      <a:pt x="5452" y="3847"/>
                    </a:lnTo>
                    <a:lnTo>
                      <a:pt x="6553" y="3808"/>
                    </a:lnTo>
                    <a:lnTo>
                      <a:pt x="7114" y="3770"/>
                    </a:lnTo>
                    <a:lnTo>
                      <a:pt x="7655" y="3712"/>
                    </a:lnTo>
                    <a:lnTo>
                      <a:pt x="8390" y="3615"/>
                    </a:lnTo>
                    <a:lnTo>
                      <a:pt x="9105" y="3499"/>
                    </a:lnTo>
                    <a:lnTo>
                      <a:pt x="9472" y="3441"/>
                    </a:lnTo>
                    <a:lnTo>
                      <a:pt x="9820" y="3344"/>
                    </a:lnTo>
                    <a:lnTo>
                      <a:pt x="10168" y="3248"/>
                    </a:lnTo>
                    <a:lnTo>
                      <a:pt x="10516" y="3132"/>
                    </a:lnTo>
                    <a:lnTo>
                      <a:pt x="11019" y="2919"/>
                    </a:lnTo>
                    <a:lnTo>
                      <a:pt x="11290" y="2803"/>
                    </a:lnTo>
                    <a:lnTo>
                      <a:pt x="11541" y="2648"/>
                    </a:lnTo>
                    <a:lnTo>
                      <a:pt x="11773" y="2494"/>
                    </a:lnTo>
                    <a:lnTo>
                      <a:pt x="11986" y="2320"/>
                    </a:lnTo>
                    <a:lnTo>
                      <a:pt x="12179" y="2107"/>
                    </a:lnTo>
                    <a:lnTo>
                      <a:pt x="12333" y="1895"/>
                    </a:lnTo>
                    <a:lnTo>
                      <a:pt x="12411" y="1759"/>
                    </a:lnTo>
                    <a:lnTo>
                      <a:pt x="12449" y="1624"/>
                    </a:lnTo>
                    <a:lnTo>
                      <a:pt x="12469" y="1508"/>
                    </a:lnTo>
                    <a:lnTo>
                      <a:pt x="12488" y="1373"/>
                    </a:lnTo>
                    <a:lnTo>
                      <a:pt x="12469" y="1257"/>
                    </a:lnTo>
                    <a:lnTo>
                      <a:pt x="12430" y="1141"/>
                    </a:lnTo>
                    <a:lnTo>
                      <a:pt x="12391" y="1044"/>
                    </a:lnTo>
                    <a:lnTo>
                      <a:pt x="12333" y="928"/>
                    </a:lnTo>
                    <a:lnTo>
                      <a:pt x="12275" y="831"/>
                    </a:lnTo>
                    <a:lnTo>
                      <a:pt x="12198" y="735"/>
                    </a:lnTo>
                    <a:lnTo>
                      <a:pt x="12005" y="561"/>
                    </a:lnTo>
                    <a:lnTo>
                      <a:pt x="11792" y="425"/>
                    </a:lnTo>
                    <a:lnTo>
                      <a:pt x="11541" y="309"/>
                    </a:lnTo>
                    <a:lnTo>
                      <a:pt x="11386" y="232"/>
                    </a:lnTo>
                    <a:lnTo>
                      <a:pt x="11212" y="193"/>
                    </a:lnTo>
                    <a:lnTo>
                      <a:pt x="11058" y="155"/>
                    </a:lnTo>
                    <a:lnTo>
                      <a:pt x="10884" y="135"/>
                    </a:lnTo>
                    <a:lnTo>
                      <a:pt x="10555" y="116"/>
                    </a:lnTo>
                    <a:lnTo>
                      <a:pt x="9550" y="116"/>
                    </a:lnTo>
                    <a:lnTo>
                      <a:pt x="9202" y="97"/>
                    </a:lnTo>
                    <a:lnTo>
                      <a:pt x="9047" y="58"/>
                    </a:lnTo>
                    <a:lnTo>
                      <a:pt x="8893" y="19"/>
                    </a:lnTo>
                    <a:lnTo>
                      <a:pt x="8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4146900" y="-3247200"/>
                <a:ext cx="1235750" cy="1384150"/>
              </a:xfrm>
              <a:custGeom>
                <a:avLst/>
                <a:gdLst/>
                <a:ahLst/>
                <a:cxnLst/>
                <a:rect l="l" t="t" r="r" b="b"/>
                <a:pathLst>
                  <a:path w="49430" h="55366" extrusionOk="0">
                    <a:moveTo>
                      <a:pt x="47362" y="1"/>
                    </a:moveTo>
                    <a:lnTo>
                      <a:pt x="47226" y="39"/>
                    </a:lnTo>
                    <a:lnTo>
                      <a:pt x="47168" y="59"/>
                    </a:lnTo>
                    <a:lnTo>
                      <a:pt x="47130" y="97"/>
                    </a:lnTo>
                    <a:lnTo>
                      <a:pt x="47072" y="136"/>
                    </a:lnTo>
                    <a:lnTo>
                      <a:pt x="47033" y="194"/>
                    </a:lnTo>
                    <a:lnTo>
                      <a:pt x="47014" y="271"/>
                    </a:lnTo>
                    <a:lnTo>
                      <a:pt x="46994" y="349"/>
                    </a:lnTo>
                    <a:lnTo>
                      <a:pt x="46975" y="909"/>
                    </a:lnTo>
                    <a:lnTo>
                      <a:pt x="46956" y="1489"/>
                    </a:lnTo>
                    <a:lnTo>
                      <a:pt x="46956" y="2649"/>
                    </a:lnTo>
                    <a:lnTo>
                      <a:pt x="46994" y="3809"/>
                    </a:lnTo>
                    <a:lnTo>
                      <a:pt x="47052" y="4949"/>
                    </a:lnTo>
                    <a:lnTo>
                      <a:pt x="47130" y="6863"/>
                    </a:lnTo>
                    <a:lnTo>
                      <a:pt x="47207" y="8777"/>
                    </a:lnTo>
                    <a:lnTo>
                      <a:pt x="47420" y="12605"/>
                    </a:lnTo>
                    <a:lnTo>
                      <a:pt x="47961" y="22173"/>
                    </a:lnTo>
                    <a:lnTo>
                      <a:pt x="48212" y="26968"/>
                    </a:lnTo>
                    <a:lnTo>
                      <a:pt x="48425" y="31762"/>
                    </a:lnTo>
                    <a:lnTo>
                      <a:pt x="48599" y="35647"/>
                    </a:lnTo>
                    <a:lnTo>
                      <a:pt x="48676" y="37600"/>
                    </a:lnTo>
                    <a:lnTo>
                      <a:pt x="48734" y="39533"/>
                    </a:lnTo>
                    <a:lnTo>
                      <a:pt x="48773" y="41485"/>
                    </a:lnTo>
                    <a:lnTo>
                      <a:pt x="48753" y="43438"/>
                    </a:lnTo>
                    <a:lnTo>
                      <a:pt x="48734" y="44404"/>
                    </a:lnTo>
                    <a:lnTo>
                      <a:pt x="48715" y="45371"/>
                    </a:lnTo>
                    <a:lnTo>
                      <a:pt x="48657" y="46357"/>
                    </a:lnTo>
                    <a:lnTo>
                      <a:pt x="48599" y="47323"/>
                    </a:lnTo>
                    <a:lnTo>
                      <a:pt x="48560" y="47787"/>
                    </a:lnTo>
                    <a:lnTo>
                      <a:pt x="48502" y="48232"/>
                    </a:lnTo>
                    <a:lnTo>
                      <a:pt x="48425" y="48638"/>
                    </a:lnTo>
                    <a:lnTo>
                      <a:pt x="48367" y="48831"/>
                    </a:lnTo>
                    <a:lnTo>
                      <a:pt x="48309" y="49024"/>
                    </a:lnTo>
                    <a:lnTo>
                      <a:pt x="48231" y="49218"/>
                    </a:lnTo>
                    <a:lnTo>
                      <a:pt x="48154" y="49392"/>
                    </a:lnTo>
                    <a:lnTo>
                      <a:pt x="48038" y="49566"/>
                    </a:lnTo>
                    <a:lnTo>
                      <a:pt x="47922" y="49740"/>
                    </a:lnTo>
                    <a:lnTo>
                      <a:pt x="47787" y="49914"/>
                    </a:lnTo>
                    <a:lnTo>
                      <a:pt x="47652" y="50088"/>
                    </a:lnTo>
                    <a:lnTo>
                      <a:pt x="47478" y="50242"/>
                    </a:lnTo>
                    <a:lnTo>
                      <a:pt x="47284" y="50397"/>
                    </a:lnTo>
                    <a:lnTo>
                      <a:pt x="47052" y="50590"/>
                    </a:lnTo>
                    <a:lnTo>
                      <a:pt x="46801" y="50745"/>
                    </a:lnTo>
                    <a:lnTo>
                      <a:pt x="46279" y="51074"/>
                    </a:lnTo>
                    <a:lnTo>
                      <a:pt x="45757" y="51344"/>
                    </a:lnTo>
                    <a:lnTo>
                      <a:pt x="45196" y="51596"/>
                    </a:lnTo>
                    <a:lnTo>
                      <a:pt x="44636" y="51827"/>
                    </a:lnTo>
                    <a:lnTo>
                      <a:pt x="44075" y="52021"/>
                    </a:lnTo>
                    <a:lnTo>
                      <a:pt x="43495" y="52214"/>
                    </a:lnTo>
                    <a:lnTo>
                      <a:pt x="42935" y="52388"/>
                    </a:lnTo>
                    <a:lnTo>
                      <a:pt x="42065" y="52620"/>
                    </a:lnTo>
                    <a:lnTo>
                      <a:pt x="41195" y="52852"/>
                    </a:lnTo>
                    <a:lnTo>
                      <a:pt x="40306" y="53065"/>
                    </a:lnTo>
                    <a:lnTo>
                      <a:pt x="39417" y="53239"/>
                    </a:lnTo>
                    <a:lnTo>
                      <a:pt x="38527" y="53413"/>
                    </a:lnTo>
                    <a:lnTo>
                      <a:pt x="37638" y="53567"/>
                    </a:lnTo>
                    <a:lnTo>
                      <a:pt x="36749" y="53703"/>
                    </a:lnTo>
                    <a:lnTo>
                      <a:pt x="35840" y="53838"/>
                    </a:lnTo>
                    <a:lnTo>
                      <a:pt x="34951" y="53954"/>
                    </a:lnTo>
                    <a:lnTo>
                      <a:pt x="34042" y="54051"/>
                    </a:lnTo>
                    <a:lnTo>
                      <a:pt x="32245" y="54225"/>
                    </a:lnTo>
                    <a:lnTo>
                      <a:pt x="30447" y="54360"/>
                    </a:lnTo>
                    <a:lnTo>
                      <a:pt x="28649" y="54476"/>
                    </a:lnTo>
                    <a:lnTo>
                      <a:pt x="26677" y="54573"/>
                    </a:lnTo>
                    <a:lnTo>
                      <a:pt x="24725" y="54631"/>
                    </a:lnTo>
                    <a:lnTo>
                      <a:pt x="22753" y="54669"/>
                    </a:lnTo>
                    <a:lnTo>
                      <a:pt x="20801" y="54669"/>
                    </a:lnTo>
                    <a:lnTo>
                      <a:pt x="18829" y="54650"/>
                    </a:lnTo>
                    <a:lnTo>
                      <a:pt x="16876" y="54592"/>
                    </a:lnTo>
                    <a:lnTo>
                      <a:pt x="14905" y="54476"/>
                    </a:lnTo>
                    <a:lnTo>
                      <a:pt x="12952" y="54341"/>
                    </a:lnTo>
                    <a:lnTo>
                      <a:pt x="11406" y="54205"/>
                    </a:lnTo>
                    <a:lnTo>
                      <a:pt x="9879" y="54051"/>
                    </a:lnTo>
                    <a:lnTo>
                      <a:pt x="9105" y="53954"/>
                    </a:lnTo>
                    <a:lnTo>
                      <a:pt x="8351" y="53838"/>
                    </a:lnTo>
                    <a:lnTo>
                      <a:pt x="7578" y="53703"/>
                    </a:lnTo>
                    <a:lnTo>
                      <a:pt x="6824" y="53567"/>
                    </a:lnTo>
                    <a:lnTo>
                      <a:pt x="5877" y="53374"/>
                    </a:lnTo>
                    <a:lnTo>
                      <a:pt x="5394" y="53258"/>
                    </a:lnTo>
                    <a:lnTo>
                      <a:pt x="4911" y="53142"/>
                    </a:lnTo>
                    <a:lnTo>
                      <a:pt x="4427" y="52987"/>
                    </a:lnTo>
                    <a:lnTo>
                      <a:pt x="3963" y="52813"/>
                    </a:lnTo>
                    <a:lnTo>
                      <a:pt x="3519" y="52601"/>
                    </a:lnTo>
                    <a:lnTo>
                      <a:pt x="3306" y="52485"/>
                    </a:lnTo>
                    <a:lnTo>
                      <a:pt x="3113" y="52369"/>
                    </a:lnTo>
                    <a:lnTo>
                      <a:pt x="2900" y="52233"/>
                    </a:lnTo>
                    <a:lnTo>
                      <a:pt x="2745" y="52079"/>
                    </a:lnTo>
                    <a:lnTo>
                      <a:pt x="2629" y="51924"/>
                    </a:lnTo>
                    <a:lnTo>
                      <a:pt x="2571" y="51847"/>
                    </a:lnTo>
                    <a:lnTo>
                      <a:pt x="2552" y="51769"/>
                    </a:lnTo>
                    <a:lnTo>
                      <a:pt x="2513" y="51499"/>
                    </a:lnTo>
                    <a:lnTo>
                      <a:pt x="2475" y="51132"/>
                    </a:lnTo>
                    <a:lnTo>
                      <a:pt x="2436" y="50416"/>
                    </a:lnTo>
                    <a:lnTo>
                      <a:pt x="2301" y="48715"/>
                    </a:lnTo>
                    <a:lnTo>
                      <a:pt x="2165" y="46589"/>
                    </a:lnTo>
                    <a:lnTo>
                      <a:pt x="2050" y="44482"/>
                    </a:lnTo>
                    <a:lnTo>
                      <a:pt x="1856" y="40229"/>
                    </a:lnTo>
                    <a:lnTo>
                      <a:pt x="1663" y="35241"/>
                    </a:lnTo>
                    <a:lnTo>
                      <a:pt x="1489" y="30254"/>
                    </a:lnTo>
                    <a:lnTo>
                      <a:pt x="1354" y="25266"/>
                    </a:lnTo>
                    <a:lnTo>
                      <a:pt x="1218" y="20279"/>
                    </a:lnTo>
                    <a:lnTo>
                      <a:pt x="1044" y="13068"/>
                    </a:lnTo>
                    <a:lnTo>
                      <a:pt x="928" y="9454"/>
                    </a:lnTo>
                    <a:lnTo>
                      <a:pt x="870" y="7656"/>
                    </a:lnTo>
                    <a:lnTo>
                      <a:pt x="793" y="5839"/>
                    </a:lnTo>
                    <a:lnTo>
                      <a:pt x="754" y="5123"/>
                    </a:lnTo>
                    <a:lnTo>
                      <a:pt x="696" y="4408"/>
                    </a:lnTo>
                    <a:lnTo>
                      <a:pt x="677" y="4331"/>
                    </a:lnTo>
                    <a:lnTo>
                      <a:pt x="658" y="4273"/>
                    </a:lnTo>
                    <a:lnTo>
                      <a:pt x="619" y="4215"/>
                    </a:lnTo>
                    <a:lnTo>
                      <a:pt x="561" y="4157"/>
                    </a:lnTo>
                    <a:lnTo>
                      <a:pt x="503" y="4137"/>
                    </a:lnTo>
                    <a:lnTo>
                      <a:pt x="445" y="4099"/>
                    </a:lnTo>
                    <a:lnTo>
                      <a:pt x="329" y="4079"/>
                    </a:lnTo>
                    <a:lnTo>
                      <a:pt x="194" y="4099"/>
                    </a:lnTo>
                    <a:lnTo>
                      <a:pt x="136" y="4118"/>
                    </a:lnTo>
                    <a:lnTo>
                      <a:pt x="97" y="4157"/>
                    </a:lnTo>
                    <a:lnTo>
                      <a:pt x="58" y="4215"/>
                    </a:lnTo>
                    <a:lnTo>
                      <a:pt x="20" y="4273"/>
                    </a:lnTo>
                    <a:lnTo>
                      <a:pt x="0" y="4331"/>
                    </a:lnTo>
                    <a:lnTo>
                      <a:pt x="0" y="4408"/>
                    </a:lnTo>
                    <a:lnTo>
                      <a:pt x="97" y="5433"/>
                    </a:lnTo>
                    <a:lnTo>
                      <a:pt x="136" y="6457"/>
                    </a:lnTo>
                    <a:lnTo>
                      <a:pt x="194" y="8506"/>
                    </a:lnTo>
                    <a:lnTo>
                      <a:pt x="310" y="12315"/>
                    </a:lnTo>
                    <a:lnTo>
                      <a:pt x="426" y="16142"/>
                    </a:lnTo>
                    <a:lnTo>
                      <a:pt x="677" y="26214"/>
                    </a:lnTo>
                    <a:lnTo>
                      <a:pt x="832" y="31240"/>
                    </a:lnTo>
                    <a:lnTo>
                      <a:pt x="1006" y="36285"/>
                    </a:lnTo>
                    <a:lnTo>
                      <a:pt x="1199" y="40983"/>
                    </a:lnTo>
                    <a:lnTo>
                      <a:pt x="1296" y="43322"/>
                    </a:lnTo>
                    <a:lnTo>
                      <a:pt x="1431" y="45680"/>
                    </a:lnTo>
                    <a:lnTo>
                      <a:pt x="1528" y="47613"/>
                    </a:lnTo>
                    <a:lnTo>
                      <a:pt x="1663" y="49566"/>
                    </a:lnTo>
                    <a:lnTo>
                      <a:pt x="1702" y="50184"/>
                    </a:lnTo>
                    <a:lnTo>
                      <a:pt x="1721" y="50861"/>
                    </a:lnTo>
                    <a:lnTo>
                      <a:pt x="1740" y="51190"/>
                    </a:lnTo>
                    <a:lnTo>
                      <a:pt x="1779" y="51518"/>
                    </a:lnTo>
                    <a:lnTo>
                      <a:pt x="1837" y="51827"/>
                    </a:lnTo>
                    <a:lnTo>
                      <a:pt x="1934" y="52117"/>
                    </a:lnTo>
                    <a:lnTo>
                      <a:pt x="2011" y="52272"/>
                    </a:lnTo>
                    <a:lnTo>
                      <a:pt x="2107" y="52427"/>
                    </a:lnTo>
                    <a:lnTo>
                      <a:pt x="2223" y="52562"/>
                    </a:lnTo>
                    <a:lnTo>
                      <a:pt x="2359" y="52697"/>
                    </a:lnTo>
                    <a:lnTo>
                      <a:pt x="2494" y="52813"/>
                    </a:lnTo>
                    <a:lnTo>
                      <a:pt x="2649" y="52929"/>
                    </a:lnTo>
                    <a:lnTo>
                      <a:pt x="2977" y="53123"/>
                    </a:lnTo>
                    <a:lnTo>
                      <a:pt x="3325" y="53297"/>
                    </a:lnTo>
                    <a:lnTo>
                      <a:pt x="3673" y="53432"/>
                    </a:lnTo>
                    <a:lnTo>
                      <a:pt x="4350" y="53664"/>
                    </a:lnTo>
                    <a:lnTo>
                      <a:pt x="4968" y="53857"/>
                    </a:lnTo>
                    <a:lnTo>
                      <a:pt x="5606" y="54012"/>
                    </a:lnTo>
                    <a:lnTo>
                      <a:pt x="6244" y="54167"/>
                    </a:lnTo>
                    <a:lnTo>
                      <a:pt x="6902" y="54283"/>
                    </a:lnTo>
                    <a:lnTo>
                      <a:pt x="7540" y="54399"/>
                    </a:lnTo>
                    <a:lnTo>
                      <a:pt x="8197" y="54515"/>
                    </a:lnTo>
                    <a:lnTo>
                      <a:pt x="9492" y="54688"/>
                    </a:lnTo>
                    <a:lnTo>
                      <a:pt x="10439" y="54804"/>
                    </a:lnTo>
                    <a:lnTo>
                      <a:pt x="11367" y="54901"/>
                    </a:lnTo>
                    <a:lnTo>
                      <a:pt x="13262" y="55075"/>
                    </a:lnTo>
                    <a:lnTo>
                      <a:pt x="15156" y="55210"/>
                    </a:lnTo>
                    <a:lnTo>
                      <a:pt x="17050" y="55288"/>
                    </a:lnTo>
                    <a:lnTo>
                      <a:pt x="18945" y="55346"/>
                    </a:lnTo>
                    <a:lnTo>
                      <a:pt x="20859" y="55365"/>
                    </a:lnTo>
                    <a:lnTo>
                      <a:pt x="22753" y="55365"/>
                    </a:lnTo>
                    <a:lnTo>
                      <a:pt x="24648" y="55326"/>
                    </a:lnTo>
                    <a:lnTo>
                      <a:pt x="26581" y="55268"/>
                    </a:lnTo>
                    <a:lnTo>
                      <a:pt x="28533" y="55172"/>
                    </a:lnTo>
                    <a:lnTo>
                      <a:pt x="30486" y="55056"/>
                    </a:lnTo>
                    <a:lnTo>
                      <a:pt x="32438" y="54901"/>
                    </a:lnTo>
                    <a:lnTo>
                      <a:pt x="33405" y="54804"/>
                    </a:lnTo>
                    <a:lnTo>
                      <a:pt x="34390" y="54708"/>
                    </a:lnTo>
                    <a:lnTo>
                      <a:pt x="35357" y="54573"/>
                    </a:lnTo>
                    <a:lnTo>
                      <a:pt x="36324" y="54457"/>
                    </a:lnTo>
                    <a:lnTo>
                      <a:pt x="37290" y="54302"/>
                    </a:lnTo>
                    <a:lnTo>
                      <a:pt x="38257" y="54147"/>
                    </a:lnTo>
                    <a:lnTo>
                      <a:pt x="39204" y="53973"/>
                    </a:lnTo>
                    <a:lnTo>
                      <a:pt x="40170" y="53780"/>
                    </a:lnTo>
                    <a:lnTo>
                      <a:pt x="40886" y="53625"/>
                    </a:lnTo>
                    <a:lnTo>
                      <a:pt x="41601" y="53451"/>
                    </a:lnTo>
                    <a:lnTo>
                      <a:pt x="42316" y="53277"/>
                    </a:lnTo>
                    <a:lnTo>
                      <a:pt x="43031" y="53084"/>
                    </a:lnTo>
                    <a:lnTo>
                      <a:pt x="43727" y="52871"/>
                    </a:lnTo>
                    <a:lnTo>
                      <a:pt x="44423" y="52620"/>
                    </a:lnTo>
                    <a:lnTo>
                      <a:pt x="45119" y="52369"/>
                    </a:lnTo>
                    <a:lnTo>
                      <a:pt x="45796" y="52079"/>
                    </a:lnTo>
                    <a:lnTo>
                      <a:pt x="46240" y="51866"/>
                    </a:lnTo>
                    <a:lnTo>
                      <a:pt x="46666" y="51634"/>
                    </a:lnTo>
                    <a:lnTo>
                      <a:pt x="47110" y="51383"/>
                    </a:lnTo>
                    <a:lnTo>
                      <a:pt x="47516" y="51093"/>
                    </a:lnTo>
                    <a:lnTo>
                      <a:pt x="47922" y="50784"/>
                    </a:lnTo>
                    <a:lnTo>
                      <a:pt x="48096" y="50629"/>
                    </a:lnTo>
                    <a:lnTo>
                      <a:pt x="48270" y="50455"/>
                    </a:lnTo>
                    <a:lnTo>
                      <a:pt x="48444" y="50262"/>
                    </a:lnTo>
                    <a:lnTo>
                      <a:pt x="48599" y="50068"/>
                    </a:lnTo>
                    <a:lnTo>
                      <a:pt x="48734" y="49856"/>
                    </a:lnTo>
                    <a:lnTo>
                      <a:pt x="48850" y="49643"/>
                    </a:lnTo>
                    <a:lnTo>
                      <a:pt x="48947" y="49430"/>
                    </a:lnTo>
                    <a:lnTo>
                      <a:pt x="49024" y="49218"/>
                    </a:lnTo>
                    <a:lnTo>
                      <a:pt x="49101" y="49005"/>
                    </a:lnTo>
                    <a:lnTo>
                      <a:pt x="49140" y="48773"/>
                    </a:lnTo>
                    <a:lnTo>
                      <a:pt x="49198" y="48329"/>
                    </a:lnTo>
                    <a:lnTo>
                      <a:pt x="49256" y="47865"/>
                    </a:lnTo>
                    <a:lnTo>
                      <a:pt x="49314" y="47149"/>
                    </a:lnTo>
                    <a:lnTo>
                      <a:pt x="49353" y="46434"/>
                    </a:lnTo>
                    <a:lnTo>
                      <a:pt x="49391" y="44984"/>
                    </a:lnTo>
                    <a:lnTo>
                      <a:pt x="49430" y="42993"/>
                    </a:lnTo>
                    <a:lnTo>
                      <a:pt x="49411" y="41002"/>
                    </a:lnTo>
                    <a:lnTo>
                      <a:pt x="49372" y="39011"/>
                    </a:lnTo>
                    <a:lnTo>
                      <a:pt x="49314" y="37020"/>
                    </a:lnTo>
                    <a:lnTo>
                      <a:pt x="49237" y="34565"/>
                    </a:lnTo>
                    <a:lnTo>
                      <a:pt x="49140" y="32129"/>
                    </a:lnTo>
                    <a:lnTo>
                      <a:pt x="48908" y="27238"/>
                    </a:lnTo>
                    <a:lnTo>
                      <a:pt x="48657" y="22347"/>
                    </a:lnTo>
                    <a:lnTo>
                      <a:pt x="48386" y="17476"/>
                    </a:lnTo>
                    <a:lnTo>
                      <a:pt x="48154" y="13648"/>
                    </a:lnTo>
                    <a:lnTo>
                      <a:pt x="47942" y="9840"/>
                    </a:lnTo>
                    <a:lnTo>
                      <a:pt x="47845" y="7926"/>
                    </a:lnTo>
                    <a:lnTo>
                      <a:pt x="47768" y="6013"/>
                    </a:lnTo>
                    <a:lnTo>
                      <a:pt x="47690" y="4099"/>
                    </a:lnTo>
                    <a:lnTo>
                      <a:pt x="47652" y="2185"/>
                    </a:lnTo>
                    <a:lnTo>
                      <a:pt x="47652" y="1257"/>
                    </a:lnTo>
                    <a:lnTo>
                      <a:pt x="47671" y="812"/>
                    </a:lnTo>
                    <a:lnTo>
                      <a:pt x="47690" y="349"/>
                    </a:lnTo>
                    <a:lnTo>
                      <a:pt x="47690" y="271"/>
                    </a:lnTo>
                    <a:lnTo>
                      <a:pt x="47671" y="194"/>
                    </a:lnTo>
                    <a:lnTo>
                      <a:pt x="47632" y="136"/>
                    </a:lnTo>
                    <a:lnTo>
                      <a:pt x="47594" y="97"/>
                    </a:lnTo>
                    <a:lnTo>
                      <a:pt x="47555" y="59"/>
                    </a:lnTo>
                    <a:lnTo>
                      <a:pt x="47497" y="39"/>
                    </a:lnTo>
                    <a:lnTo>
                      <a:pt x="473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470700" y="-2894400"/>
                <a:ext cx="619575" cy="643750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25750" extrusionOk="0">
                    <a:moveTo>
                      <a:pt x="13725" y="696"/>
                    </a:moveTo>
                    <a:lnTo>
                      <a:pt x="14209" y="716"/>
                    </a:lnTo>
                    <a:lnTo>
                      <a:pt x="14692" y="774"/>
                    </a:lnTo>
                    <a:lnTo>
                      <a:pt x="15156" y="851"/>
                    </a:lnTo>
                    <a:lnTo>
                      <a:pt x="15639" y="948"/>
                    </a:lnTo>
                    <a:lnTo>
                      <a:pt x="16103" y="1083"/>
                    </a:lnTo>
                    <a:lnTo>
                      <a:pt x="16490" y="1218"/>
                    </a:lnTo>
                    <a:lnTo>
                      <a:pt x="16857" y="1354"/>
                    </a:lnTo>
                    <a:lnTo>
                      <a:pt x="17224" y="1528"/>
                    </a:lnTo>
                    <a:lnTo>
                      <a:pt x="17572" y="1701"/>
                    </a:lnTo>
                    <a:lnTo>
                      <a:pt x="17939" y="1895"/>
                    </a:lnTo>
                    <a:lnTo>
                      <a:pt x="18268" y="2107"/>
                    </a:lnTo>
                    <a:lnTo>
                      <a:pt x="18597" y="2320"/>
                    </a:lnTo>
                    <a:lnTo>
                      <a:pt x="18925" y="2571"/>
                    </a:lnTo>
                    <a:lnTo>
                      <a:pt x="19235" y="2803"/>
                    </a:lnTo>
                    <a:lnTo>
                      <a:pt x="19544" y="3074"/>
                    </a:lnTo>
                    <a:lnTo>
                      <a:pt x="19834" y="3345"/>
                    </a:lnTo>
                    <a:lnTo>
                      <a:pt x="20124" y="3615"/>
                    </a:lnTo>
                    <a:lnTo>
                      <a:pt x="20395" y="3925"/>
                    </a:lnTo>
                    <a:lnTo>
                      <a:pt x="20665" y="4215"/>
                    </a:lnTo>
                    <a:lnTo>
                      <a:pt x="20916" y="4524"/>
                    </a:lnTo>
                    <a:lnTo>
                      <a:pt x="21148" y="4852"/>
                    </a:lnTo>
                    <a:lnTo>
                      <a:pt x="21593" y="5471"/>
                    </a:lnTo>
                    <a:lnTo>
                      <a:pt x="21999" y="6109"/>
                    </a:lnTo>
                    <a:lnTo>
                      <a:pt x="22366" y="6766"/>
                    </a:lnTo>
                    <a:lnTo>
                      <a:pt x="22695" y="7462"/>
                    </a:lnTo>
                    <a:lnTo>
                      <a:pt x="23004" y="8158"/>
                    </a:lnTo>
                    <a:lnTo>
                      <a:pt x="23275" y="8873"/>
                    </a:lnTo>
                    <a:lnTo>
                      <a:pt x="23507" y="9589"/>
                    </a:lnTo>
                    <a:lnTo>
                      <a:pt x="23700" y="10323"/>
                    </a:lnTo>
                    <a:lnTo>
                      <a:pt x="23835" y="10922"/>
                    </a:lnTo>
                    <a:lnTo>
                      <a:pt x="23951" y="11522"/>
                    </a:lnTo>
                    <a:lnTo>
                      <a:pt x="24048" y="12140"/>
                    </a:lnTo>
                    <a:lnTo>
                      <a:pt x="24106" y="12759"/>
                    </a:lnTo>
                    <a:lnTo>
                      <a:pt x="24125" y="13378"/>
                    </a:lnTo>
                    <a:lnTo>
                      <a:pt x="24106" y="13996"/>
                    </a:lnTo>
                    <a:lnTo>
                      <a:pt x="24087" y="14305"/>
                    </a:lnTo>
                    <a:lnTo>
                      <a:pt x="24048" y="14615"/>
                    </a:lnTo>
                    <a:lnTo>
                      <a:pt x="23990" y="14905"/>
                    </a:lnTo>
                    <a:lnTo>
                      <a:pt x="23932" y="15214"/>
                    </a:lnTo>
                    <a:lnTo>
                      <a:pt x="23797" y="15678"/>
                    </a:lnTo>
                    <a:lnTo>
                      <a:pt x="23661" y="16123"/>
                    </a:lnTo>
                    <a:lnTo>
                      <a:pt x="23488" y="16587"/>
                    </a:lnTo>
                    <a:lnTo>
                      <a:pt x="23314" y="17031"/>
                    </a:lnTo>
                    <a:lnTo>
                      <a:pt x="23120" y="17476"/>
                    </a:lnTo>
                    <a:lnTo>
                      <a:pt x="22927" y="17901"/>
                    </a:lnTo>
                    <a:lnTo>
                      <a:pt x="22695" y="18326"/>
                    </a:lnTo>
                    <a:lnTo>
                      <a:pt x="22463" y="18732"/>
                    </a:lnTo>
                    <a:lnTo>
                      <a:pt x="22192" y="19138"/>
                    </a:lnTo>
                    <a:lnTo>
                      <a:pt x="21922" y="19544"/>
                    </a:lnTo>
                    <a:lnTo>
                      <a:pt x="21651" y="19931"/>
                    </a:lnTo>
                    <a:lnTo>
                      <a:pt x="21361" y="20317"/>
                    </a:lnTo>
                    <a:lnTo>
                      <a:pt x="21052" y="20685"/>
                    </a:lnTo>
                    <a:lnTo>
                      <a:pt x="20723" y="21033"/>
                    </a:lnTo>
                    <a:lnTo>
                      <a:pt x="20395" y="21381"/>
                    </a:lnTo>
                    <a:lnTo>
                      <a:pt x="20047" y="21709"/>
                    </a:lnTo>
                    <a:lnTo>
                      <a:pt x="19679" y="22019"/>
                    </a:lnTo>
                    <a:lnTo>
                      <a:pt x="19312" y="22328"/>
                    </a:lnTo>
                    <a:lnTo>
                      <a:pt x="18945" y="22618"/>
                    </a:lnTo>
                    <a:lnTo>
                      <a:pt x="18558" y="22908"/>
                    </a:lnTo>
                    <a:lnTo>
                      <a:pt x="18152" y="23159"/>
                    </a:lnTo>
                    <a:lnTo>
                      <a:pt x="17746" y="23410"/>
                    </a:lnTo>
                    <a:lnTo>
                      <a:pt x="17321" y="23642"/>
                    </a:lnTo>
                    <a:lnTo>
                      <a:pt x="16915" y="23874"/>
                    </a:lnTo>
                    <a:lnTo>
                      <a:pt x="16470" y="24068"/>
                    </a:lnTo>
                    <a:lnTo>
                      <a:pt x="16026" y="24242"/>
                    </a:lnTo>
                    <a:lnTo>
                      <a:pt x="15581" y="24416"/>
                    </a:lnTo>
                    <a:lnTo>
                      <a:pt x="15136" y="24570"/>
                    </a:lnTo>
                    <a:lnTo>
                      <a:pt x="14673" y="24686"/>
                    </a:lnTo>
                    <a:lnTo>
                      <a:pt x="14189" y="24802"/>
                    </a:lnTo>
                    <a:lnTo>
                      <a:pt x="13725" y="24899"/>
                    </a:lnTo>
                    <a:lnTo>
                      <a:pt x="13242" y="24957"/>
                    </a:lnTo>
                    <a:lnTo>
                      <a:pt x="12759" y="25015"/>
                    </a:lnTo>
                    <a:lnTo>
                      <a:pt x="12275" y="25034"/>
                    </a:lnTo>
                    <a:lnTo>
                      <a:pt x="11773" y="25034"/>
                    </a:lnTo>
                    <a:lnTo>
                      <a:pt x="11290" y="25015"/>
                    </a:lnTo>
                    <a:lnTo>
                      <a:pt x="10806" y="24976"/>
                    </a:lnTo>
                    <a:lnTo>
                      <a:pt x="10323" y="24918"/>
                    </a:lnTo>
                    <a:lnTo>
                      <a:pt x="9840" y="24841"/>
                    </a:lnTo>
                    <a:lnTo>
                      <a:pt x="9356" y="24725"/>
                    </a:lnTo>
                    <a:lnTo>
                      <a:pt x="8873" y="24609"/>
                    </a:lnTo>
                    <a:lnTo>
                      <a:pt x="8409" y="24454"/>
                    </a:lnTo>
                    <a:lnTo>
                      <a:pt x="7945" y="24300"/>
                    </a:lnTo>
                    <a:lnTo>
                      <a:pt x="7501" y="24106"/>
                    </a:lnTo>
                    <a:lnTo>
                      <a:pt x="7056" y="23913"/>
                    </a:lnTo>
                    <a:lnTo>
                      <a:pt x="6611" y="23681"/>
                    </a:lnTo>
                    <a:lnTo>
                      <a:pt x="6186" y="23449"/>
                    </a:lnTo>
                    <a:lnTo>
                      <a:pt x="5761" y="23178"/>
                    </a:lnTo>
                    <a:lnTo>
                      <a:pt x="5355" y="22908"/>
                    </a:lnTo>
                    <a:lnTo>
                      <a:pt x="4968" y="22618"/>
                    </a:lnTo>
                    <a:lnTo>
                      <a:pt x="4582" y="22328"/>
                    </a:lnTo>
                    <a:lnTo>
                      <a:pt x="4214" y="21999"/>
                    </a:lnTo>
                    <a:lnTo>
                      <a:pt x="3847" y="21651"/>
                    </a:lnTo>
                    <a:lnTo>
                      <a:pt x="3518" y="21303"/>
                    </a:lnTo>
                    <a:lnTo>
                      <a:pt x="3190" y="20936"/>
                    </a:lnTo>
                    <a:lnTo>
                      <a:pt x="2881" y="20569"/>
                    </a:lnTo>
                    <a:lnTo>
                      <a:pt x="2591" y="20163"/>
                    </a:lnTo>
                    <a:lnTo>
                      <a:pt x="2320" y="19757"/>
                    </a:lnTo>
                    <a:lnTo>
                      <a:pt x="2069" y="19351"/>
                    </a:lnTo>
                    <a:lnTo>
                      <a:pt x="1837" y="18906"/>
                    </a:lnTo>
                    <a:lnTo>
                      <a:pt x="1605" y="18481"/>
                    </a:lnTo>
                    <a:lnTo>
                      <a:pt x="1431" y="18017"/>
                    </a:lnTo>
                    <a:lnTo>
                      <a:pt x="1257" y="17553"/>
                    </a:lnTo>
                    <a:lnTo>
                      <a:pt x="1102" y="17089"/>
                    </a:lnTo>
                    <a:lnTo>
                      <a:pt x="967" y="16529"/>
                    </a:lnTo>
                    <a:lnTo>
                      <a:pt x="851" y="15968"/>
                    </a:lnTo>
                    <a:lnTo>
                      <a:pt x="773" y="15407"/>
                    </a:lnTo>
                    <a:lnTo>
                      <a:pt x="715" y="14847"/>
                    </a:lnTo>
                    <a:lnTo>
                      <a:pt x="696" y="14267"/>
                    </a:lnTo>
                    <a:lnTo>
                      <a:pt x="696" y="13687"/>
                    </a:lnTo>
                    <a:lnTo>
                      <a:pt x="715" y="13107"/>
                    </a:lnTo>
                    <a:lnTo>
                      <a:pt x="773" y="12527"/>
                    </a:lnTo>
                    <a:lnTo>
                      <a:pt x="851" y="11966"/>
                    </a:lnTo>
                    <a:lnTo>
                      <a:pt x="947" y="11386"/>
                    </a:lnTo>
                    <a:lnTo>
                      <a:pt x="1083" y="10806"/>
                    </a:lnTo>
                    <a:lnTo>
                      <a:pt x="1237" y="10246"/>
                    </a:lnTo>
                    <a:lnTo>
                      <a:pt x="1411" y="9666"/>
                    </a:lnTo>
                    <a:lnTo>
                      <a:pt x="1605" y="9125"/>
                    </a:lnTo>
                    <a:lnTo>
                      <a:pt x="1837" y="8564"/>
                    </a:lnTo>
                    <a:lnTo>
                      <a:pt x="2069" y="8023"/>
                    </a:lnTo>
                    <a:lnTo>
                      <a:pt x="2339" y="7501"/>
                    </a:lnTo>
                    <a:lnTo>
                      <a:pt x="2629" y="6979"/>
                    </a:lnTo>
                    <a:lnTo>
                      <a:pt x="2939" y="6476"/>
                    </a:lnTo>
                    <a:lnTo>
                      <a:pt x="3267" y="5993"/>
                    </a:lnTo>
                    <a:lnTo>
                      <a:pt x="3615" y="5529"/>
                    </a:lnTo>
                    <a:lnTo>
                      <a:pt x="3982" y="5065"/>
                    </a:lnTo>
                    <a:lnTo>
                      <a:pt x="4350" y="4640"/>
                    </a:lnTo>
                    <a:lnTo>
                      <a:pt x="4756" y="4215"/>
                    </a:lnTo>
                    <a:lnTo>
                      <a:pt x="5181" y="3828"/>
                    </a:lnTo>
                    <a:lnTo>
                      <a:pt x="5626" y="3441"/>
                    </a:lnTo>
                    <a:lnTo>
                      <a:pt x="6070" y="3093"/>
                    </a:lnTo>
                    <a:lnTo>
                      <a:pt x="6553" y="2765"/>
                    </a:lnTo>
                    <a:lnTo>
                      <a:pt x="7037" y="2475"/>
                    </a:lnTo>
                    <a:lnTo>
                      <a:pt x="7539" y="2204"/>
                    </a:lnTo>
                    <a:lnTo>
                      <a:pt x="8061" y="1953"/>
                    </a:lnTo>
                    <a:lnTo>
                      <a:pt x="8583" y="1740"/>
                    </a:lnTo>
                    <a:lnTo>
                      <a:pt x="9028" y="1566"/>
                    </a:lnTo>
                    <a:lnTo>
                      <a:pt x="9492" y="1392"/>
                    </a:lnTo>
                    <a:lnTo>
                      <a:pt x="9956" y="1238"/>
                    </a:lnTo>
                    <a:lnTo>
                      <a:pt x="10420" y="1122"/>
                    </a:lnTo>
                    <a:lnTo>
                      <a:pt x="10884" y="986"/>
                    </a:lnTo>
                    <a:lnTo>
                      <a:pt x="11348" y="890"/>
                    </a:lnTo>
                    <a:lnTo>
                      <a:pt x="11831" y="812"/>
                    </a:lnTo>
                    <a:lnTo>
                      <a:pt x="12295" y="754"/>
                    </a:lnTo>
                    <a:lnTo>
                      <a:pt x="12778" y="716"/>
                    </a:lnTo>
                    <a:lnTo>
                      <a:pt x="13242" y="696"/>
                    </a:lnTo>
                    <a:close/>
                    <a:moveTo>
                      <a:pt x="12952" y="0"/>
                    </a:moveTo>
                    <a:lnTo>
                      <a:pt x="12507" y="39"/>
                    </a:lnTo>
                    <a:lnTo>
                      <a:pt x="12044" y="78"/>
                    </a:lnTo>
                    <a:lnTo>
                      <a:pt x="11580" y="136"/>
                    </a:lnTo>
                    <a:lnTo>
                      <a:pt x="11116" y="213"/>
                    </a:lnTo>
                    <a:lnTo>
                      <a:pt x="10671" y="329"/>
                    </a:lnTo>
                    <a:lnTo>
                      <a:pt x="10091" y="464"/>
                    </a:lnTo>
                    <a:lnTo>
                      <a:pt x="9511" y="658"/>
                    </a:lnTo>
                    <a:lnTo>
                      <a:pt x="8951" y="851"/>
                    </a:lnTo>
                    <a:lnTo>
                      <a:pt x="8390" y="1064"/>
                    </a:lnTo>
                    <a:lnTo>
                      <a:pt x="7907" y="1276"/>
                    </a:lnTo>
                    <a:lnTo>
                      <a:pt x="7404" y="1489"/>
                    </a:lnTo>
                    <a:lnTo>
                      <a:pt x="6940" y="1740"/>
                    </a:lnTo>
                    <a:lnTo>
                      <a:pt x="6476" y="2011"/>
                    </a:lnTo>
                    <a:lnTo>
                      <a:pt x="6012" y="2301"/>
                    </a:lnTo>
                    <a:lnTo>
                      <a:pt x="5587" y="2610"/>
                    </a:lnTo>
                    <a:lnTo>
                      <a:pt x="5162" y="2939"/>
                    </a:lnTo>
                    <a:lnTo>
                      <a:pt x="4756" y="3287"/>
                    </a:lnTo>
                    <a:lnTo>
                      <a:pt x="4369" y="3654"/>
                    </a:lnTo>
                    <a:lnTo>
                      <a:pt x="3982" y="4041"/>
                    </a:lnTo>
                    <a:lnTo>
                      <a:pt x="3615" y="4447"/>
                    </a:lnTo>
                    <a:lnTo>
                      <a:pt x="3267" y="4852"/>
                    </a:lnTo>
                    <a:lnTo>
                      <a:pt x="2939" y="5278"/>
                    </a:lnTo>
                    <a:lnTo>
                      <a:pt x="2629" y="5722"/>
                    </a:lnTo>
                    <a:lnTo>
                      <a:pt x="2320" y="6186"/>
                    </a:lnTo>
                    <a:lnTo>
                      <a:pt x="2049" y="6650"/>
                    </a:lnTo>
                    <a:lnTo>
                      <a:pt x="1779" y="7134"/>
                    </a:lnTo>
                    <a:lnTo>
                      <a:pt x="1527" y="7617"/>
                    </a:lnTo>
                    <a:lnTo>
                      <a:pt x="1295" y="8100"/>
                    </a:lnTo>
                    <a:lnTo>
                      <a:pt x="1083" y="8622"/>
                    </a:lnTo>
                    <a:lnTo>
                      <a:pt x="889" y="9125"/>
                    </a:lnTo>
                    <a:lnTo>
                      <a:pt x="715" y="9647"/>
                    </a:lnTo>
                    <a:lnTo>
                      <a:pt x="561" y="10169"/>
                    </a:lnTo>
                    <a:lnTo>
                      <a:pt x="426" y="10690"/>
                    </a:lnTo>
                    <a:lnTo>
                      <a:pt x="290" y="11212"/>
                    </a:lnTo>
                    <a:lnTo>
                      <a:pt x="194" y="11754"/>
                    </a:lnTo>
                    <a:lnTo>
                      <a:pt x="116" y="12276"/>
                    </a:lnTo>
                    <a:lnTo>
                      <a:pt x="58" y="12817"/>
                    </a:lnTo>
                    <a:lnTo>
                      <a:pt x="20" y="13358"/>
                    </a:lnTo>
                    <a:lnTo>
                      <a:pt x="0" y="13880"/>
                    </a:lnTo>
                    <a:lnTo>
                      <a:pt x="20" y="14421"/>
                    </a:lnTo>
                    <a:lnTo>
                      <a:pt x="39" y="14943"/>
                    </a:lnTo>
                    <a:lnTo>
                      <a:pt x="97" y="15465"/>
                    </a:lnTo>
                    <a:lnTo>
                      <a:pt x="174" y="15987"/>
                    </a:lnTo>
                    <a:lnTo>
                      <a:pt x="271" y="16509"/>
                    </a:lnTo>
                    <a:lnTo>
                      <a:pt x="387" y="17012"/>
                    </a:lnTo>
                    <a:lnTo>
                      <a:pt x="542" y="17514"/>
                    </a:lnTo>
                    <a:lnTo>
                      <a:pt x="715" y="17998"/>
                    </a:lnTo>
                    <a:lnTo>
                      <a:pt x="909" y="18481"/>
                    </a:lnTo>
                    <a:lnTo>
                      <a:pt x="1121" y="18964"/>
                    </a:lnTo>
                    <a:lnTo>
                      <a:pt x="1373" y="19409"/>
                    </a:lnTo>
                    <a:lnTo>
                      <a:pt x="1624" y="19873"/>
                    </a:lnTo>
                    <a:lnTo>
                      <a:pt x="1895" y="20298"/>
                    </a:lnTo>
                    <a:lnTo>
                      <a:pt x="2204" y="20723"/>
                    </a:lnTo>
                    <a:lnTo>
                      <a:pt x="2513" y="21149"/>
                    </a:lnTo>
                    <a:lnTo>
                      <a:pt x="2842" y="21535"/>
                    </a:lnTo>
                    <a:lnTo>
                      <a:pt x="3190" y="21922"/>
                    </a:lnTo>
                    <a:lnTo>
                      <a:pt x="3557" y="22289"/>
                    </a:lnTo>
                    <a:lnTo>
                      <a:pt x="3944" y="22656"/>
                    </a:lnTo>
                    <a:lnTo>
                      <a:pt x="4330" y="22985"/>
                    </a:lnTo>
                    <a:lnTo>
                      <a:pt x="4736" y="23314"/>
                    </a:lnTo>
                    <a:lnTo>
                      <a:pt x="5162" y="23604"/>
                    </a:lnTo>
                    <a:lnTo>
                      <a:pt x="5606" y="23894"/>
                    </a:lnTo>
                    <a:lnTo>
                      <a:pt x="6051" y="24164"/>
                    </a:lnTo>
                    <a:lnTo>
                      <a:pt x="6495" y="24416"/>
                    </a:lnTo>
                    <a:lnTo>
                      <a:pt x="6959" y="24648"/>
                    </a:lnTo>
                    <a:lnTo>
                      <a:pt x="7443" y="24860"/>
                    </a:lnTo>
                    <a:lnTo>
                      <a:pt x="7926" y="25054"/>
                    </a:lnTo>
                    <a:lnTo>
                      <a:pt x="8429" y="25208"/>
                    </a:lnTo>
                    <a:lnTo>
                      <a:pt x="8931" y="25363"/>
                    </a:lnTo>
                    <a:lnTo>
                      <a:pt x="9434" y="25479"/>
                    </a:lnTo>
                    <a:lnTo>
                      <a:pt x="9956" y="25576"/>
                    </a:lnTo>
                    <a:lnTo>
                      <a:pt x="10458" y="25653"/>
                    </a:lnTo>
                    <a:lnTo>
                      <a:pt x="11000" y="25711"/>
                    </a:lnTo>
                    <a:lnTo>
                      <a:pt x="11502" y="25730"/>
                    </a:lnTo>
                    <a:lnTo>
                      <a:pt x="12024" y="25749"/>
                    </a:lnTo>
                    <a:lnTo>
                      <a:pt x="12527" y="25730"/>
                    </a:lnTo>
                    <a:lnTo>
                      <a:pt x="13029" y="25691"/>
                    </a:lnTo>
                    <a:lnTo>
                      <a:pt x="13532" y="25633"/>
                    </a:lnTo>
                    <a:lnTo>
                      <a:pt x="14035" y="25537"/>
                    </a:lnTo>
                    <a:lnTo>
                      <a:pt x="14518" y="25440"/>
                    </a:lnTo>
                    <a:lnTo>
                      <a:pt x="15001" y="25324"/>
                    </a:lnTo>
                    <a:lnTo>
                      <a:pt x="15484" y="25170"/>
                    </a:lnTo>
                    <a:lnTo>
                      <a:pt x="15948" y="25015"/>
                    </a:lnTo>
                    <a:lnTo>
                      <a:pt x="16412" y="24841"/>
                    </a:lnTo>
                    <a:lnTo>
                      <a:pt x="16876" y="24628"/>
                    </a:lnTo>
                    <a:lnTo>
                      <a:pt x="17321" y="24416"/>
                    </a:lnTo>
                    <a:lnTo>
                      <a:pt x="17766" y="24184"/>
                    </a:lnTo>
                    <a:lnTo>
                      <a:pt x="18210" y="23932"/>
                    </a:lnTo>
                    <a:lnTo>
                      <a:pt x="18616" y="23681"/>
                    </a:lnTo>
                    <a:lnTo>
                      <a:pt x="19041" y="23391"/>
                    </a:lnTo>
                    <a:lnTo>
                      <a:pt x="19447" y="23101"/>
                    </a:lnTo>
                    <a:lnTo>
                      <a:pt x="19834" y="22792"/>
                    </a:lnTo>
                    <a:lnTo>
                      <a:pt x="20221" y="22463"/>
                    </a:lnTo>
                    <a:lnTo>
                      <a:pt x="20588" y="22135"/>
                    </a:lnTo>
                    <a:lnTo>
                      <a:pt x="20955" y="21767"/>
                    </a:lnTo>
                    <a:lnTo>
                      <a:pt x="21303" y="21419"/>
                    </a:lnTo>
                    <a:lnTo>
                      <a:pt x="21632" y="21033"/>
                    </a:lnTo>
                    <a:lnTo>
                      <a:pt x="21960" y="20646"/>
                    </a:lnTo>
                    <a:lnTo>
                      <a:pt x="22270" y="20240"/>
                    </a:lnTo>
                    <a:lnTo>
                      <a:pt x="22560" y="19834"/>
                    </a:lnTo>
                    <a:lnTo>
                      <a:pt x="22830" y="19409"/>
                    </a:lnTo>
                    <a:lnTo>
                      <a:pt x="23101" y="18984"/>
                    </a:lnTo>
                    <a:lnTo>
                      <a:pt x="23333" y="18539"/>
                    </a:lnTo>
                    <a:lnTo>
                      <a:pt x="23565" y="18094"/>
                    </a:lnTo>
                    <a:lnTo>
                      <a:pt x="23797" y="17630"/>
                    </a:lnTo>
                    <a:lnTo>
                      <a:pt x="24087" y="16915"/>
                    </a:lnTo>
                    <a:lnTo>
                      <a:pt x="24222" y="16567"/>
                    </a:lnTo>
                    <a:lnTo>
                      <a:pt x="24338" y="16200"/>
                    </a:lnTo>
                    <a:lnTo>
                      <a:pt x="24435" y="15852"/>
                    </a:lnTo>
                    <a:lnTo>
                      <a:pt x="24531" y="15504"/>
                    </a:lnTo>
                    <a:lnTo>
                      <a:pt x="24609" y="15137"/>
                    </a:lnTo>
                    <a:lnTo>
                      <a:pt x="24667" y="14789"/>
                    </a:lnTo>
                    <a:lnTo>
                      <a:pt x="24725" y="14421"/>
                    </a:lnTo>
                    <a:lnTo>
                      <a:pt x="24763" y="14054"/>
                    </a:lnTo>
                    <a:lnTo>
                      <a:pt x="24783" y="13687"/>
                    </a:lnTo>
                    <a:lnTo>
                      <a:pt x="24783" y="13320"/>
                    </a:lnTo>
                    <a:lnTo>
                      <a:pt x="24783" y="12952"/>
                    </a:lnTo>
                    <a:lnTo>
                      <a:pt x="24763" y="12566"/>
                    </a:lnTo>
                    <a:lnTo>
                      <a:pt x="24744" y="12179"/>
                    </a:lnTo>
                    <a:lnTo>
                      <a:pt x="24686" y="11792"/>
                    </a:lnTo>
                    <a:lnTo>
                      <a:pt x="24570" y="11000"/>
                    </a:lnTo>
                    <a:lnTo>
                      <a:pt x="24396" y="10227"/>
                    </a:lnTo>
                    <a:lnTo>
                      <a:pt x="24183" y="9434"/>
                    </a:lnTo>
                    <a:lnTo>
                      <a:pt x="23932" y="8680"/>
                    </a:lnTo>
                    <a:lnTo>
                      <a:pt x="23661" y="7926"/>
                    </a:lnTo>
                    <a:lnTo>
                      <a:pt x="23333" y="7172"/>
                    </a:lnTo>
                    <a:lnTo>
                      <a:pt x="22985" y="6457"/>
                    </a:lnTo>
                    <a:lnTo>
                      <a:pt x="22598" y="5761"/>
                    </a:lnTo>
                    <a:lnTo>
                      <a:pt x="22366" y="5394"/>
                    </a:lnTo>
                    <a:lnTo>
                      <a:pt x="22134" y="5046"/>
                    </a:lnTo>
                    <a:lnTo>
                      <a:pt x="21902" y="4698"/>
                    </a:lnTo>
                    <a:lnTo>
                      <a:pt x="21651" y="4350"/>
                    </a:lnTo>
                    <a:lnTo>
                      <a:pt x="21400" y="4021"/>
                    </a:lnTo>
                    <a:lnTo>
                      <a:pt x="21129" y="3693"/>
                    </a:lnTo>
                    <a:lnTo>
                      <a:pt x="20839" y="3383"/>
                    </a:lnTo>
                    <a:lnTo>
                      <a:pt x="20549" y="3074"/>
                    </a:lnTo>
                    <a:lnTo>
                      <a:pt x="20240" y="2784"/>
                    </a:lnTo>
                    <a:lnTo>
                      <a:pt x="19931" y="2494"/>
                    </a:lnTo>
                    <a:lnTo>
                      <a:pt x="19621" y="2223"/>
                    </a:lnTo>
                    <a:lnTo>
                      <a:pt x="19293" y="1953"/>
                    </a:lnTo>
                    <a:lnTo>
                      <a:pt x="18945" y="1721"/>
                    </a:lnTo>
                    <a:lnTo>
                      <a:pt x="18597" y="1489"/>
                    </a:lnTo>
                    <a:lnTo>
                      <a:pt x="18229" y="1257"/>
                    </a:lnTo>
                    <a:lnTo>
                      <a:pt x="17862" y="1064"/>
                    </a:lnTo>
                    <a:lnTo>
                      <a:pt x="17437" y="851"/>
                    </a:lnTo>
                    <a:lnTo>
                      <a:pt x="17012" y="677"/>
                    </a:lnTo>
                    <a:lnTo>
                      <a:pt x="16567" y="522"/>
                    </a:lnTo>
                    <a:lnTo>
                      <a:pt x="16142" y="387"/>
                    </a:lnTo>
                    <a:lnTo>
                      <a:pt x="15697" y="271"/>
                    </a:lnTo>
                    <a:lnTo>
                      <a:pt x="15233" y="174"/>
                    </a:lnTo>
                    <a:lnTo>
                      <a:pt x="14789" y="97"/>
                    </a:lnTo>
                    <a:lnTo>
                      <a:pt x="14344" y="39"/>
                    </a:lnTo>
                    <a:lnTo>
                      <a:pt x="13880" y="20"/>
                    </a:lnTo>
                    <a:lnTo>
                      <a:pt x="13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4170575" y="-2930650"/>
                <a:ext cx="15322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697" extrusionOk="0">
                    <a:moveTo>
                      <a:pt x="329" y="1"/>
                    </a:moveTo>
                    <a:lnTo>
                      <a:pt x="252" y="20"/>
                    </a:lnTo>
                    <a:lnTo>
                      <a:pt x="194" y="39"/>
                    </a:lnTo>
                    <a:lnTo>
                      <a:pt x="136" y="78"/>
                    </a:lnTo>
                    <a:lnTo>
                      <a:pt x="78" y="116"/>
                    </a:lnTo>
                    <a:lnTo>
                      <a:pt x="39" y="174"/>
                    </a:lnTo>
                    <a:lnTo>
                      <a:pt x="20" y="232"/>
                    </a:lnTo>
                    <a:lnTo>
                      <a:pt x="1" y="348"/>
                    </a:lnTo>
                    <a:lnTo>
                      <a:pt x="20" y="484"/>
                    </a:lnTo>
                    <a:lnTo>
                      <a:pt x="39" y="542"/>
                    </a:lnTo>
                    <a:lnTo>
                      <a:pt x="78" y="600"/>
                    </a:lnTo>
                    <a:lnTo>
                      <a:pt x="136" y="638"/>
                    </a:lnTo>
                    <a:lnTo>
                      <a:pt x="194" y="677"/>
                    </a:lnTo>
                    <a:lnTo>
                      <a:pt x="252" y="696"/>
                    </a:lnTo>
                    <a:lnTo>
                      <a:pt x="5877" y="696"/>
                    </a:lnTo>
                    <a:lnTo>
                      <a:pt x="5935" y="677"/>
                    </a:lnTo>
                    <a:lnTo>
                      <a:pt x="5993" y="638"/>
                    </a:lnTo>
                    <a:lnTo>
                      <a:pt x="6032" y="600"/>
                    </a:lnTo>
                    <a:lnTo>
                      <a:pt x="6071" y="542"/>
                    </a:lnTo>
                    <a:lnTo>
                      <a:pt x="6109" y="484"/>
                    </a:lnTo>
                    <a:lnTo>
                      <a:pt x="6129" y="348"/>
                    </a:lnTo>
                    <a:lnTo>
                      <a:pt x="6109" y="232"/>
                    </a:lnTo>
                    <a:lnTo>
                      <a:pt x="6071" y="174"/>
                    </a:lnTo>
                    <a:lnTo>
                      <a:pt x="6032" y="116"/>
                    </a:lnTo>
                    <a:lnTo>
                      <a:pt x="5993" y="78"/>
                    </a:lnTo>
                    <a:lnTo>
                      <a:pt x="5935" y="39"/>
                    </a:lnTo>
                    <a:lnTo>
                      <a:pt x="5877" y="20"/>
                    </a:lnTo>
                    <a:lnTo>
                      <a:pt x="5781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4265300" y="-2847050"/>
                <a:ext cx="14645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697" extrusionOk="0">
                    <a:moveTo>
                      <a:pt x="25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78" y="97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39" y="523"/>
                    </a:lnTo>
                    <a:lnTo>
                      <a:pt x="78" y="581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52" y="677"/>
                    </a:lnTo>
                    <a:lnTo>
                      <a:pt x="329" y="697"/>
                    </a:lnTo>
                    <a:lnTo>
                      <a:pt x="5510" y="697"/>
                    </a:lnTo>
                    <a:lnTo>
                      <a:pt x="5587" y="677"/>
                    </a:lnTo>
                    <a:lnTo>
                      <a:pt x="5665" y="658"/>
                    </a:lnTo>
                    <a:lnTo>
                      <a:pt x="5723" y="619"/>
                    </a:lnTo>
                    <a:lnTo>
                      <a:pt x="5761" y="581"/>
                    </a:lnTo>
                    <a:lnTo>
                      <a:pt x="5800" y="523"/>
                    </a:lnTo>
                    <a:lnTo>
                      <a:pt x="5839" y="465"/>
                    </a:lnTo>
                    <a:lnTo>
                      <a:pt x="5858" y="349"/>
                    </a:lnTo>
                    <a:lnTo>
                      <a:pt x="5839" y="213"/>
                    </a:lnTo>
                    <a:lnTo>
                      <a:pt x="5800" y="155"/>
                    </a:lnTo>
                    <a:lnTo>
                      <a:pt x="5761" y="97"/>
                    </a:lnTo>
                    <a:lnTo>
                      <a:pt x="5723" y="59"/>
                    </a:lnTo>
                    <a:lnTo>
                      <a:pt x="5665" y="20"/>
                    </a:lnTo>
                    <a:lnTo>
                      <a:pt x="5587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4258525" y="-2685150"/>
                <a:ext cx="14840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678" extrusionOk="0">
                    <a:moveTo>
                      <a:pt x="252" y="1"/>
                    </a:moveTo>
                    <a:lnTo>
                      <a:pt x="175" y="20"/>
                    </a:lnTo>
                    <a:lnTo>
                      <a:pt x="117" y="59"/>
                    </a:lnTo>
                    <a:lnTo>
                      <a:pt x="78" y="97"/>
                    </a:lnTo>
                    <a:lnTo>
                      <a:pt x="40" y="155"/>
                    </a:lnTo>
                    <a:lnTo>
                      <a:pt x="20" y="213"/>
                    </a:lnTo>
                    <a:lnTo>
                      <a:pt x="1" y="329"/>
                    </a:lnTo>
                    <a:lnTo>
                      <a:pt x="20" y="465"/>
                    </a:lnTo>
                    <a:lnTo>
                      <a:pt x="40" y="523"/>
                    </a:lnTo>
                    <a:lnTo>
                      <a:pt x="78" y="581"/>
                    </a:lnTo>
                    <a:lnTo>
                      <a:pt x="117" y="619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5684" y="677"/>
                    </a:lnTo>
                    <a:lnTo>
                      <a:pt x="5742" y="658"/>
                    </a:lnTo>
                    <a:lnTo>
                      <a:pt x="5800" y="619"/>
                    </a:lnTo>
                    <a:lnTo>
                      <a:pt x="5858" y="581"/>
                    </a:lnTo>
                    <a:lnTo>
                      <a:pt x="5897" y="523"/>
                    </a:lnTo>
                    <a:lnTo>
                      <a:pt x="5916" y="465"/>
                    </a:lnTo>
                    <a:lnTo>
                      <a:pt x="5936" y="329"/>
                    </a:lnTo>
                    <a:lnTo>
                      <a:pt x="5916" y="213"/>
                    </a:lnTo>
                    <a:lnTo>
                      <a:pt x="5897" y="155"/>
                    </a:lnTo>
                    <a:lnTo>
                      <a:pt x="5858" y="97"/>
                    </a:lnTo>
                    <a:lnTo>
                      <a:pt x="5800" y="59"/>
                    </a:lnTo>
                    <a:lnTo>
                      <a:pt x="5742" y="20"/>
                    </a:lnTo>
                    <a:lnTo>
                      <a:pt x="5684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5127950" y="-2964975"/>
                <a:ext cx="2063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678" extrusionOk="0">
                    <a:moveTo>
                      <a:pt x="25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78" y="98"/>
                    </a:lnTo>
                    <a:lnTo>
                      <a:pt x="39" y="156"/>
                    </a:lnTo>
                    <a:lnTo>
                      <a:pt x="20" y="214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39" y="523"/>
                    </a:lnTo>
                    <a:lnTo>
                      <a:pt x="78" y="581"/>
                    </a:lnTo>
                    <a:lnTo>
                      <a:pt x="136" y="620"/>
                    </a:lnTo>
                    <a:lnTo>
                      <a:pt x="175" y="658"/>
                    </a:lnTo>
                    <a:lnTo>
                      <a:pt x="252" y="678"/>
                    </a:lnTo>
                    <a:lnTo>
                      <a:pt x="8004" y="678"/>
                    </a:lnTo>
                    <a:lnTo>
                      <a:pt x="8062" y="658"/>
                    </a:lnTo>
                    <a:lnTo>
                      <a:pt x="8120" y="620"/>
                    </a:lnTo>
                    <a:lnTo>
                      <a:pt x="8158" y="581"/>
                    </a:lnTo>
                    <a:lnTo>
                      <a:pt x="8197" y="523"/>
                    </a:lnTo>
                    <a:lnTo>
                      <a:pt x="8236" y="465"/>
                    </a:lnTo>
                    <a:lnTo>
                      <a:pt x="8255" y="349"/>
                    </a:lnTo>
                    <a:lnTo>
                      <a:pt x="8236" y="214"/>
                    </a:lnTo>
                    <a:lnTo>
                      <a:pt x="8197" y="156"/>
                    </a:lnTo>
                    <a:lnTo>
                      <a:pt x="8158" y="98"/>
                    </a:lnTo>
                    <a:lnTo>
                      <a:pt x="8120" y="59"/>
                    </a:lnTo>
                    <a:lnTo>
                      <a:pt x="8062" y="2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5215900" y="-2872650"/>
                <a:ext cx="8605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697" extrusionOk="0">
                    <a:moveTo>
                      <a:pt x="252" y="0"/>
                    </a:moveTo>
                    <a:lnTo>
                      <a:pt x="175" y="39"/>
                    </a:lnTo>
                    <a:lnTo>
                      <a:pt x="117" y="58"/>
                    </a:lnTo>
                    <a:lnTo>
                      <a:pt x="78" y="116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8"/>
                    </a:lnTo>
                    <a:lnTo>
                      <a:pt x="20" y="484"/>
                    </a:lnTo>
                    <a:lnTo>
                      <a:pt x="39" y="542"/>
                    </a:lnTo>
                    <a:lnTo>
                      <a:pt x="78" y="580"/>
                    </a:lnTo>
                    <a:lnTo>
                      <a:pt x="117" y="638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329" y="696"/>
                    </a:lnTo>
                    <a:lnTo>
                      <a:pt x="3094" y="696"/>
                    </a:lnTo>
                    <a:lnTo>
                      <a:pt x="3190" y="677"/>
                    </a:lnTo>
                    <a:lnTo>
                      <a:pt x="3248" y="658"/>
                    </a:lnTo>
                    <a:lnTo>
                      <a:pt x="3306" y="638"/>
                    </a:lnTo>
                    <a:lnTo>
                      <a:pt x="3345" y="580"/>
                    </a:lnTo>
                    <a:lnTo>
                      <a:pt x="3384" y="542"/>
                    </a:lnTo>
                    <a:lnTo>
                      <a:pt x="3422" y="484"/>
                    </a:lnTo>
                    <a:lnTo>
                      <a:pt x="3442" y="348"/>
                    </a:lnTo>
                    <a:lnTo>
                      <a:pt x="3422" y="213"/>
                    </a:lnTo>
                    <a:lnTo>
                      <a:pt x="3384" y="155"/>
                    </a:lnTo>
                    <a:lnTo>
                      <a:pt x="3345" y="116"/>
                    </a:lnTo>
                    <a:lnTo>
                      <a:pt x="3306" y="58"/>
                    </a:lnTo>
                    <a:lnTo>
                      <a:pt x="3248" y="39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5127950" y="-2749900"/>
                <a:ext cx="1716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677" extrusionOk="0">
                    <a:moveTo>
                      <a:pt x="252" y="0"/>
                    </a:moveTo>
                    <a:lnTo>
                      <a:pt x="194" y="20"/>
                    </a:lnTo>
                    <a:lnTo>
                      <a:pt x="136" y="58"/>
                    </a:lnTo>
                    <a:lnTo>
                      <a:pt x="78" y="97"/>
                    </a:lnTo>
                    <a:lnTo>
                      <a:pt x="39" y="155"/>
                    </a:lnTo>
                    <a:lnTo>
                      <a:pt x="20" y="213"/>
                    </a:lnTo>
                    <a:lnTo>
                      <a:pt x="1" y="348"/>
                    </a:lnTo>
                    <a:lnTo>
                      <a:pt x="20" y="464"/>
                    </a:lnTo>
                    <a:lnTo>
                      <a:pt x="39" y="522"/>
                    </a:lnTo>
                    <a:lnTo>
                      <a:pt x="78" y="580"/>
                    </a:lnTo>
                    <a:lnTo>
                      <a:pt x="136" y="619"/>
                    </a:lnTo>
                    <a:lnTo>
                      <a:pt x="175" y="658"/>
                    </a:lnTo>
                    <a:lnTo>
                      <a:pt x="252" y="677"/>
                    </a:lnTo>
                    <a:lnTo>
                      <a:pt x="6612" y="677"/>
                    </a:lnTo>
                    <a:lnTo>
                      <a:pt x="6670" y="658"/>
                    </a:lnTo>
                    <a:lnTo>
                      <a:pt x="6728" y="619"/>
                    </a:lnTo>
                    <a:lnTo>
                      <a:pt x="6786" y="580"/>
                    </a:lnTo>
                    <a:lnTo>
                      <a:pt x="6824" y="522"/>
                    </a:lnTo>
                    <a:lnTo>
                      <a:pt x="6844" y="464"/>
                    </a:lnTo>
                    <a:lnTo>
                      <a:pt x="6863" y="348"/>
                    </a:lnTo>
                    <a:lnTo>
                      <a:pt x="6844" y="213"/>
                    </a:lnTo>
                    <a:lnTo>
                      <a:pt x="6824" y="155"/>
                    </a:lnTo>
                    <a:lnTo>
                      <a:pt x="6786" y="97"/>
                    </a:lnTo>
                    <a:lnTo>
                      <a:pt x="6728" y="58"/>
                    </a:lnTo>
                    <a:lnTo>
                      <a:pt x="6670" y="20"/>
                    </a:lnTo>
                    <a:lnTo>
                      <a:pt x="6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4304450" y="-2116325"/>
                <a:ext cx="2063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697" extrusionOk="0">
                    <a:moveTo>
                      <a:pt x="271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97" y="97"/>
                    </a:lnTo>
                    <a:lnTo>
                      <a:pt x="58" y="155"/>
                    </a:lnTo>
                    <a:lnTo>
                      <a:pt x="20" y="213"/>
                    </a:lnTo>
                    <a:lnTo>
                      <a:pt x="0" y="349"/>
                    </a:lnTo>
                    <a:lnTo>
                      <a:pt x="20" y="464"/>
                    </a:lnTo>
                    <a:lnTo>
                      <a:pt x="58" y="522"/>
                    </a:lnTo>
                    <a:lnTo>
                      <a:pt x="97" y="580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71" y="677"/>
                    </a:lnTo>
                    <a:lnTo>
                      <a:pt x="348" y="696"/>
                    </a:lnTo>
                    <a:lnTo>
                      <a:pt x="7926" y="696"/>
                    </a:lnTo>
                    <a:lnTo>
                      <a:pt x="8003" y="677"/>
                    </a:lnTo>
                    <a:lnTo>
                      <a:pt x="8081" y="658"/>
                    </a:lnTo>
                    <a:lnTo>
                      <a:pt x="8139" y="619"/>
                    </a:lnTo>
                    <a:lnTo>
                      <a:pt x="8177" y="580"/>
                    </a:lnTo>
                    <a:lnTo>
                      <a:pt x="8216" y="522"/>
                    </a:lnTo>
                    <a:lnTo>
                      <a:pt x="8235" y="464"/>
                    </a:lnTo>
                    <a:lnTo>
                      <a:pt x="8255" y="349"/>
                    </a:lnTo>
                    <a:lnTo>
                      <a:pt x="8235" y="213"/>
                    </a:lnTo>
                    <a:lnTo>
                      <a:pt x="8216" y="155"/>
                    </a:lnTo>
                    <a:lnTo>
                      <a:pt x="8177" y="97"/>
                    </a:lnTo>
                    <a:lnTo>
                      <a:pt x="8139" y="59"/>
                    </a:lnTo>
                    <a:lnTo>
                      <a:pt x="8081" y="20"/>
                    </a:lnTo>
                    <a:lnTo>
                      <a:pt x="8003" y="1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5185450" y="-2345400"/>
                <a:ext cx="1165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697" extrusionOk="0">
                    <a:moveTo>
                      <a:pt x="272" y="1"/>
                    </a:moveTo>
                    <a:lnTo>
                      <a:pt x="194" y="20"/>
                    </a:lnTo>
                    <a:lnTo>
                      <a:pt x="136" y="59"/>
                    </a:lnTo>
                    <a:lnTo>
                      <a:pt x="98" y="117"/>
                    </a:lnTo>
                    <a:lnTo>
                      <a:pt x="59" y="155"/>
                    </a:lnTo>
                    <a:lnTo>
                      <a:pt x="20" y="213"/>
                    </a:lnTo>
                    <a:lnTo>
                      <a:pt x="1" y="349"/>
                    </a:lnTo>
                    <a:lnTo>
                      <a:pt x="20" y="465"/>
                    </a:lnTo>
                    <a:lnTo>
                      <a:pt x="59" y="523"/>
                    </a:lnTo>
                    <a:lnTo>
                      <a:pt x="98" y="581"/>
                    </a:lnTo>
                    <a:lnTo>
                      <a:pt x="136" y="619"/>
                    </a:lnTo>
                    <a:lnTo>
                      <a:pt x="194" y="658"/>
                    </a:lnTo>
                    <a:lnTo>
                      <a:pt x="272" y="677"/>
                    </a:lnTo>
                    <a:lnTo>
                      <a:pt x="349" y="696"/>
                    </a:lnTo>
                    <a:lnTo>
                      <a:pt x="4312" y="696"/>
                    </a:lnTo>
                    <a:lnTo>
                      <a:pt x="4408" y="677"/>
                    </a:lnTo>
                    <a:lnTo>
                      <a:pt x="4466" y="658"/>
                    </a:lnTo>
                    <a:lnTo>
                      <a:pt x="4524" y="619"/>
                    </a:lnTo>
                    <a:lnTo>
                      <a:pt x="4563" y="581"/>
                    </a:lnTo>
                    <a:lnTo>
                      <a:pt x="4602" y="523"/>
                    </a:lnTo>
                    <a:lnTo>
                      <a:pt x="4640" y="465"/>
                    </a:lnTo>
                    <a:lnTo>
                      <a:pt x="4660" y="349"/>
                    </a:lnTo>
                    <a:lnTo>
                      <a:pt x="4640" y="213"/>
                    </a:lnTo>
                    <a:lnTo>
                      <a:pt x="4602" y="155"/>
                    </a:lnTo>
                    <a:lnTo>
                      <a:pt x="4563" y="117"/>
                    </a:lnTo>
                    <a:lnTo>
                      <a:pt x="4524" y="59"/>
                    </a:lnTo>
                    <a:lnTo>
                      <a:pt x="4466" y="20"/>
                    </a:lnTo>
                    <a:lnTo>
                      <a:pt x="4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40"/>
            <p:cNvGrpSpPr/>
            <p:nvPr/>
          </p:nvGrpSpPr>
          <p:grpSpPr>
            <a:xfrm>
              <a:off x="936457" y="1505983"/>
              <a:ext cx="1225047" cy="2177869"/>
              <a:chOff x="713225" y="-1668325"/>
              <a:chExt cx="1374450" cy="2443475"/>
            </a:xfrm>
          </p:grpSpPr>
          <p:sp>
            <p:nvSpPr>
              <p:cNvPr id="1000" name="Google Shape;1000;p40"/>
              <p:cNvSpPr/>
              <p:nvPr/>
            </p:nvSpPr>
            <p:spPr>
              <a:xfrm>
                <a:off x="870275" y="-1655275"/>
                <a:ext cx="502625" cy="1151200"/>
              </a:xfrm>
              <a:custGeom>
                <a:avLst/>
                <a:gdLst/>
                <a:ahLst/>
                <a:cxnLst/>
                <a:rect l="l" t="t" r="r" b="b"/>
                <a:pathLst>
                  <a:path w="20105" h="46048" extrusionOk="0">
                    <a:moveTo>
                      <a:pt x="14267" y="36594"/>
                    </a:moveTo>
                    <a:lnTo>
                      <a:pt x="14248" y="37638"/>
                    </a:lnTo>
                    <a:lnTo>
                      <a:pt x="14248" y="38663"/>
                    </a:lnTo>
                    <a:lnTo>
                      <a:pt x="14267" y="39707"/>
                    </a:lnTo>
                    <a:lnTo>
                      <a:pt x="14286" y="40731"/>
                    </a:lnTo>
                    <a:lnTo>
                      <a:pt x="14151" y="40809"/>
                    </a:lnTo>
                    <a:lnTo>
                      <a:pt x="14035" y="40905"/>
                    </a:lnTo>
                    <a:lnTo>
                      <a:pt x="13919" y="41021"/>
                    </a:lnTo>
                    <a:lnTo>
                      <a:pt x="13822" y="41176"/>
                    </a:lnTo>
                    <a:lnTo>
                      <a:pt x="13842" y="40615"/>
                    </a:lnTo>
                    <a:lnTo>
                      <a:pt x="13880" y="40035"/>
                    </a:lnTo>
                    <a:lnTo>
                      <a:pt x="13996" y="38895"/>
                    </a:lnTo>
                    <a:lnTo>
                      <a:pt x="14267" y="36594"/>
                    </a:lnTo>
                    <a:close/>
                    <a:moveTo>
                      <a:pt x="2552" y="41756"/>
                    </a:moveTo>
                    <a:lnTo>
                      <a:pt x="2688" y="41814"/>
                    </a:lnTo>
                    <a:lnTo>
                      <a:pt x="2823" y="41853"/>
                    </a:lnTo>
                    <a:lnTo>
                      <a:pt x="2842" y="42065"/>
                    </a:lnTo>
                    <a:lnTo>
                      <a:pt x="2842" y="42278"/>
                    </a:lnTo>
                    <a:lnTo>
                      <a:pt x="2823" y="42471"/>
                    </a:lnTo>
                    <a:lnTo>
                      <a:pt x="2804" y="42645"/>
                    </a:lnTo>
                    <a:lnTo>
                      <a:pt x="2475" y="42645"/>
                    </a:lnTo>
                    <a:lnTo>
                      <a:pt x="2552" y="41756"/>
                    </a:lnTo>
                    <a:close/>
                    <a:moveTo>
                      <a:pt x="3674" y="0"/>
                    </a:moveTo>
                    <a:lnTo>
                      <a:pt x="3558" y="20"/>
                    </a:lnTo>
                    <a:lnTo>
                      <a:pt x="3461" y="58"/>
                    </a:lnTo>
                    <a:lnTo>
                      <a:pt x="3364" y="116"/>
                    </a:lnTo>
                    <a:lnTo>
                      <a:pt x="3171" y="329"/>
                    </a:lnTo>
                    <a:lnTo>
                      <a:pt x="3016" y="542"/>
                    </a:lnTo>
                    <a:lnTo>
                      <a:pt x="2881" y="754"/>
                    </a:lnTo>
                    <a:lnTo>
                      <a:pt x="2765" y="1006"/>
                    </a:lnTo>
                    <a:lnTo>
                      <a:pt x="2688" y="1238"/>
                    </a:lnTo>
                    <a:lnTo>
                      <a:pt x="2630" y="1508"/>
                    </a:lnTo>
                    <a:lnTo>
                      <a:pt x="2610" y="1760"/>
                    </a:lnTo>
                    <a:lnTo>
                      <a:pt x="2610" y="2050"/>
                    </a:lnTo>
                    <a:lnTo>
                      <a:pt x="2572" y="2166"/>
                    </a:lnTo>
                    <a:lnTo>
                      <a:pt x="2533" y="2282"/>
                    </a:lnTo>
                    <a:lnTo>
                      <a:pt x="2514" y="2417"/>
                    </a:lnTo>
                    <a:lnTo>
                      <a:pt x="2514" y="2572"/>
                    </a:lnTo>
                    <a:lnTo>
                      <a:pt x="2533" y="3693"/>
                    </a:lnTo>
                    <a:lnTo>
                      <a:pt x="2533" y="4814"/>
                    </a:lnTo>
                    <a:lnTo>
                      <a:pt x="2417" y="4930"/>
                    </a:lnTo>
                    <a:lnTo>
                      <a:pt x="2340" y="5046"/>
                    </a:lnTo>
                    <a:lnTo>
                      <a:pt x="2262" y="5181"/>
                    </a:lnTo>
                    <a:lnTo>
                      <a:pt x="2204" y="5336"/>
                    </a:lnTo>
                    <a:lnTo>
                      <a:pt x="2166" y="5510"/>
                    </a:lnTo>
                    <a:lnTo>
                      <a:pt x="2146" y="5665"/>
                    </a:lnTo>
                    <a:lnTo>
                      <a:pt x="2166" y="5858"/>
                    </a:lnTo>
                    <a:lnTo>
                      <a:pt x="2224" y="6032"/>
                    </a:lnTo>
                    <a:lnTo>
                      <a:pt x="2378" y="6612"/>
                    </a:lnTo>
                    <a:lnTo>
                      <a:pt x="2494" y="7192"/>
                    </a:lnTo>
                    <a:lnTo>
                      <a:pt x="2494" y="7540"/>
                    </a:lnTo>
                    <a:lnTo>
                      <a:pt x="2282" y="8526"/>
                    </a:lnTo>
                    <a:lnTo>
                      <a:pt x="2127" y="9531"/>
                    </a:lnTo>
                    <a:lnTo>
                      <a:pt x="1992" y="10517"/>
                    </a:lnTo>
                    <a:lnTo>
                      <a:pt x="1876" y="11522"/>
                    </a:lnTo>
                    <a:lnTo>
                      <a:pt x="1798" y="12527"/>
                    </a:lnTo>
                    <a:lnTo>
                      <a:pt x="1760" y="13532"/>
                    </a:lnTo>
                    <a:lnTo>
                      <a:pt x="1740" y="14538"/>
                    </a:lnTo>
                    <a:lnTo>
                      <a:pt x="1740" y="15543"/>
                    </a:lnTo>
                    <a:lnTo>
                      <a:pt x="1682" y="15717"/>
                    </a:lnTo>
                    <a:lnTo>
                      <a:pt x="1644" y="15910"/>
                    </a:lnTo>
                    <a:lnTo>
                      <a:pt x="1624" y="16490"/>
                    </a:lnTo>
                    <a:lnTo>
                      <a:pt x="1624" y="17051"/>
                    </a:lnTo>
                    <a:lnTo>
                      <a:pt x="1663" y="17631"/>
                    </a:lnTo>
                    <a:lnTo>
                      <a:pt x="1702" y="18210"/>
                    </a:lnTo>
                    <a:lnTo>
                      <a:pt x="1644" y="18829"/>
                    </a:lnTo>
                    <a:lnTo>
                      <a:pt x="1528" y="18926"/>
                    </a:lnTo>
                    <a:lnTo>
                      <a:pt x="1431" y="19022"/>
                    </a:lnTo>
                    <a:lnTo>
                      <a:pt x="1354" y="19138"/>
                    </a:lnTo>
                    <a:lnTo>
                      <a:pt x="1276" y="19274"/>
                    </a:lnTo>
                    <a:lnTo>
                      <a:pt x="1218" y="19409"/>
                    </a:lnTo>
                    <a:lnTo>
                      <a:pt x="1180" y="19564"/>
                    </a:lnTo>
                    <a:lnTo>
                      <a:pt x="1180" y="19718"/>
                    </a:lnTo>
                    <a:lnTo>
                      <a:pt x="1199" y="19912"/>
                    </a:lnTo>
                    <a:lnTo>
                      <a:pt x="1296" y="20608"/>
                    </a:lnTo>
                    <a:lnTo>
                      <a:pt x="1373" y="21323"/>
                    </a:lnTo>
                    <a:lnTo>
                      <a:pt x="1431" y="22019"/>
                    </a:lnTo>
                    <a:lnTo>
                      <a:pt x="1470" y="22734"/>
                    </a:lnTo>
                    <a:lnTo>
                      <a:pt x="1508" y="23430"/>
                    </a:lnTo>
                    <a:lnTo>
                      <a:pt x="1508" y="24126"/>
                    </a:lnTo>
                    <a:lnTo>
                      <a:pt x="1508" y="24841"/>
                    </a:lnTo>
                    <a:lnTo>
                      <a:pt x="1489" y="25537"/>
                    </a:lnTo>
                    <a:lnTo>
                      <a:pt x="1450" y="26233"/>
                    </a:lnTo>
                    <a:lnTo>
                      <a:pt x="1392" y="26929"/>
                    </a:lnTo>
                    <a:lnTo>
                      <a:pt x="1315" y="27644"/>
                    </a:lnTo>
                    <a:lnTo>
                      <a:pt x="1238" y="28340"/>
                    </a:lnTo>
                    <a:lnTo>
                      <a:pt x="1141" y="29036"/>
                    </a:lnTo>
                    <a:lnTo>
                      <a:pt x="1025" y="29732"/>
                    </a:lnTo>
                    <a:lnTo>
                      <a:pt x="909" y="30428"/>
                    </a:lnTo>
                    <a:lnTo>
                      <a:pt x="774" y="31124"/>
                    </a:lnTo>
                    <a:lnTo>
                      <a:pt x="755" y="31259"/>
                    </a:lnTo>
                    <a:lnTo>
                      <a:pt x="755" y="31394"/>
                    </a:lnTo>
                    <a:lnTo>
                      <a:pt x="755" y="31510"/>
                    </a:lnTo>
                    <a:lnTo>
                      <a:pt x="774" y="31626"/>
                    </a:lnTo>
                    <a:lnTo>
                      <a:pt x="813" y="31723"/>
                    </a:lnTo>
                    <a:lnTo>
                      <a:pt x="851" y="31820"/>
                    </a:lnTo>
                    <a:lnTo>
                      <a:pt x="909" y="31916"/>
                    </a:lnTo>
                    <a:lnTo>
                      <a:pt x="986" y="31994"/>
                    </a:lnTo>
                    <a:lnTo>
                      <a:pt x="832" y="32709"/>
                    </a:lnTo>
                    <a:lnTo>
                      <a:pt x="716" y="33443"/>
                    </a:lnTo>
                    <a:lnTo>
                      <a:pt x="639" y="34159"/>
                    </a:lnTo>
                    <a:lnTo>
                      <a:pt x="561" y="34893"/>
                    </a:lnTo>
                    <a:lnTo>
                      <a:pt x="523" y="35628"/>
                    </a:lnTo>
                    <a:lnTo>
                      <a:pt x="465" y="36343"/>
                    </a:lnTo>
                    <a:lnTo>
                      <a:pt x="426" y="37812"/>
                    </a:lnTo>
                    <a:lnTo>
                      <a:pt x="368" y="39281"/>
                    </a:lnTo>
                    <a:lnTo>
                      <a:pt x="310" y="40751"/>
                    </a:lnTo>
                    <a:lnTo>
                      <a:pt x="271" y="41485"/>
                    </a:lnTo>
                    <a:lnTo>
                      <a:pt x="213" y="42220"/>
                    </a:lnTo>
                    <a:lnTo>
                      <a:pt x="117" y="42954"/>
                    </a:lnTo>
                    <a:lnTo>
                      <a:pt x="20" y="43689"/>
                    </a:lnTo>
                    <a:lnTo>
                      <a:pt x="1" y="43824"/>
                    </a:lnTo>
                    <a:lnTo>
                      <a:pt x="1" y="43960"/>
                    </a:lnTo>
                    <a:lnTo>
                      <a:pt x="39" y="44095"/>
                    </a:lnTo>
                    <a:lnTo>
                      <a:pt x="78" y="44230"/>
                    </a:lnTo>
                    <a:lnTo>
                      <a:pt x="117" y="44346"/>
                    </a:lnTo>
                    <a:lnTo>
                      <a:pt x="194" y="44443"/>
                    </a:lnTo>
                    <a:lnTo>
                      <a:pt x="271" y="44559"/>
                    </a:lnTo>
                    <a:lnTo>
                      <a:pt x="368" y="44636"/>
                    </a:lnTo>
                    <a:lnTo>
                      <a:pt x="465" y="44733"/>
                    </a:lnTo>
                    <a:lnTo>
                      <a:pt x="561" y="44791"/>
                    </a:lnTo>
                    <a:lnTo>
                      <a:pt x="677" y="44849"/>
                    </a:lnTo>
                    <a:lnTo>
                      <a:pt x="813" y="44907"/>
                    </a:lnTo>
                    <a:lnTo>
                      <a:pt x="929" y="44945"/>
                    </a:lnTo>
                    <a:lnTo>
                      <a:pt x="1064" y="44965"/>
                    </a:lnTo>
                    <a:lnTo>
                      <a:pt x="1334" y="44965"/>
                    </a:lnTo>
                    <a:lnTo>
                      <a:pt x="1992" y="44926"/>
                    </a:lnTo>
                    <a:lnTo>
                      <a:pt x="2649" y="44907"/>
                    </a:lnTo>
                    <a:lnTo>
                      <a:pt x="3287" y="44945"/>
                    </a:lnTo>
                    <a:lnTo>
                      <a:pt x="3944" y="45003"/>
                    </a:lnTo>
                    <a:lnTo>
                      <a:pt x="4582" y="45081"/>
                    </a:lnTo>
                    <a:lnTo>
                      <a:pt x="5239" y="45177"/>
                    </a:lnTo>
                    <a:lnTo>
                      <a:pt x="6535" y="45390"/>
                    </a:lnTo>
                    <a:lnTo>
                      <a:pt x="7810" y="45603"/>
                    </a:lnTo>
                    <a:lnTo>
                      <a:pt x="8468" y="45680"/>
                    </a:lnTo>
                    <a:lnTo>
                      <a:pt x="9125" y="45757"/>
                    </a:lnTo>
                    <a:lnTo>
                      <a:pt x="9763" y="45796"/>
                    </a:lnTo>
                    <a:lnTo>
                      <a:pt x="10420" y="45796"/>
                    </a:lnTo>
                    <a:lnTo>
                      <a:pt x="11077" y="45777"/>
                    </a:lnTo>
                    <a:lnTo>
                      <a:pt x="11406" y="45738"/>
                    </a:lnTo>
                    <a:lnTo>
                      <a:pt x="11735" y="45699"/>
                    </a:lnTo>
                    <a:lnTo>
                      <a:pt x="11851" y="45680"/>
                    </a:lnTo>
                    <a:lnTo>
                      <a:pt x="11967" y="45641"/>
                    </a:lnTo>
                    <a:lnTo>
                      <a:pt x="12160" y="45564"/>
                    </a:lnTo>
                    <a:lnTo>
                      <a:pt x="12450" y="45622"/>
                    </a:lnTo>
                    <a:lnTo>
                      <a:pt x="12759" y="45680"/>
                    </a:lnTo>
                    <a:lnTo>
                      <a:pt x="12894" y="45699"/>
                    </a:lnTo>
                    <a:lnTo>
                      <a:pt x="13010" y="45699"/>
                    </a:lnTo>
                    <a:lnTo>
                      <a:pt x="13126" y="45680"/>
                    </a:lnTo>
                    <a:lnTo>
                      <a:pt x="13262" y="45661"/>
                    </a:lnTo>
                    <a:lnTo>
                      <a:pt x="13358" y="45603"/>
                    </a:lnTo>
                    <a:lnTo>
                      <a:pt x="13474" y="45545"/>
                    </a:lnTo>
                    <a:lnTo>
                      <a:pt x="13571" y="45467"/>
                    </a:lnTo>
                    <a:lnTo>
                      <a:pt x="13668" y="45390"/>
                    </a:lnTo>
                    <a:lnTo>
                      <a:pt x="14035" y="45429"/>
                    </a:lnTo>
                    <a:lnTo>
                      <a:pt x="14402" y="45506"/>
                    </a:lnTo>
                    <a:lnTo>
                      <a:pt x="14770" y="45603"/>
                    </a:lnTo>
                    <a:lnTo>
                      <a:pt x="15118" y="45719"/>
                    </a:lnTo>
                    <a:lnTo>
                      <a:pt x="15272" y="45757"/>
                    </a:lnTo>
                    <a:lnTo>
                      <a:pt x="15427" y="45777"/>
                    </a:lnTo>
                    <a:lnTo>
                      <a:pt x="15581" y="45777"/>
                    </a:lnTo>
                    <a:lnTo>
                      <a:pt x="15755" y="45757"/>
                    </a:lnTo>
                    <a:lnTo>
                      <a:pt x="15813" y="45835"/>
                    </a:lnTo>
                    <a:lnTo>
                      <a:pt x="15891" y="45912"/>
                    </a:lnTo>
                    <a:lnTo>
                      <a:pt x="16007" y="45989"/>
                    </a:lnTo>
                    <a:lnTo>
                      <a:pt x="16103" y="46028"/>
                    </a:lnTo>
                    <a:lnTo>
                      <a:pt x="16219" y="46047"/>
                    </a:lnTo>
                    <a:lnTo>
                      <a:pt x="16316" y="46028"/>
                    </a:lnTo>
                    <a:lnTo>
                      <a:pt x="16413" y="46009"/>
                    </a:lnTo>
                    <a:lnTo>
                      <a:pt x="16509" y="45951"/>
                    </a:lnTo>
                    <a:lnTo>
                      <a:pt x="16587" y="45893"/>
                    </a:lnTo>
                    <a:lnTo>
                      <a:pt x="16664" y="45815"/>
                    </a:lnTo>
                    <a:lnTo>
                      <a:pt x="16722" y="45738"/>
                    </a:lnTo>
                    <a:lnTo>
                      <a:pt x="16761" y="45641"/>
                    </a:lnTo>
                    <a:lnTo>
                      <a:pt x="16799" y="45545"/>
                    </a:lnTo>
                    <a:lnTo>
                      <a:pt x="16819" y="45448"/>
                    </a:lnTo>
                    <a:lnTo>
                      <a:pt x="16799" y="45351"/>
                    </a:lnTo>
                    <a:lnTo>
                      <a:pt x="16780" y="45255"/>
                    </a:lnTo>
                    <a:lnTo>
                      <a:pt x="16722" y="45158"/>
                    </a:lnTo>
                    <a:lnTo>
                      <a:pt x="16664" y="45061"/>
                    </a:lnTo>
                    <a:lnTo>
                      <a:pt x="16683" y="44926"/>
                    </a:lnTo>
                    <a:lnTo>
                      <a:pt x="16703" y="44791"/>
                    </a:lnTo>
                    <a:lnTo>
                      <a:pt x="16664" y="43476"/>
                    </a:lnTo>
                    <a:lnTo>
                      <a:pt x="16625" y="42162"/>
                    </a:lnTo>
                    <a:lnTo>
                      <a:pt x="16587" y="40847"/>
                    </a:lnTo>
                    <a:lnTo>
                      <a:pt x="16548" y="39533"/>
                    </a:lnTo>
                    <a:lnTo>
                      <a:pt x="16529" y="38218"/>
                    </a:lnTo>
                    <a:lnTo>
                      <a:pt x="16548" y="36923"/>
                    </a:lnTo>
                    <a:lnTo>
                      <a:pt x="16587" y="36266"/>
                    </a:lnTo>
                    <a:lnTo>
                      <a:pt x="16625" y="35609"/>
                    </a:lnTo>
                    <a:lnTo>
                      <a:pt x="16683" y="34951"/>
                    </a:lnTo>
                    <a:lnTo>
                      <a:pt x="16761" y="34294"/>
                    </a:lnTo>
                    <a:lnTo>
                      <a:pt x="16780" y="34178"/>
                    </a:lnTo>
                    <a:lnTo>
                      <a:pt x="16761" y="34043"/>
                    </a:lnTo>
                    <a:lnTo>
                      <a:pt x="16761" y="33927"/>
                    </a:lnTo>
                    <a:lnTo>
                      <a:pt x="16722" y="33830"/>
                    </a:lnTo>
                    <a:lnTo>
                      <a:pt x="16915" y="33308"/>
                    </a:lnTo>
                    <a:lnTo>
                      <a:pt x="17051" y="32806"/>
                    </a:lnTo>
                    <a:lnTo>
                      <a:pt x="17147" y="32284"/>
                    </a:lnTo>
                    <a:lnTo>
                      <a:pt x="17205" y="31781"/>
                    </a:lnTo>
                    <a:lnTo>
                      <a:pt x="17225" y="31259"/>
                    </a:lnTo>
                    <a:lnTo>
                      <a:pt x="17244" y="30737"/>
                    </a:lnTo>
                    <a:lnTo>
                      <a:pt x="17225" y="30234"/>
                    </a:lnTo>
                    <a:lnTo>
                      <a:pt x="17186" y="29713"/>
                    </a:lnTo>
                    <a:lnTo>
                      <a:pt x="17360" y="28321"/>
                    </a:lnTo>
                    <a:lnTo>
                      <a:pt x="17515" y="26910"/>
                    </a:lnTo>
                    <a:lnTo>
                      <a:pt x="17669" y="25518"/>
                    </a:lnTo>
                    <a:lnTo>
                      <a:pt x="17785" y="24106"/>
                    </a:lnTo>
                    <a:lnTo>
                      <a:pt x="17843" y="23314"/>
                    </a:lnTo>
                    <a:lnTo>
                      <a:pt x="17940" y="22521"/>
                    </a:lnTo>
                    <a:lnTo>
                      <a:pt x="18172" y="20936"/>
                    </a:lnTo>
                    <a:lnTo>
                      <a:pt x="18268" y="20163"/>
                    </a:lnTo>
                    <a:lnTo>
                      <a:pt x="18365" y="19370"/>
                    </a:lnTo>
                    <a:lnTo>
                      <a:pt x="18423" y="18578"/>
                    </a:lnTo>
                    <a:lnTo>
                      <a:pt x="18442" y="17785"/>
                    </a:lnTo>
                    <a:lnTo>
                      <a:pt x="18462" y="17669"/>
                    </a:lnTo>
                    <a:lnTo>
                      <a:pt x="18481" y="17553"/>
                    </a:lnTo>
                    <a:lnTo>
                      <a:pt x="18597" y="16819"/>
                    </a:lnTo>
                    <a:lnTo>
                      <a:pt x="18694" y="16084"/>
                    </a:lnTo>
                    <a:lnTo>
                      <a:pt x="18713" y="15717"/>
                    </a:lnTo>
                    <a:lnTo>
                      <a:pt x="18732" y="15349"/>
                    </a:lnTo>
                    <a:lnTo>
                      <a:pt x="18713" y="14963"/>
                    </a:lnTo>
                    <a:lnTo>
                      <a:pt x="18694" y="14596"/>
                    </a:lnTo>
                    <a:lnTo>
                      <a:pt x="18771" y="14151"/>
                    </a:lnTo>
                    <a:lnTo>
                      <a:pt x="18829" y="13687"/>
                    </a:lnTo>
                    <a:lnTo>
                      <a:pt x="18887" y="13242"/>
                    </a:lnTo>
                    <a:lnTo>
                      <a:pt x="18906" y="12778"/>
                    </a:lnTo>
                    <a:lnTo>
                      <a:pt x="18945" y="11851"/>
                    </a:lnTo>
                    <a:lnTo>
                      <a:pt x="18964" y="10923"/>
                    </a:lnTo>
                    <a:lnTo>
                      <a:pt x="19022" y="10304"/>
                    </a:lnTo>
                    <a:lnTo>
                      <a:pt x="19003" y="10130"/>
                    </a:lnTo>
                    <a:lnTo>
                      <a:pt x="18984" y="9956"/>
                    </a:lnTo>
                    <a:lnTo>
                      <a:pt x="18945" y="9743"/>
                    </a:lnTo>
                    <a:lnTo>
                      <a:pt x="18868" y="9550"/>
                    </a:lnTo>
                    <a:lnTo>
                      <a:pt x="19061" y="8680"/>
                    </a:lnTo>
                    <a:lnTo>
                      <a:pt x="19158" y="8236"/>
                    </a:lnTo>
                    <a:lnTo>
                      <a:pt x="19274" y="7810"/>
                    </a:lnTo>
                    <a:lnTo>
                      <a:pt x="19428" y="7385"/>
                    </a:lnTo>
                    <a:lnTo>
                      <a:pt x="19583" y="6979"/>
                    </a:lnTo>
                    <a:lnTo>
                      <a:pt x="19757" y="6573"/>
                    </a:lnTo>
                    <a:lnTo>
                      <a:pt x="19970" y="6167"/>
                    </a:lnTo>
                    <a:lnTo>
                      <a:pt x="20028" y="6051"/>
                    </a:lnTo>
                    <a:lnTo>
                      <a:pt x="20066" y="5935"/>
                    </a:lnTo>
                    <a:lnTo>
                      <a:pt x="20086" y="5819"/>
                    </a:lnTo>
                    <a:lnTo>
                      <a:pt x="20105" y="5703"/>
                    </a:lnTo>
                    <a:lnTo>
                      <a:pt x="20105" y="5587"/>
                    </a:lnTo>
                    <a:lnTo>
                      <a:pt x="20086" y="5491"/>
                    </a:lnTo>
                    <a:lnTo>
                      <a:pt x="20066" y="5394"/>
                    </a:lnTo>
                    <a:lnTo>
                      <a:pt x="20028" y="5297"/>
                    </a:lnTo>
                    <a:lnTo>
                      <a:pt x="19970" y="5201"/>
                    </a:lnTo>
                    <a:lnTo>
                      <a:pt x="19912" y="5123"/>
                    </a:lnTo>
                    <a:lnTo>
                      <a:pt x="19757" y="4969"/>
                    </a:lnTo>
                    <a:lnTo>
                      <a:pt x="19583" y="4853"/>
                    </a:lnTo>
                    <a:lnTo>
                      <a:pt x="19390" y="4756"/>
                    </a:lnTo>
                    <a:lnTo>
                      <a:pt x="19332" y="4659"/>
                    </a:lnTo>
                    <a:lnTo>
                      <a:pt x="19293" y="4563"/>
                    </a:lnTo>
                    <a:lnTo>
                      <a:pt x="19216" y="4466"/>
                    </a:lnTo>
                    <a:lnTo>
                      <a:pt x="19138" y="4369"/>
                    </a:lnTo>
                    <a:lnTo>
                      <a:pt x="19061" y="4292"/>
                    </a:lnTo>
                    <a:lnTo>
                      <a:pt x="18964" y="4215"/>
                    </a:lnTo>
                    <a:lnTo>
                      <a:pt x="18848" y="4157"/>
                    </a:lnTo>
                    <a:lnTo>
                      <a:pt x="18732" y="4099"/>
                    </a:lnTo>
                    <a:lnTo>
                      <a:pt x="18114" y="3867"/>
                    </a:lnTo>
                    <a:lnTo>
                      <a:pt x="17360" y="3615"/>
                    </a:lnTo>
                    <a:lnTo>
                      <a:pt x="16954" y="3499"/>
                    </a:lnTo>
                    <a:lnTo>
                      <a:pt x="16548" y="3403"/>
                    </a:lnTo>
                    <a:lnTo>
                      <a:pt x="16103" y="3306"/>
                    </a:lnTo>
                    <a:lnTo>
                      <a:pt x="15678" y="3229"/>
                    </a:lnTo>
                    <a:lnTo>
                      <a:pt x="15253" y="3190"/>
                    </a:lnTo>
                    <a:lnTo>
                      <a:pt x="14847" y="3171"/>
                    </a:lnTo>
                    <a:lnTo>
                      <a:pt x="14441" y="3190"/>
                    </a:lnTo>
                    <a:lnTo>
                      <a:pt x="14054" y="3267"/>
                    </a:lnTo>
                    <a:lnTo>
                      <a:pt x="13861" y="3306"/>
                    </a:lnTo>
                    <a:lnTo>
                      <a:pt x="13687" y="3364"/>
                    </a:lnTo>
                    <a:lnTo>
                      <a:pt x="13532" y="3441"/>
                    </a:lnTo>
                    <a:lnTo>
                      <a:pt x="13358" y="3519"/>
                    </a:lnTo>
                    <a:lnTo>
                      <a:pt x="13223" y="3615"/>
                    </a:lnTo>
                    <a:lnTo>
                      <a:pt x="13068" y="3731"/>
                    </a:lnTo>
                    <a:lnTo>
                      <a:pt x="12952" y="3867"/>
                    </a:lnTo>
                    <a:lnTo>
                      <a:pt x="12817" y="4002"/>
                    </a:lnTo>
                    <a:lnTo>
                      <a:pt x="12643" y="4273"/>
                    </a:lnTo>
                    <a:lnTo>
                      <a:pt x="12469" y="4582"/>
                    </a:lnTo>
                    <a:lnTo>
                      <a:pt x="12334" y="4891"/>
                    </a:lnTo>
                    <a:lnTo>
                      <a:pt x="12218" y="5239"/>
                    </a:lnTo>
                    <a:lnTo>
                      <a:pt x="12121" y="5587"/>
                    </a:lnTo>
                    <a:lnTo>
                      <a:pt x="12044" y="5935"/>
                    </a:lnTo>
                    <a:lnTo>
                      <a:pt x="11986" y="6322"/>
                    </a:lnTo>
                    <a:lnTo>
                      <a:pt x="11947" y="6689"/>
                    </a:lnTo>
                    <a:lnTo>
                      <a:pt x="11909" y="7095"/>
                    </a:lnTo>
                    <a:lnTo>
                      <a:pt x="11889" y="7482"/>
                    </a:lnTo>
                    <a:lnTo>
                      <a:pt x="11889" y="8313"/>
                    </a:lnTo>
                    <a:lnTo>
                      <a:pt x="11928" y="9125"/>
                    </a:lnTo>
                    <a:lnTo>
                      <a:pt x="11967" y="9956"/>
                    </a:lnTo>
                    <a:lnTo>
                      <a:pt x="11425" y="9859"/>
                    </a:lnTo>
                    <a:lnTo>
                      <a:pt x="10865" y="9801"/>
                    </a:lnTo>
                    <a:lnTo>
                      <a:pt x="10787" y="9782"/>
                    </a:lnTo>
                    <a:lnTo>
                      <a:pt x="10710" y="9801"/>
                    </a:lnTo>
                    <a:lnTo>
                      <a:pt x="10633" y="9821"/>
                    </a:lnTo>
                    <a:lnTo>
                      <a:pt x="10555" y="9840"/>
                    </a:lnTo>
                    <a:lnTo>
                      <a:pt x="10439" y="9937"/>
                    </a:lnTo>
                    <a:lnTo>
                      <a:pt x="10343" y="10053"/>
                    </a:lnTo>
                    <a:lnTo>
                      <a:pt x="9879" y="10014"/>
                    </a:lnTo>
                    <a:lnTo>
                      <a:pt x="9357" y="9956"/>
                    </a:lnTo>
                    <a:lnTo>
                      <a:pt x="9086" y="9937"/>
                    </a:lnTo>
                    <a:lnTo>
                      <a:pt x="8816" y="9937"/>
                    </a:lnTo>
                    <a:lnTo>
                      <a:pt x="8622" y="9956"/>
                    </a:lnTo>
                    <a:lnTo>
                      <a:pt x="8448" y="9995"/>
                    </a:lnTo>
                    <a:lnTo>
                      <a:pt x="8564" y="8545"/>
                    </a:lnTo>
                    <a:lnTo>
                      <a:pt x="8661" y="7095"/>
                    </a:lnTo>
                    <a:lnTo>
                      <a:pt x="8719" y="5645"/>
                    </a:lnTo>
                    <a:lnTo>
                      <a:pt x="8738" y="4195"/>
                    </a:lnTo>
                    <a:lnTo>
                      <a:pt x="8738" y="4079"/>
                    </a:lnTo>
                    <a:lnTo>
                      <a:pt x="8719" y="3963"/>
                    </a:lnTo>
                    <a:lnTo>
                      <a:pt x="8661" y="3751"/>
                    </a:lnTo>
                    <a:lnTo>
                      <a:pt x="8874" y="3016"/>
                    </a:lnTo>
                    <a:lnTo>
                      <a:pt x="8970" y="2630"/>
                    </a:lnTo>
                    <a:lnTo>
                      <a:pt x="9048" y="2262"/>
                    </a:lnTo>
                    <a:lnTo>
                      <a:pt x="9048" y="2243"/>
                    </a:lnTo>
                    <a:lnTo>
                      <a:pt x="9144" y="2146"/>
                    </a:lnTo>
                    <a:lnTo>
                      <a:pt x="9241" y="2030"/>
                    </a:lnTo>
                    <a:lnTo>
                      <a:pt x="9299" y="1914"/>
                    </a:lnTo>
                    <a:lnTo>
                      <a:pt x="9318" y="1779"/>
                    </a:lnTo>
                    <a:lnTo>
                      <a:pt x="9318" y="1644"/>
                    </a:lnTo>
                    <a:lnTo>
                      <a:pt x="9280" y="1508"/>
                    </a:lnTo>
                    <a:lnTo>
                      <a:pt x="9222" y="1392"/>
                    </a:lnTo>
                    <a:lnTo>
                      <a:pt x="9164" y="1334"/>
                    </a:lnTo>
                    <a:lnTo>
                      <a:pt x="9106" y="1296"/>
                    </a:lnTo>
                    <a:lnTo>
                      <a:pt x="8874" y="1160"/>
                    </a:lnTo>
                    <a:lnTo>
                      <a:pt x="8661" y="1064"/>
                    </a:lnTo>
                    <a:lnTo>
                      <a:pt x="8429" y="986"/>
                    </a:lnTo>
                    <a:lnTo>
                      <a:pt x="8197" y="948"/>
                    </a:lnTo>
                    <a:lnTo>
                      <a:pt x="7791" y="832"/>
                    </a:lnTo>
                    <a:lnTo>
                      <a:pt x="7385" y="677"/>
                    </a:lnTo>
                    <a:lnTo>
                      <a:pt x="6940" y="542"/>
                    </a:lnTo>
                    <a:lnTo>
                      <a:pt x="6477" y="406"/>
                    </a:lnTo>
                    <a:lnTo>
                      <a:pt x="5993" y="290"/>
                    </a:lnTo>
                    <a:lnTo>
                      <a:pt x="5529" y="213"/>
                    </a:lnTo>
                    <a:lnTo>
                      <a:pt x="5046" y="174"/>
                    </a:lnTo>
                    <a:lnTo>
                      <a:pt x="4601" y="174"/>
                    </a:lnTo>
                    <a:lnTo>
                      <a:pt x="4389" y="213"/>
                    </a:lnTo>
                    <a:lnTo>
                      <a:pt x="4195" y="252"/>
                    </a:lnTo>
                    <a:lnTo>
                      <a:pt x="4176" y="232"/>
                    </a:lnTo>
                    <a:lnTo>
                      <a:pt x="4099" y="155"/>
                    </a:lnTo>
                    <a:lnTo>
                      <a:pt x="4002" y="78"/>
                    </a:lnTo>
                    <a:lnTo>
                      <a:pt x="3905" y="39"/>
                    </a:lnTo>
                    <a:lnTo>
                      <a:pt x="37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1346800" y="-1445525"/>
                <a:ext cx="220875" cy="95642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38257" extrusionOk="0">
                    <a:moveTo>
                      <a:pt x="6225" y="0"/>
                    </a:moveTo>
                    <a:lnTo>
                      <a:pt x="5915" y="20"/>
                    </a:lnTo>
                    <a:lnTo>
                      <a:pt x="5625" y="39"/>
                    </a:lnTo>
                    <a:lnTo>
                      <a:pt x="5316" y="78"/>
                    </a:lnTo>
                    <a:lnTo>
                      <a:pt x="4736" y="194"/>
                    </a:lnTo>
                    <a:lnTo>
                      <a:pt x="4156" y="348"/>
                    </a:lnTo>
                    <a:lnTo>
                      <a:pt x="3596" y="542"/>
                    </a:lnTo>
                    <a:lnTo>
                      <a:pt x="3518" y="580"/>
                    </a:lnTo>
                    <a:lnTo>
                      <a:pt x="3441" y="638"/>
                    </a:lnTo>
                    <a:lnTo>
                      <a:pt x="3383" y="696"/>
                    </a:lnTo>
                    <a:lnTo>
                      <a:pt x="3344" y="754"/>
                    </a:lnTo>
                    <a:lnTo>
                      <a:pt x="3306" y="831"/>
                    </a:lnTo>
                    <a:lnTo>
                      <a:pt x="3267" y="909"/>
                    </a:lnTo>
                    <a:lnTo>
                      <a:pt x="3248" y="1083"/>
                    </a:lnTo>
                    <a:lnTo>
                      <a:pt x="3190" y="1160"/>
                    </a:lnTo>
                    <a:lnTo>
                      <a:pt x="3132" y="1237"/>
                    </a:lnTo>
                    <a:lnTo>
                      <a:pt x="3093" y="1334"/>
                    </a:lnTo>
                    <a:lnTo>
                      <a:pt x="3054" y="1450"/>
                    </a:lnTo>
                    <a:lnTo>
                      <a:pt x="2977" y="2088"/>
                    </a:lnTo>
                    <a:lnTo>
                      <a:pt x="2880" y="2745"/>
                    </a:lnTo>
                    <a:lnTo>
                      <a:pt x="2706" y="3287"/>
                    </a:lnTo>
                    <a:lnTo>
                      <a:pt x="2571" y="3847"/>
                    </a:lnTo>
                    <a:lnTo>
                      <a:pt x="2494" y="4408"/>
                    </a:lnTo>
                    <a:lnTo>
                      <a:pt x="2436" y="4968"/>
                    </a:lnTo>
                    <a:lnTo>
                      <a:pt x="2397" y="5394"/>
                    </a:lnTo>
                    <a:lnTo>
                      <a:pt x="2358" y="5819"/>
                    </a:lnTo>
                    <a:lnTo>
                      <a:pt x="2146" y="6959"/>
                    </a:lnTo>
                    <a:lnTo>
                      <a:pt x="1953" y="8119"/>
                    </a:lnTo>
                    <a:lnTo>
                      <a:pt x="1953" y="8216"/>
                    </a:lnTo>
                    <a:lnTo>
                      <a:pt x="1953" y="8293"/>
                    </a:lnTo>
                    <a:lnTo>
                      <a:pt x="1991" y="8429"/>
                    </a:lnTo>
                    <a:lnTo>
                      <a:pt x="1875" y="9009"/>
                    </a:lnTo>
                    <a:lnTo>
                      <a:pt x="1759" y="9608"/>
                    </a:lnTo>
                    <a:lnTo>
                      <a:pt x="1663" y="10188"/>
                    </a:lnTo>
                    <a:lnTo>
                      <a:pt x="1585" y="10768"/>
                    </a:lnTo>
                    <a:lnTo>
                      <a:pt x="1508" y="11367"/>
                    </a:lnTo>
                    <a:lnTo>
                      <a:pt x="1469" y="11966"/>
                    </a:lnTo>
                    <a:lnTo>
                      <a:pt x="1431" y="12546"/>
                    </a:lnTo>
                    <a:lnTo>
                      <a:pt x="1431" y="13145"/>
                    </a:lnTo>
                    <a:lnTo>
                      <a:pt x="1334" y="13687"/>
                    </a:lnTo>
                    <a:lnTo>
                      <a:pt x="1237" y="14209"/>
                    </a:lnTo>
                    <a:lnTo>
                      <a:pt x="1083" y="15291"/>
                    </a:lnTo>
                    <a:lnTo>
                      <a:pt x="831" y="17456"/>
                    </a:lnTo>
                    <a:lnTo>
                      <a:pt x="831" y="17688"/>
                    </a:lnTo>
                    <a:lnTo>
                      <a:pt x="851" y="17901"/>
                    </a:lnTo>
                    <a:lnTo>
                      <a:pt x="928" y="18075"/>
                    </a:lnTo>
                    <a:lnTo>
                      <a:pt x="1025" y="18249"/>
                    </a:lnTo>
                    <a:lnTo>
                      <a:pt x="793" y="20066"/>
                    </a:lnTo>
                    <a:lnTo>
                      <a:pt x="599" y="21883"/>
                    </a:lnTo>
                    <a:lnTo>
                      <a:pt x="445" y="23720"/>
                    </a:lnTo>
                    <a:lnTo>
                      <a:pt x="329" y="25556"/>
                    </a:lnTo>
                    <a:lnTo>
                      <a:pt x="271" y="27393"/>
                    </a:lnTo>
                    <a:lnTo>
                      <a:pt x="232" y="29229"/>
                    </a:lnTo>
                    <a:lnTo>
                      <a:pt x="251" y="31065"/>
                    </a:lnTo>
                    <a:lnTo>
                      <a:pt x="329" y="32902"/>
                    </a:lnTo>
                    <a:lnTo>
                      <a:pt x="193" y="33791"/>
                    </a:lnTo>
                    <a:lnTo>
                      <a:pt x="97" y="34661"/>
                    </a:lnTo>
                    <a:lnTo>
                      <a:pt x="19" y="35550"/>
                    </a:lnTo>
                    <a:lnTo>
                      <a:pt x="0" y="35995"/>
                    </a:lnTo>
                    <a:lnTo>
                      <a:pt x="0" y="36459"/>
                    </a:lnTo>
                    <a:lnTo>
                      <a:pt x="19" y="36594"/>
                    </a:lnTo>
                    <a:lnTo>
                      <a:pt x="19" y="36729"/>
                    </a:lnTo>
                    <a:lnTo>
                      <a:pt x="58" y="36865"/>
                    </a:lnTo>
                    <a:lnTo>
                      <a:pt x="97" y="36981"/>
                    </a:lnTo>
                    <a:lnTo>
                      <a:pt x="155" y="37097"/>
                    </a:lnTo>
                    <a:lnTo>
                      <a:pt x="213" y="37213"/>
                    </a:lnTo>
                    <a:lnTo>
                      <a:pt x="271" y="37309"/>
                    </a:lnTo>
                    <a:lnTo>
                      <a:pt x="367" y="37406"/>
                    </a:lnTo>
                    <a:lnTo>
                      <a:pt x="445" y="37483"/>
                    </a:lnTo>
                    <a:lnTo>
                      <a:pt x="541" y="37561"/>
                    </a:lnTo>
                    <a:lnTo>
                      <a:pt x="657" y="37619"/>
                    </a:lnTo>
                    <a:lnTo>
                      <a:pt x="773" y="37657"/>
                    </a:lnTo>
                    <a:lnTo>
                      <a:pt x="889" y="37696"/>
                    </a:lnTo>
                    <a:lnTo>
                      <a:pt x="1025" y="37715"/>
                    </a:lnTo>
                    <a:lnTo>
                      <a:pt x="1160" y="37735"/>
                    </a:lnTo>
                    <a:lnTo>
                      <a:pt x="1315" y="37735"/>
                    </a:lnTo>
                    <a:lnTo>
                      <a:pt x="1914" y="37677"/>
                    </a:lnTo>
                    <a:lnTo>
                      <a:pt x="2513" y="37657"/>
                    </a:lnTo>
                    <a:lnTo>
                      <a:pt x="3731" y="37599"/>
                    </a:lnTo>
                    <a:lnTo>
                      <a:pt x="4446" y="37696"/>
                    </a:lnTo>
                    <a:lnTo>
                      <a:pt x="5161" y="37831"/>
                    </a:lnTo>
                    <a:lnTo>
                      <a:pt x="5355" y="37928"/>
                    </a:lnTo>
                    <a:lnTo>
                      <a:pt x="5548" y="37986"/>
                    </a:lnTo>
                    <a:lnTo>
                      <a:pt x="5741" y="37986"/>
                    </a:lnTo>
                    <a:lnTo>
                      <a:pt x="5935" y="37967"/>
                    </a:lnTo>
                    <a:lnTo>
                      <a:pt x="6051" y="38063"/>
                    </a:lnTo>
                    <a:lnTo>
                      <a:pt x="6147" y="38160"/>
                    </a:lnTo>
                    <a:lnTo>
                      <a:pt x="6263" y="38218"/>
                    </a:lnTo>
                    <a:lnTo>
                      <a:pt x="6360" y="38237"/>
                    </a:lnTo>
                    <a:lnTo>
                      <a:pt x="6476" y="38257"/>
                    </a:lnTo>
                    <a:lnTo>
                      <a:pt x="6592" y="38257"/>
                    </a:lnTo>
                    <a:lnTo>
                      <a:pt x="6689" y="38218"/>
                    </a:lnTo>
                    <a:lnTo>
                      <a:pt x="6805" y="38179"/>
                    </a:lnTo>
                    <a:lnTo>
                      <a:pt x="6882" y="38121"/>
                    </a:lnTo>
                    <a:lnTo>
                      <a:pt x="6959" y="38044"/>
                    </a:lnTo>
                    <a:lnTo>
                      <a:pt x="7037" y="37967"/>
                    </a:lnTo>
                    <a:lnTo>
                      <a:pt x="7075" y="37870"/>
                    </a:lnTo>
                    <a:lnTo>
                      <a:pt x="7114" y="37773"/>
                    </a:lnTo>
                    <a:lnTo>
                      <a:pt x="7114" y="37677"/>
                    </a:lnTo>
                    <a:lnTo>
                      <a:pt x="7095" y="37561"/>
                    </a:lnTo>
                    <a:lnTo>
                      <a:pt x="7037" y="37464"/>
                    </a:lnTo>
                    <a:lnTo>
                      <a:pt x="6959" y="37367"/>
                    </a:lnTo>
                    <a:lnTo>
                      <a:pt x="6901" y="37309"/>
                    </a:lnTo>
                    <a:lnTo>
                      <a:pt x="6979" y="37077"/>
                    </a:lnTo>
                    <a:lnTo>
                      <a:pt x="6998" y="36961"/>
                    </a:lnTo>
                    <a:lnTo>
                      <a:pt x="7017" y="36826"/>
                    </a:lnTo>
                    <a:lnTo>
                      <a:pt x="7017" y="36710"/>
                    </a:lnTo>
                    <a:lnTo>
                      <a:pt x="7017" y="36594"/>
                    </a:lnTo>
                    <a:lnTo>
                      <a:pt x="6979" y="36478"/>
                    </a:lnTo>
                    <a:lnTo>
                      <a:pt x="6940" y="36362"/>
                    </a:lnTo>
                    <a:lnTo>
                      <a:pt x="6882" y="36169"/>
                    </a:lnTo>
                    <a:lnTo>
                      <a:pt x="6843" y="35956"/>
                    </a:lnTo>
                    <a:lnTo>
                      <a:pt x="6805" y="35744"/>
                    </a:lnTo>
                    <a:lnTo>
                      <a:pt x="6805" y="35531"/>
                    </a:lnTo>
                    <a:lnTo>
                      <a:pt x="6785" y="35086"/>
                    </a:lnTo>
                    <a:lnTo>
                      <a:pt x="6785" y="34874"/>
                    </a:lnTo>
                    <a:lnTo>
                      <a:pt x="6747" y="34661"/>
                    </a:lnTo>
                    <a:lnTo>
                      <a:pt x="6843" y="34216"/>
                    </a:lnTo>
                    <a:lnTo>
                      <a:pt x="6921" y="33752"/>
                    </a:lnTo>
                    <a:lnTo>
                      <a:pt x="6979" y="33308"/>
                    </a:lnTo>
                    <a:lnTo>
                      <a:pt x="7037" y="32844"/>
                    </a:lnTo>
                    <a:lnTo>
                      <a:pt x="7114" y="31916"/>
                    </a:lnTo>
                    <a:lnTo>
                      <a:pt x="7172" y="30988"/>
                    </a:lnTo>
                    <a:lnTo>
                      <a:pt x="7172" y="30853"/>
                    </a:lnTo>
                    <a:lnTo>
                      <a:pt x="7153" y="30717"/>
                    </a:lnTo>
                    <a:lnTo>
                      <a:pt x="7133" y="30601"/>
                    </a:lnTo>
                    <a:lnTo>
                      <a:pt x="7095" y="30486"/>
                    </a:lnTo>
                    <a:lnTo>
                      <a:pt x="7172" y="29132"/>
                    </a:lnTo>
                    <a:lnTo>
                      <a:pt x="7230" y="28436"/>
                    </a:lnTo>
                    <a:lnTo>
                      <a:pt x="7288" y="27760"/>
                    </a:lnTo>
                    <a:lnTo>
                      <a:pt x="7288" y="27624"/>
                    </a:lnTo>
                    <a:lnTo>
                      <a:pt x="7288" y="27509"/>
                    </a:lnTo>
                    <a:lnTo>
                      <a:pt x="7269" y="27393"/>
                    </a:lnTo>
                    <a:lnTo>
                      <a:pt x="7249" y="27296"/>
                    </a:lnTo>
                    <a:lnTo>
                      <a:pt x="7153" y="27103"/>
                    </a:lnTo>
                    <a:lnTo>
                      <a:pt x="7037" y="26929"/>
                    </a:lnTo>
                    <a:lnTo>
                      <a:pt x="7095" y="25981"/>
                    </a:lnTo>
                    <a:lnTo>
                      <a:pt x="7114" y="25034"/>
                    </a:lnTo>
                    <a:lnTo>
                      <a:pt x="7114" y="23140"/>
                    </a:lnTo>
                    <a:lnTo>
                      <a:pt x="7133" y="22212"/>
                    </a:lnTo>
                    <a:lnTo>
                      <a:pt x="7153" y="21728"/>
                    </a:lnTo>
                    <a:lnTo>
                      <a:pt x="7191" y="21265"/>
                    </a:lnTo>
                    <a:lnTo>
                      <a:pt x="7230" y="20801"/>
                    </a:lnTo>
                    <a:lnTo>
                      <a:pt x="7307" y="20337"/>
                    </a:lnTo>
                    <a:lnTo>
                      <a:pt x="7385" y="19853"/>
                    </a:lnTo>
                    <a:lnTo>
                      <a:pt x="7481" y="19389"/>
                    </a:lnTo>
                    <a:lnTo>
                      <a:pt x="7520" y="19254"/>
                    </a:lnTo>
                    <a:lnTo>
                      <a:pt x="7520" y="19119"/>
                    </a:lnTo>
                    <a:lnTo>
                      <a:pt x="7520" y="18983"/>
                    </a:lnTo>
                    <a:lnTo>
                      <a:pt x="7481" y="18867"/>
                    </a:lnTo>
                    <a:lnTo>
                      <a:pt x="7578" y="17708"/>
                    </a:lnTo>
                    <a:lnTo>
                      <a:pt x="7655" y="16567"/>
                    </a:lnTo>
                    <a:lnTo>
                      <a:pt x="7868" y="14286"/>
                    </a:lnTo>
                    <a:lnTo>
                      <a:pt x="7945" y="13145"/>
                    </a:lnTo>
                    <a:lnTo>
                      <a:pt x="8003" y="12005"/>
                    </a:lnTo>
                    <a:lnTo>
                      <a:pt x="8042" y="10864"/>
                    </a:lnTo>
                    <a:lnTo>
                      <a:pt x="8042" y="9704"/>
                    </a:lnTo>
                    <a:lnTo>
                      <a:pt x="8022" y="9511"/>
                    </a:lnTo>
                    <a:lnTo>
                      <a:pt x="7964" y="9337"/>
                    </a:lnTo>
                    <a:lnTo>
                      <a:pt x="7906" y="9202"/>
                    </a:lnTo>
                    <a:lnTo>
                      <a:pt x="7810" y="9067"/>
                    </a:lnTo>
                    <a:lnTo>
                      <a:pt x="7829" y="9009"/>
                    </a:lnTo>
                    <a:lnTo>
                      <a:pt x="7906" y="8873"/>
                    </a:lnTo>
                    <a:lnTo>
                      <a:pt x="7926" y="8796"/>
                    </a:lnTo>
                    <a:lnTo>
                      <a:pt x="7945" y="8719"/>
                    </a:lnTo>
                    <a:lnTo>
                      <a:pt x="8042" y="7965"/>
                    </a:lnTo>
                    <a:lnTo>
                      <a:pt x="8080" y="7211"/>
                    </a:lnTo>
                    <a:lnTo>
                      <a:pt x="8235" y="5587"/>
                    </a:lnTo>
                    <a:lnTo>
                      <a:pt x="8293" y="5529"/>
                    </a:lnTo>
                    <a:lnTo>
                      <a:pt x="8332" y="5452"/>
                    </a:lnTo>
                    <a:lnTo>
                      <a:pt x="8351" y="5374"/>
                    </a:lnTo>
                    <a:lnTo>
                      <a:pt x="8370" y="5278"/>
                    </a:lnTo>
                    <a:lnTo>
                      <a:pt x="8390" y="4678"/>
                    </a:lnTo>
                    <a:lnTo>
                      <a:pt x="8409" y="4098"/>
                    </a:lnTo>
                    <a:lnTo>
                      <a:pt x="8525" y="3325"/>
                    </a:lnTo>
                    <a:lnTo>
                      <a:pt x="8622" y="2552"/>
                    </a:lnTo>
                    <a:lnTo>
                      <a:pt x="8718" y="1779"/>
                    </a:lnTo>
                    <a:lnTo>
                      <a:pt x="8834" y="1005"/>
                    </a:lnTo>
                    <a:lnTo>
                      <a:pt x="8834" y="889"/>
                    </a:lnTo>
                    <a:lnTo>
                      <a:pt x="8834" y="793"/>
                    </a:lnTo>
                    <a:lnTo>
                      <a:pt x="8796" y="715"/>
                    </a:lnTo>
                    <a:lnTo>
                      <a:pt x="8757" y="638"/>
                    </a:lnTo>
                    <a:lnTo>
                      <a:pt x="8718" y="561"/>
                    </a:lnTo>
                    <a:lnTo>
                      <a:pt x="8660" y="503"/>
                    </a:lnTo>
                    <a:lnTo>
                      <a:pt x="8583" y="464"/>
                    </a:lnTo>
                    <a:lnTo>
                      <a:pt x="8506" y="426"/>
                    </a:lnTo>
                    <a:lnTo>
                      <a:pt x="8409" y="329"/>
                    </a:lnTo>
                    <a:lnTo>
                      <a:pt x="8351" y="290"/>
                    </a:lnTo>
                    <a:lnTo>
                      <a:pt x="8274" y="252"/>
                    </a:lnTo>
                    <a:lnTo>
                      <a:pt x="7984" y="174"/>
                    </a:lnTo>
                    <a:lnTo>
                      <a:pt x="7694" y="116"/>
                    </a:lnTo>
                    <a:lnTo>
                      <a:pt x="7404" y="58"/>
                    </a:lnTo>
                    <a:lnTo>
                      <a:pt x="7114" y="39"/>
                    </a:lnTo>
                    <a:lnTo>
                      <a:pt x="68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1550725" y="-1587625"/>
                <a:ext cx="231525" cy="1113025"/>
              </a:xfrm>
              <a:custGeom>
                <a:avLst/>
                <a:gdLst/>
                <a:ahLst/>
                <a:cxnLst/>
                <a:rect l="l" t="t" r="r" b="b"/>
                <a:pathLst>
                  <a:path w="9261" h="44521" extrusionOk="0">
                    <a:moveTo>
                      <a:pt x="5665" y="1"/>
                    </a:moveTo>
                    <a:lnTo>
                      <a:pt x="5413" y="20"/>
                    </a:lnTo>
                    <a:lnTo>
                      <a:pt x="5182" y="40"/>
                    </a:lnTo>
                    <a:lnTo>
                      <a:pt x="4911" y="98"/>
                    </a:lnTo>
                    <a:lnTo>
                      <a:pt x="4660" y="156"/>
                    </a:lnTo>
                    <a:lnTo>
                      <a:pt x="4389" y="252"/>
                    </a:lnTo>
                    <a:lnTo>
                      <a:pt x="4292" y="291"/>
                    </a:lnTo>
                    <a:lnTo>
                      <a:pt x="4215" y="349"/>
                    </a:lnTo>
                    <a:lnTo>
                      <a:pt x="4157" y="426"/>
                    </a:lnTo>
                    <a:lnTo>
                      <a:pt x="4099" y="503"/>
                    </a:lnTo>
                    <a:lnTo>
                      <a:pt x="4080" y="600"/>
                    </a:lnTo>
                    <a:lnTo>
                      <a:pt x="4060" y="697"/>
                    </a:lnTo>
                    <a:lnTo>
                      <a:pt x="4060" y="793"/>
                    </a:lnTo>
                    <a:lnTo>
                      <a:pt x="4060" y="890"/>
                    </a:lnTo>
                    <a:lnTo>
                      <a:pt x="3983" y="948"/>
                    </a:lnTo>
                    <a:lnTo>
                      <a:pt x="3886" y="1025"/>
                    </a:lnTo>
                    <a:lnTo>
                      <a:pt x="3809" y="1122"/>
                    </a:lnTo>
                    <a:lnTo>
                      <a:pt x="3732" y="1219"/>
                    </a:lnTo>
                    <a:lnTo>
                      <a:pt x="3674" y="1315"/>
                    </a:lnTo>
                    <a:lnTo>
                      <a:pt x="3616" y="1451"/>
                    </a:lnTo>
                    <a:lnTo>
                      <a:pt x="3577" y="1567"/>
                    </a:lnTo>
                    <a:lnTo>
                      <a:pt x="3538" y="1702"/>
                    </a:lnTo>
                    <a:lnTo>
                      <a:pt x="3519" y="1895"/>
                    </a:lnTo>
                    <a:lnTo>
                      <a:pt x="3519" y="2089"/>
                    </a:lnTo>
                    <a:lnTo>
                      <a:pt x="3538" y="2263"/>
                    </a:lnTo>
                    <a:lnTo>
                      <a:pt x="3577" y="2437"/>
                    </a:lnTo>
                    <a:lnTo>
                      <a:pt x="3558" y="2437"/>
                    </a:lnTo>
                    <a:lnTo>
                      <a:pt x="3538" y="2611"/>
                    </a:lnTo>
                    <a:lnTo>
                      <a:pt x="3461" y="2727"/>
                    </a:lnTo>
                    <a:lnTo>
                      <a:pt x="3403" y="2843"/>
                    </a:lnTo>
                    <a:lnTo>
                      <a:pt x="3364" y="2997"/>
                    </a:lnTo>
                    <a:lnTo>
                      <a:pt x="3345" y="3133"/>
                    </a:lnTo>
                    <a:lnTo>
                      <a:pt x="3248" y="4196"/>
                    </a:lnTo>
                    <a:lnTo>
                      <a:pt x="3132" y="4988"/>
                    </a:lnTo>
                    <a:lnTo>
                      <a:pt x="3036" y="5800"/>
                    </a:lnTo>
                    <a:lnTo>
                      <a:pt x="2939" y="5974"/>
                    </a:lnTo>
                    <a:lnTo>
                      <a:pt x="2823" y="6264"/>
                    </a:lnTo>
                    <a:lnTo>
                      <a:pt x="2726" y="6573"/>
                    </a:lnTo>
                    <a:lnTo>
                      <a:pt x="2630" y="6863"/>
                    </a:lnTo>
                    <a:lnTo>
                      <a:pt x="2572" y="7173"/>
                    </a:lnTo>
                    <a:lnTo>
                      <a:pt x="2514" y="7482"/>
                    </a:lnTo>
                    <a:lnTo>
                      <a:pt x="2475" y="7791"/>
                    </a:lnTo>
                    <a:lnTo>
                      <a:pt x="2417" y="8429"/>
                    </a:lnTo>
                    <a:lnTo>
                      <a:pt x="2224" y="8951"/>
                    </a:lnTo>
                    <a:lnTo>
                      <a:pt x="2050" y="9492"/>
                    </a:lnTo>
                    <a:lnTo>
                      <a:pt x="1934" y="10053"/>
                    </a:lnTo>
                    <a:lnTo>
                      <a:pt x="1837" y="10614"/>
                    </a:lnTo>
                    <a:lnTo>
                      <a:pt x="1779" y="11174"/>
                    </a:lnTo>
                    <a:lnTo>
                      <a:pt x="1741" y="11774"/>
                    </a:lnTo>
                    <a:lnTo>
                      <a:pt x="1721" y="12353"/>
                    </a:lnTo>
                    <a:lnTo>
                      <a:pt x="1721" y="12953"/>
                    </a:lnTo>
                    <a:lnTo>
                      <a:pt x="1721" y="13533"/>
                    </a:lnTo>
                    <a:lnTo>
                      <a:pt x="1741" y="14132"/>
                    </a:lnTo>
                    <a:lnTo>
                      <a:pt x="1818" y="15350"/>
                    </a:lnTo>
                    <a:lnTo>
                      <a:pt x="1876" y="16548"/>
                    </a:lnTo>
                    <a:lnTo>
                      <a:pt x="1915" y="17728"/>
                    </a:lnTo>
                    <a:lnTo>
                      <a:pt x="1915" y="17786"/>
                    </a:lnTo>
                    <a:lnTo>
                      <a:pt x="1837" y="17902"/>
                    </a:lnTo>
                    <a:lnTo>
                      <a:pt x="1779" y="18037"/>
                    </a:lnTo>
                    <a:lnTo>
                      <a:pt x="1741" y="18211"/>
                    </a:lnTo>
                    <a:lnTo>
                      <a:pt x="1721" y="18385"/>
                    </a:lnTo>
                    <a:lnTo>
                      <a:pt x="1644" y="20202"/>
                    </a:lnTo>
                    <a:lnTo>
                      <a:pt x="1547" y="22000"/>
                    </a:lnTo>
                    <a:lnTo>
                      <a:pt x="1451" y="23817"/>
                    </a:lnTo>
                    <a:lnTo>
                      <a:pt x="1373" y="25634"/>
                    </a:lnTo>
                    <a:lnTo>
                      <a:pt x="1219" y="27200"/>
                    </a:lnTo>
                    <a:lnTo>
                      <a:pt x="1122" y="27973"/>
                    </a:lnTo>
                    <a:lnTo>
                      <a:pt x="1006" y="28746"/>
                    </a:lnTo>
                    <a:lnTo>
                      <a:pt x="890" y="29520"/>
                    </a:lnTo>
                    <a:lnTo>
                      <a:pt x="755" y="30293"/>
                    </a:lnTo>
                    <a:lnTo>
                      <a:pt x="600" y="31066"/>
                    </a:lnTo>
                    <a:lnTo>
                      <a:pt x="426" y="31839"/>
                    </a:lnTo>
                    <a:lnTo>
                      <a:pt x="407" y="32013"/>
                    </a:lnTo>
                    <a:lnTo>
                      <a:pt x="407" y="32168"/>
                    </a:lnTo>
                    <a:lnTo>
                      <a:pt x="426" y="32323"/>
                    </a:lnTo>
                    <a:lnTo>
                      <a:pt x="465" y="32458"/>
                    </a:lnTo>
                    <a:lnTo>
                      <a:pt x="523" y="32593"/>
                    </a:lnTo>
                    <a:lnTo>
                      <a:pt x="619" y="32690"/>
                    </a:lnTo>
                    <a:lnTo>
                      <a:pt x="716" y="32787"/>
                    </a:lnTo>
                    <a:lnTo>
                      <a:pt x="813" y="32864"/>
                    </a:lnTo>
                    <a:lnTo>
                      <a:pt x="677" y="33656"/>
                    </a:lnTo>
                    <a:lnTo>
                      <a:pt x="561" y="34430"/>
                    </a:lnTo>
                    <a:lnTo>
                      <a:pt x="445" y="35203"/>
                    </a:lnTo>
                    <a:lnTo>
                      <a:pt x="387" y="35996"/>
                    </a:lnTo>
                    <a:lnTo>
                      <a:pt x="329" y="36788"/>
                    </a:lnTo>
                    <a:lnTo>
                      <a:pt x="310" y="37581"/>
                    </a:lnTo>
                    <a:lnTo>
                      <a:pt x="329" y="38354"/>
                    </a:lnTo>
                    <a:lnTo>
                      <a:pt x="368" y="39147"/>
                    </a:lnTo>
                    <a:lnTo>
                      <a:pt x="407" y="39320"/>
                    </a:lnTo>
                    <a:lnTo>
                      <a:pt x="349" y="39978"/>
                    </a:lnTo>
                    <a:lnTo>
                      <a:pt x="349" y="40635"/>
                    </a:lnTo>
                    <a:lnTo>
                      <a:pt x="329" y="41292"/>
                    </a:lnTo>
                    <a:lnTo>
                      <a:pt x="329" y="41950"/>
                    </a:lnTo>
                    <a:lnTo>
                      <a:pt x="213" y="42066"/>
                    </a:lnTo>
                    <a:lnTo>
                      <a:pt x="155" y="42162"/>
                    </a:lnTo>
                    <a:lnTo>
                      <a:pt x="97" y="42259"/>
                    </a:lnTo>
                    <a:lnTo>
                      <a:pt x="20" y="42471"/>
                    </a:lnTo>
                    <a:lnTo>
                      <a:pt x="1" y="42684"/>
                    </a:lnTo>
                    <a:lnTo>
                      <a:pt x="1" y="42916"/>
                    </a:lnTo>
                    <a:lnTo>
                      <a:pt x="59" y="43129"/>
                    </a:lnTo>
                    <a:lnTo>
                      <a:pt x="155" y="43341"/>
                    </a:lnTo>
                    <a:lnTo>
                      <a:pt x="271" y="43515"/>
                    </a:lnTo>
                    <a:lnTo>
                      <a:pt x="368" y="43593"/>
                    </a:lnTo>
                    <a:lnTo>
                      <a:pt x="445" y="43670"/>
                    </a:lnTo>
                    <a:lnTo>
                      <a:pt x="735" y="43883"/>
                    </a:lnTo>
                    <a:lnTo>
                      <a:pt x="851" y="43960"/>
                    </a:lnTo>
                    <a:lnTo>
                      <a:pt x="967" y="44018"/>
                    </a:lnTo>
                    <a:lnTo>
                      <a:pt x="1103" y="44057"/>
                    </a:lnTo>
                    <a:lnTo>
                      <a:pt x="1238" y="44076"/>
                    </a:lnTo>
                    <a:lnTo>
                      <a:pt x="1373" y="44095"/>
                    </a:lnTo>
                    <a:lnTo>
                      <a:pt x="1509" y="44095"/>
                    </a:lnTo>
                    <a:lnTo>
                      <a:pt x="1644" y="44076"/>
                    </a:lnTo>
                    <a:lnTo>
                      <a:pt x="1779" y="44037"/>
                    </a:lnTo>
                    <a:lnTo>
                      <a:pt x="2514" y="44115"/>
                    </a:lnTo>
                    <a:lnTo>
                      <a:pt x="3248" y="44153"/>
                    </a:lnTo>
                    <a:lnTo>
                      <a:pt x="3268" y="44153"/>
                    </a:lnTo>
                    <a:lnTo>
                      <a:pt x="3674" y="44211"/>
                    </a:lnTo>
                    <a:lnTo>
                      <a:pt x="4080" y="44269"/>
                    </a:lnTo>
                    <a:lnTo>
                      <a:pt x="4466" y="44366"/>
                    </a:lnTo>
                    <a:lnTo>
                      <a:pt x="4853" y="44463"/>
                    </a:lnTo>
                    <a:lnTo>
                      <a:pt x="5008" y="44501"/>
                    </a:lnTo>
                    <a:lnTo>
                      <a:pt x="5162" y="44521"/>
                    </a:lnTo>
                    <a:lnTo>
                      <a:pt x="5317" y="44521"/>
                    </a:lnTo>
                    <a:lnTo>
                      <a:pt x="5471" y="44501"/>
                    </a:lnTo>
                    <a:lnTo>
                      <a:pt x="5607" y="44463"/>
                    </a:lnTo>
                    <a:lnTo>
                      <a:pt x="5742" y="44424"/>
                    </a:lnTo>
                    <a:lnTo>
                      <a:pt x="5877" y="44366"/>
                    </a:lnTo>
                    <a:lnTo>
                      <a:pt x="5993" y="44289"/>
                    </a:lnTo>
                    <a:lnTo>
                      <a:pt x="6090" y="44192"/>
                    </a:lnTo>
                    <a:lnTo>
                      <a:pt x="6187" y="44095"/>
                    </a:lnTo>
                    <a:lnTo>
                      <a:pt x="6264" y="43979"/>
                    </a:lnTo>
                    <a:lnTo>
                      <a:pt x="6341" y="43844"/>
                    </a:lnTo>
                    <a:lnTo>
                      <a:pt x="6380" y="43709"/>
                    </a:lnTo>
                    <a:lnTo>
                      <a:pt x="6419" y="43554"/>
                    </a:lnTo>
                    <a:lnTo>
                      <a:pt x="6419" y="43399"/>
                    </a:lnTo>
                    <a:lnTo>
                      <a:pt x="6419" y="43225"/>
                    </a:lnTo>
                    <a:lnTo>
                      <a:pt x="6361" y="42607"/>
                    </a:lnTo>
                    <a:lnTo>
                      <a:pt x="6322" y="41969"/>
                    </a:lnTo>
                    <a:lnTo>
                      <a:pt x="6303" y="41350"/>
                    </a:lnTo>
                    <a:lnTo>
                      <a:pt x="6283" y="40712"/>
                    </a:lnTo>
                    <a:lnTo>
                      <a:pt x="6283" y="40094"/>
                    </a:lnTo>
                    <a:lnTo>
                      <a:pt x="6303" y="39456"/>
                    </a:lnTo>
                    <a:lnTo>
                      <a:pt x="6380" y="38219"/>
                    </a:lnTo>
                    <a:lnTo>
                      <a:pt x="6477" y="36962"/>
                    </a:lnTo>
                    <a:lnTo>
                      <a:pt x="6593" y="35706"/>
                    </a:lnTo>
                    <a:lnTo>
                      <a:pt x="6844" y="33193"/>
                    </a:lnTo>
                    <a:lnTo>
                      <a:pt x="6921" y="32303"/>
                    </a:lnTo>
                    <a:lnTo>
                      <a:pt x="6960" y="31395"/>
                    </a:lnTo>
                    <a:lnTo>
                      <a:pt x="6999" y="30505"/>
                    </a:lnTo>
                    <a:lnTo>
                      <a:pt x="6999" y="29616"/>
                    </a:lnTo>
                    <a:lnTo>
                      <a:pt x="6999" y="28727"/>
                    </a:lnTo>
                    <a:lnTo>
                      <a:pt x="6960" y="27838"/>
                    </a:lnTo>
                    <a:lnTo>
                      <a:pt x="6902" y="26059"/>
                    </a:lnTo>
                    <a:lnTo>
                      <a:pt x="7037" y="25054"/>
                    </a:lnTo>
                    <a:lnTo>
                      <a:pt x="7153" y="24049"/>
                    </a:lnTo>
                    <a:lnTo>
                      <a:pt x="7231" y="23024"/>
                    </a:lnTo>
                    <a:lnTo>
                      <a:pt x="7308" y="22019"/>
                    </a:lnTo>
                    <a:lnTo>
                      <a:pt x="7347" y="20995"/>
                    </a:lnTo>
                    <a:lnTo>
                      <a:pt x="7366" y="19970"/>
                    </a:lnTo>
                    <a:lnTo>
                      <a:pt x="7443" y="17940"/>
                    </a:lnTo>
                    <a:lnTo>
                      <a:pt x="7482" y="16916"/>
                    </a:lnTo>
                    <a:lnTo>
                      <a:pt x="7540" y="15891"/>
                    </a:lnTo>
                    <a:lnTo>
                      <a:pt x="7637" y="14886"/>
                    </a:lnTo>
                    <a:lnTo>
                      <a:pt x="7753" y="13881"/>
                    </a:lnTo>
                    <a:lnTo>
                      <a:pt x="7907" y="12875"/>
                    </a:lnTo>
                    <a:lnTo>
                      <a:pt x="8004" y="12392"/>
                    </a:lnTo>
                    <a:lnTo>
                      <a:pt x="8101" y="11890"/>
                    </a:lnTo>
                    <a:lnTo>
                      <a:pt x="8236" y="11387"/>
                    </a:lnTo>
                    <a:lnTo>
                      <a:pt x="8371" y="10904"/>
                    </a:lnTo>
                    <a:lnTo>
                      <a:pt x="8506" y="10420"/>
                    </a:lnTo>
                    <a:lnTo>
                      <a:pt x="8680" y="9918"/>
                    </a:lnTo>
                    <a:lnTo>
                      <a:pt x="8738" y="9724"/>
                    </a:lnTo>
                    <a:lnTo>
                      <a:pt x="8758" y="9531"/>
                    </a:lnTo>
                    <a:lnTo>
                      <a:pt x="8738" y="9338"/>
                    </a:lnTo>
                    <a:lnTo>
                      <a:pt x="8680" y="9164"/>
                    </a:lnTo>
                    <a:lnTo>
                      <a:pt x="8622" y="9009"/>
                    </a:lnTo>
                    <a:lnTo>
                      <a:pt x="8526" y="8855"/>
                    </a:lnTo>
                    <a:lnTo>
                      <a:pt x="8410" y="8739"/>
                    </a:lnTo>
                    <a:lnTo>
                      <a:pt x="8274" y="8623"/>
                    </a:lnTo>
                    <a:lnTo>
                      <a:pt x="8564" y="7037"/>
                    </a:lnTo>
                    <a:lnTo>
                      <a:pt x="8835" y="5433"/>
                    </a:lnTo>
                    <a:lnTo>
                      <a:pt x="8970" y="4640"/>
                    </a:lnTo>
                    <a:lnTo>
                      <a:pt x="9067" y="3828"/>
                    </a:lnTo>
                    <a:lnTo>
                      <a:pt x="9183" y="3036"/>
                    </a:lnTo>
                    <a:lnTo>
                      <a:pt x="9260" y="2224"/>
                    </a:lnTo>
                    <a:lnTo>
                      <a:pt x="9260" y="2069"/>
                    </a:lnTo>
                    <a:lnTo>
                      <a:pt x="9241" y="1934"/>
                    </a:lnTo>
                    <a:lnTo>
                      <a:pt x="9222" y="1799"/>
                    </a:lnTo>
                    <a:lnTo>
                      <a:pt x="9183" y="1683"/>
                    </a:lnTo>
                    <a:lnTo>
                      <a:pt x="9125" y="1567"/>
                    </a:lnTo>
                    <a:lnTo>
                      <a:pt x="9048" y="1451"/>
                    </a:lnTo>
                    <a:lnTo>
                      <a:pt x="8970" y="1354"/>
                    </a:lnTo>
                    <a:lnTo>
                      <a:pt x="8893" y="1257"/>
                    </a:lnTo>
                    <a:lnTo>
                      <a:pt x="8874" y="1219"/>
                    </a:lnTo>
                    <a:lnTo>
                      <a:pt x="8912" y="1103"/>
                    </a:lnTo>
                    <a:lnTo>
                      <a:pt x="8912" y="987"/>
                    </a:lnTo>
                    <a:lnTo>
                      <a:pt x="8893" y="851"/>
                    </a:lnTo>
                    <a:lnTo>
                      <a:pt x="8854" y="735"/>
                    </a:lnTo>
                    <a:lnTo>
                      <a:pt x="8777" y="619"/>
                    </a:lnTo>
                    <a:lnTo>
                      <a:pt x="8680" y="523"/>
                    </a:lnTo>
                    <a:lnTo>
                      <a:pt x="8564" y="465"/>
                    </a:lnTo>
                    <a:lnTo>
                      <a:pt x="8429" y="407"/>
                    </a:lnTo>
                    <a:lnTo>
                      <a:pt x="7385" y="194"/>
                    </a:lnTo>
                    <a:lnTo>
                      <a:pt x="6902" y="98"/>
                    </a:lnTo>
                    <a:lnTo>
                      <a:pt x="6399" y="20"/>
                    </a:lnTo>
                    <a:lnTo>
                      <a:pt x="59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1762900" y="-1414125"/>
                <a:ext cx="232475" cy="951125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38045" extrusionOk="0">
                    <a:moveTo>
                      <a:pt x="4002" y="12373"/>
                    </a:moveTo>
                    <a:lnTo>
                      <a:pt x="4021" y="12585"/>
                    </a:lnTo>
                    <a:lnTo>
                      <a:pt x="4021" y="12682"/>
                    </a:lnTo>
                    <a:lnTo>
                      <a:pt x="3982" y="13243"/>
                    </a:lnTo>
                    <a:lnTo>
                      <a:pt x="3847" y="13127"/>
                    </a:lnTo>
                    <a:lnTo>
                      <a:pt x="4002" y="12373"/>
                    </a:lnTo>
                    <a:close/>
                    <a:moveTo>
                      <a:pt x="6263" y="1"/>
                    </a:moveTo>
                    <a:lnTo>
                      <a:pt x="5741" y="59"/>
                    </a:lnTo>
                    <a:lnTo>
                      <a:pt x="5239" y="117"/>
                    </a:lnTo>
                    <a:lnTo>
                      <a:pt x="4736" y="213"/>
                    </a:lnTo>
                    <a:lnTo>
                      <a:pt x="4234" y="329"/>
                    </a:lnTo>
                    <a:lnTo>
                      <a:pt x="4021" y="407"/>
                    </a:lnTo>
                    <a:lnTo>
                      <a:pt x="3808" y="503"/>
                    </a:lnTo>
                    <a:lnTo>
                      <a:pt x="3634" y="639"/>
                    </a:lnTo>
                    <a:lnTo>
                      <a:pt x="3480" y="793"/>
                    </a:lnTo>
                    <a:lnTo>
                      <a:pt x="3364" y="967"/>
                    </a:lnTo>
                    <a:lnTo>
                      <a:pt x="3325" y="1064"/>
                    </a:lnTo>
                    <a:lnTo>
                      <a:pt x="3286" y="1180"/>
                    </a:lnTo>
                    <a:lnTo>
                      <a:pt x="3267" y="1277"/>
                    </a:lnTo>
                    <a:lnTo>
                      <a:pt x="3248" y="1393"/>
                    </a:lnTo>
                    <a:lnTo>
                      <a:pt x="3248" y="1509"/>
                    </a:lnTo>
                    <a:lnTo>
                      <a:pt x="3267" y="1644"/>
                    </a:lnTo>
                    <a:lnTo>
                      <a:pt x="3306" y="2089"/>
                    </a:lnTo>
                    <a:lnTo>
                      <a:pt x="3151" y="2243"/>
                    </a:lnTo>
                    <a:lnTo>
                      <a:pt x="2996" y="2417"/>
                    </a:lnTo>
                    <a:lnTo>
                      <a:pt x="2880" y="2630"/>
                    </a:lnTo>
                    <a:lnTo>
                      <a:pt x="2784" y="2862"/>
                    </a:lnTo>
                    <a:lnTo>
                      <a:pt x="2706" y="3094"/>
                    </a:lnTo>
                    <a:lnTo>
                      <a:pt x="2629" y="3345"/>
                    </a:lnTo>
                    <a:lnTo>
                      <a:pt x="2571" y="3616"/>
                    </a:lnTo>
                    <a:lnTo>
                      <a:pt x="2533" y="3886"/>
                    </a:lnTo>
                    <a:lnTo>
                      <a:pt x="2475" y="4428"/>
                    </a:lnTo>
                    <a:lnTo>
                      <a:pt x="2436" y="4950"/>
                    </a:lnTo>
                    <a:lnTo>
                      <a:pt x="2397" y="5839"/>
                    </a:lnTo>
                    <a:lnTo>
                      <a:pt x="2301" y="6999"/>
                    </a:lnTo>
                    <a:lnTo>
                      <a:pt x="2204" y="8159"/>
                    </a:lnTo>
                    <a:lnTo>
                      <a:pt x="2088" y="9299"/>
                    </a:lnTo>
                    <a:lnTo>
                      <a:pt x="1953" y="10440"/>
                    </a:lnTo>
                    <a:lnTo>
                      <a:pt x="1798" y="11580"/>
                    </a:lnTo>
                    <a:lnTo>
                      <a:pt x="1605" y="12701"/>
                    </a:lnTo>
                    <a:lnTo>
                      <a:pt x="1392" y="13842"/>
                    </a:lnTo>
                    <a:lnTo>
                      <a:pt x="1121" y="14982"/>
                    </a:lnTo>
                    <a:lnTo>
                      <a:pt x="928" y="15852"/>
                    </a:lnTo>
                    <a:lnTo>
                      <a:pt x="773" y="16722"/>
                    </a:lnTo>
                    <a:lnTo>
                      <a:pt x="638" y="17592"/>
                    </a:lnTo>
                    <a:lnTo>
                      <a:pt x="522" y="18443"/>
                    </a:lnTo>
                    <a:lnTo>
                      <a:pt x="445" y="19332"/>
                    </a:lnTo>
                    <a:lnTo>
                      <a:pt x="387" y="20202"/>
                    </a:lnTo>
                    <a:lnTo>
                      <a:pt x="348" y="21072"/>
                    </a:lnTo>
                    <a:lnTo>
                      <a:pt x="329" y="21942"/>
                    </a:lnTo>
                    <a:lnTo>
                      <a:pt x="329" y="22812"/>
                    </a:lnTo>
                    <a:lnTo>
                      <a:pt x="348" y="23681"/>
                    </a:lnTo>
                    <a:lnTo>
                      <a:pt x="387" y="25441"/>
                    </a:lnTo>
                    <a:lnTo>
                      <a:pt x="483" y="27200"/>
                    </a:lnTo>
                    <a:lnTo>
                      <a:pt x="580" y="28940"/>
                    </a:lnTo>
                    <a:lnTo>
                      <a:pt x="483" y="29036"/>
                    </a:lnTo>
                    <a:lnTo>
                      <a:pt x="406" y="29152"/>
                    </a:lnTo>
                    <a:lnTo>
                      <a:pt x="348" y="29268"/>
                    </a:lnTo>
                    <a:lnTo>
                      <a:pt x="290" y="29403"/>
                    </a:lnTo>
                    <a:lnTo>
                      <a:pt x="251" y="29519"/>
                    </a:lnTo>
                    <a:lnTo>
                      <a:pt x="232" y="29655"/>
                    </a:lnTo>
                    <a:lnTo>
                      <a:pt x="213" y="29809"/>
                    </a:lnTo>
                    <a:lnTo>
                      <a:pt x="213" y="29945"/>
                    </a:lnTo>
                    <a:lnTo>
                      <a:pt x="251" y="30834"/>
                    </a:lnTo>
                    <a:lnTo>
                      <a:pt x="309" y="31723"/>
                    </a:lnTo>
                    <a:lnTo>
                      <a:pt x="348" y="32612"/>
                    </a:lnTo>
                    <a:lnTo>
                      <a:pt x="367" y="33057"/>
                    </a:lnTo>
                    <a:lnTo>
                      <a:pt x="348" y="33502"/>
                    </a:lnTo>
                    <a:lnTo>
                      <a:pt x="348" y="33695"/>
                    </a:lnTo>
                    <a:lnTo>
                      <a:pt x="387" y="33850"/>
                    </a:lnTo>
                    <a:lnTo>
                      <a:pt x="425" y="34024"/>
                    </a:lnTo>
                    <a:lnTo>
                      <a:pt x="503" y="34159"/>
                    </a:lnTo>
                    <a:lnTo>
                      <a:pt x="483" y="34468"/>
                    </a:lnTo>
                    <a:lnTo>
                      <a:pt x="503" y="34604"/>
                    </a:lnTo>
                    <a:lnTo>
                      <a:pt x="503" y="34720"/>
                    </a:lnTo>
                    <a:lnTo>
                      <a:pt x="290" y="35551"/>
                    </a:lnTo>
                    <a:lnTo>
                      <a:pt x="58" y="36401"/>
                    </a:lnTo>
                    <a:lnTo>
                      <a:pt x="19" y="36556"/>
                    </a:lnTo>
                    <a:lnTo>
                      <a:pt x="0" y="36711"/>
                    </a:lnTo>
                    <a:lnTo>
                      <a:pt x="0" y="36846"/>
                    </a:lnTo>
                    <a:lnTo>
                      <a:pt x="19" y="37001"/>
                    </a:lnTo>
                    <a:lnTo>
                      <a:pt x="39" y="37155"/>
                    </a:lnTo>
                    <a:lnTo>
                      <a:pt x="97" y="37291"/>
                    </a:lnTo>
                    <a:lnTo>
                      <a:pt x="155" y="37426"/>
                    </a:lnTo>
                    <a:lnTo>
                      <a:pt x="232" y="37542"/>
                    </a:lnTo>
                    <a:lnTo>
                      <a:pt x="329" y="37658"/>
                    </a:lnTo>
                    <a:lnTo>
                      <a:pt x="445" y="37755"/>
                    </a:lnTo>
                    <a:lnTo>
                      <a:pt x="561" y="37832"/>
                    </a:lnTo>
                    <a:lnTo>
                      <a:pt x="677" y="37909"/>
                    </a:lnTo>
                    <a:lnTo>
                      <a:pt x="812" y="37948"/>
                    </a:lnTo>
                    <a:lnTo>
                      <a:pt x="967" y="37987"/>
                    </a:lnTo>
                    <a:lnTo>
                      <a:pt x="1121" y="37987"/>
                    </a:lnTo>
                    <a:lnTo>
                      <a:pt x="1295" y="37967"/>
                    </a:lnTo>
                    <a:lnTo>
                      <a:pt x="1972" y="37851"/>
                    </a:lnTo>
                    <a:lnTo>
                      <a:pt x="2590" y="37716"/>
                    </a:lnTo>
                    <a:lnTo>
                      <a:pt x="2745" y="37735"/>
                    </a:lnTo>
                    <a:lnTo>
                      <a:pt x="2900" y="37735"/>
                    </a:lnTo>
                    <a:lnTo>
                      <a:pt x="3344" y="37716"/>
                    </a:lnTo>
                    <a:lnTo>
                      <a:pt x="3770" y="37735"/>
                    </a:lnTo>
                    <a:lnTo>
                      <a:pt x="4176" y="37755"/>
                    </a:lnTo>
                    <a:lnTo>
                      <a:pt x="4601" y="37793"/>
                    </a:lnTo>
                    <a:lnTo>
                      <a:pt x="5432" y="37909"/>
                    </a:lnTo>
                    <a:lnTo>
                      <a:pt x="6283" y="38045"/>
                    </a:lnTo>
                    <a:lnTo>
                      <a:pt x="6553" y="38045"/>
                    </a:lnTo>
                    <a:lnTo>
                      <a:pt x="6669" y="38025"/>
                    </a:lnTo>
                    <a:lnTo>
                      <a:pt x="6805" y="37967"/>
                    </a:lnTo>
                    <a:lnTo>
                      <a:pt x="6921" y="37929"/>
                    </a:lnTo>
                    <a:lnTo>
                      <a:pt x="7037" y="37851"/>
                    </a:lnTo>
                    <a:lnTo>
                      <a:pt x="7153" y="37774"/>
                    </a:lnTo>
                    <a:lnTo>
                      <a:pt x="7249" y="37697"/>
                    </a:lnTo>
                    <a:lnTo>
                      <a:pt x="7327" y="37600"/>
                    </a:lnTo>
                    <a:lnTo>
                      <a:pt x="7404" y="37484"/>
                    </a:lnTo>
                    <a:lnTo>
                      <a:pt x="7462" y="37368"/>
                    </a:lnTo>
                    <a:lnTo>
                      <a:pt x="7520" y="37252"/>
                    </a:lnTo>
                    <a:lnTo>
                      <a:pt x="7559" y="37136"/>
                    </a:lnTo>
                    <a:lnTo>
                      <a:pt x="7578" y="37001"/>
                    </a:lnTo>
                    <a:lnTo>
                      <a:pt x="7578" y="36865"/>
                    </a:lnTo>
                    <a:lnTo>
                      <a:pt x="7559" y="36730"/>
                    </a:lnTo>
                    <a:lnTo>
                      <a:pt x="7462" y="36208"/>
                    </a:lnTo>
                    <a:lnTo>
                      <a:pt x="7385" y="35667"/>
                    </a:lnTo>
                    <a:lnTo>
                      <a:pt x="7307" y="35145"/>
                    </a:lnTo>
                    <a:lnTo>
                      <a:pt x="7269" y="34604"/>
                    </a:lnTo>
                    <a:lnTo>
                      <a:pt x="7230" y="34082"/>
                    </a:lnTo>
                    <a:lnTo>
                      <a:pt x="7211" y="33560"/>
                    </a:lnTo>
                    <a:lnTo>
                      <a:pt x="7191" y="32496"/>
                    </a:lnTo>
                    <a:lnTo>
                      <a:pt x="7211" y="31433"/>
                    </a:lnTo>
                    <a:lnTo>
                      <a:pt x="7249" y="30370"/>
                    </a:lnTo>
                    <a:lnTo>
                      <a:pt x="7327" y="29326"/>
                    </a:lnTo>
                    <a:lnTo>
                      <a:pt x="7404" y="28263"/>
                    </a:lnTo>
                    <a:lnTo>
                      <a:pt x="7462" y="27973"/>
                    </a:lnTo>
                    <a:lnTo>
                      <a:pt x="7501" y="27664"/>
                    </a:lnTo>
                    <a:lnTo>
                      <a:pt x="7559" y="27064"/>
                    </a:lnTo>
                    <a:lnTo>
                      <a:pt x="7578" y="26446"/>
                    </a:lnTo>
                    <a:lnTo>
                      <a:pt x="7578" y="25827"/>
                    </a:lnTo>
                    <a:lnTo>
                      <a:pt x="7617" y="24919"/>
                    </a:lnTo>
                    <a:lnTo>
                      <a:pt x="7655" y="24010"/>
                    </a:lnTo>
                    <a:lnTo>
                      <a:pt x="7655" y="23102"/>
                    </a:lnTo>
                    <a:lnTo>
                      <a:pt x="7636" y="22174"/>
                    </a:lnTo>
                    <a:lnTo>
                      <a:pt x="7597" y="21168"/>
                    </a:lnTo>
                    <a:lnTo>
                      <a:pt x="7597" y="20183"/>
                    </a:lnTo>
                    <a:lnTo>
                      <a:pt x="7597" y="19177"/>
                    </a:lnTo>
                    <a:lnTo>
                      <a:pt x="7617" y="18172"/>
                    </a:lnTo>
                    <a:lnTo>
                      <a:pt x="7733" y="16761"/>
                    </a:lnTo>
                    <a:lnTo>
                      <a:pt x="7829" y="15369"/>
                    </a:lnTo>
                    <a:lnTo>
                      <a:pt x="7965" y="12527"/>
                    </a:lnTo>
                    <a:lnTo>
                      <a:pt x="8081" y="11947"/>
                    </a:lnTo>
                    <a:lnTo>
                      <a:pt x="8216" y="11367"/>
                    </a:lnTo>
                    <a:lnTo>
                      <a:pt x="8351" y="10768"/>
                    </a:lnTo>
                    <a:lnTo>
                      <a:pt x="8486" y="10188"/>
                    </a:lnTo>
                    <a:lnTo>
                      <a:pt x="8583" y="9608"/>
                    </a:lnTo>
                    <a:lnTo>
                      <a:pt x="8622" y="9299"/>
                    </a:lnTo>
                    <a:lnTo>
                      <a:pt x="8660" y="9009"/>
                    </a:lnTo>
                    <a:lnTo>
                      <a:pt x="8660" y="8719"/>
                    </a:lnTo>
                    <a:lnTo>
                      <a:pt x="8660" y="8410"/>
                    </a:lnTo>
                    <a:lnTo>
                      <a:pt x="8660" y="8101"/>
                    </a:lnTo>
                    <a:lnTo>
                      <a:pt x="8622" y="7791"/>
                    </a:lnTo>
                    <a:lnTo>
                      <a:pt x="8583" y="7637"/>
                    </a:lnTo>
                    <a:lnTo>
                      <a:pt x="8525" y="7482"/>
                    </a:lnTo>
                    <a:lnTo>
                      <a:pt x="8448" y="7366"/>
                    </a:lnTo>
                    <a:lnTo>
                      <a:pt x="8370" y="7250"/>
                    </a:lnTo>
                    <a:lnTo>
                      <a:pt x="8467" y="6554"/>
                    </a:lnTo>
                    <a:lnTo>
                      <a:pt x="8544" y="5858"/>
                    </a:lnTo>
                    <a:lnTo>
                      <a:pt x="8699" y="4466"/>
                    </a:lnTo>
                    <a:lnTo>
                      <a:pt x="8776" y="3770"/>
                    </a:lnTo>
                    <a:lnTo>
                      <a:pt x="8892" y="3074"/>
                    </a:lnTo>
                    <a:lnTo>
                      <a:pt x="9047" y="2378"/>
                    </a:lnTo>
                    <a:lnTo>
                      <a:pt x="9144" y="2031"/>
                    </a:lnTo>
                    <a:lnTo>
                      <a:pt x="9240" y="1683"/>
                    </a:lnTo>
                    <a:lnTo>
                      <a:pt x="9279" y="1547"/>
                    </a:lnTo>
                    <a:lnTo>
                      <a:pt x="9298" y="1412"/>
                    </a:lnTo>
                    <a:lnTo>
                      <a:pt x="9298" y="1277"/>
                    </a:lnTo>
                    <a:lnTo>
                      <a:pt x="9298" y="1161"/>
                    </a:lnTo>
                    <a:lnTo>
                      <a:pt x="9279" y="1025"/>
                    </a:lnTo>
                    <a:lnTo>
                      <a:pt x="9240" y="909"/>
                    </a:lnTo>
                    <a:lnTo>
                      <a:pt x="9202" y="793"/>
                    </a:lnTo>
                    <a:lnTo>
                      <a:pt x="9144" y="677"/>
                    </a:lnTo>
                    <a:lnTo>
                      <a:pt x="9066" y="581"/>
                    </a:lnTo>
                    <a:lnTo>
                      <a:pt x="8989" y="484"/>
                    </a:lnTo>
                    <a:lnTo>
                      <a:pt x="8892" y="407"/>
                    </a:lnTo>
                    <a:lnTo>
                      <a:pt x="8796" y="329"/>
                    </a:lnTo>
                    <a:lnTo>
                      <a:pt x="8680" y="252"/>
                    </a:lnTo>
                    <a:lnTo>
                      <a:pt x="8564" y="194"/>
                    </a:lnTo>
                    <a:lnTo>
                      <a:pt x="8428" y="155"/>
                    </a:lnTo>
                    <a:lnTo>
                      <a:pt x="8293" y="117"/>
                    </a:lnTo>
                    <a:lnTo>
                      <a:pt x="7791" y="39"/>
                    </a:lnTo>
                    <a:lnTo>
                      <a:pt x="7269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952925" y="-1668325"/>
                <a:ext cx="1435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5839" extrusionOk="0">
                    <a:moveTo>
                      <a:pt x="812" y="1"/>
                    </a:moveTo>
                    <a:lnTo>
                      <a:pt x="696" y="20"/>
                    </a:lnTo>
                    <a:lnTo>
                      <a:pt x="580" y="59"/>
                    </a:lnTo>
                    <a:lnTo>
                      <a:pt x="464" y="117"/>
                    </a:lnTo>
                    <a:lnTo>
                      <a:pt x="348" y="194"/>
                    </a:lnTo>
                    <a:lnTo>
                      <a:pt x="252" y="271"/>
                    </a:lnTo>
                    <a:lnTo>
                      <a:pt x="174" y="368"/>
                    </a:lnTo>
                    <a:lnTo>
                      <a:pt x="97" y="484"/>
                    </a:lnTo>
                    <a:lnTo>
                      <a:pt x="39" y="600"/>
                    </a:lnTo>
                    <a:lnTo>
                      <a:pt x="0" y="716"/>
                    </a:lnTo>
                    <a:lnTo>
                      <a:pt x="0" y="832"/>
                    </a:lnTo>
                    <a:lnTo>
                      <a:pt x="0" y="948"/>
                    </a:lnTo>
                    <a:lnTo>
                      <a:pt x="20" y="1083"/>
                    </a:lnTo>
                    <a:lnTo>
                      <a:pt x="78" y="1199"/>
                    </a:lnTo>
                    <a:lnTo>
                      <a:pt x="580" y="2146"/>
                    </a:lnTo>
                    <a:lnTo>
                      <a:pt x="812" y="2610"/>
                    </a:lnTo>
                    <a:lnTo>
                      <a:pt x="1044" y="3113"/>
                    </a:lnTo>
                    <a:lnTo>
                      <a:pt x="1237" y="3596"/>
                    </a:lnTo>
                    <a:lnTo>
                      <a:pt x="1431" y="4099"/>
                    </a:lnTo>
                    <a:lnTo>
                      <a:pt x="1566" y="4601"/>
                    </a:lnTo>
                    <a:lnTo>
                      <a:pt x="1682" y="5123"/>
                    </a:lnTo>
                    <a:lnTo>
                      <a:pt x="1740" y="5317"/>
                    </a:lnTo>
                    <a:lnTo>
                      <a:pt x="1817" y="5471"/>
                    </a:lnTo>
                    <a:lnTo>
                      <a:pt x="1914" y="5607"/>
                    </a:lnTo>
                    <a:lnTo>
                      <a:pt x="2030" y="5703"/>
                    </a:lnTo>
                    <a:lnTo>
                      <a:pt x="2185" y="5781"/>
                    </a:lnTo>
                    <a:lnTo>
                      <a:pt x="2320" y="5819"/>
                    </a:lnTo>
                    <a:lnTo>
                      <a:pt x="2494" y="5839"/>
                    </a:lnTo>
                    <a:lnTo>
                      <a:pt x="2649" y="5839"/>
                    </a:lnTo>
                    <a:lnTo>
                      <a:pt x="2803" y="5800"/>
                    </a:lnTo>
                    <a:lnTo>
                      <a:pt x="2939" y="5742"/>
                    </a:lnTo>
                    <a:lnTo>
                      <a:pt x="3074" y="5645"/>
                    </a:lnTo>
                    <a:lnTo>
                      <a:pt x="3190" y="5549"/>
                    </a:lnTo>
                    <a:lnTo>
                      <a:pt x="3287" y="5413"/>
                    </a:lnTo>
                    <a:lnTo>
                      <a:pt x="3364" y="5259"/>
                    </a:lnTo>
                    <a:lnTo>
                      <a:pt x="3402" y="5085"/>
                    </a:lnTo>
                    <a:lnTo>
                      <a:pt x="3402" y="4872"/>
                    </a:lnTo>
                    <a:lnTo>
                      <a:pt x="3383" y="4717"/>
                    </a:lnTo>
                    <a:lnTo>
                      <a:pt x="3576" y="4659"/>
                    </a:lnTo>
                    <a:lnTo>
                      <a:pt x="3654" y="4621"/>
                    </a:lnTo>
                    <a:lnTo>
                      <a:pt x="3750" y="4563"/>
                    </a:lnTo>
                    <a:lnTo>
                      <a:pt x="3828" y="4505"/>
                    </a:lnTo>
                    <a:lnTo>
                      <a:pt x="3886" y="4427"/>
                    </a:lnTo>
                    <a:lnTo>
                      <a:pt x="3963" y="4331"/>
                    </a:lnTo>
                    <a:lnTo>
                      <a:pt x="4021" y="4234"/>
                    </a:lnTo>
                    <a:lnTo>
                      <a:pt x="4156" y="3963"/>
                    </a:lnTo>
                    <a:lnTo>
                      <a:pt x="4330" y="3693"/>
                    </a:lnTo>
                    <a:lnTo>
                      <a:pt x="4524" y="3442"/>
                    </a:lnTo>
                    <a:lnTo>
                      <a:pt x="4736" y="3190"/>
                    </a:lnTo>
                    <a:lnTo>
                      <a:pt x="5142" y="2707"/>
                    </a:lnTo>
                    <a:lnTo>
                      <a:pt x="5568" y="2224"/>
                    </a:lnTo>
                    <a:lnTo>
                      <a:pt x="5626" y="2127"/>
                    </a:lnTo>
                    <a:lnTo>
                      <a:pt x="5664" y="2050"/>
                    </a:lnTo>
                    <a:lnTo>
                      <a:pt x="5703" y="1953"/>
                    </a:lnTo>
                    <a:lnTo>
                      <a:pt x="5722" y="1856"/>
                    </a:lnTo>
                    <a:lnTo>
                      <a:pt x="5742" y="1760"/>
                    </a:lnTo>
                    <a:lnTo>
                      <a:pt x="5742" y="1663"/>
                    </a:lnTo>
                    <a:lnTo>
                      <a:pt x="5703" y="1470"/>
                    </a:lnTo>
                    <a:lnTo>
                      <a:pt x="5626" y="1296"/>
                    </a:lnTo>
                    <a:lnTo>
                      <a:pt x="5510" y="1141"/>
                    </a:lnTo>
                    <a:lnTo>
                      <a:pt x="5355" y="1006"/>
                    </a:lnTo>
                    <a:lnTo>
                      <a:pt x="5181" y="890"/>
                    </a:lnTo>
                    <a:lnTo>
                      <a:pt x="4949" y="793"/>
                    </a:lnTo>
                    <a:lnTo>
                      <a:pt x="4698" y="716"/>
                    </a:lnTo>
                    <a:lnTo>
                      <a:pt x="4446" y="658"/>
                    </a:lnTo>
                    <a:lnTo>
                      <a:pt x="4195" y="600"/>
                    </a:lnTo>
                    <a:lnTo>
                      <a:pt x="3692" y="542"/>
                    </a:lnTo>
                    <a:lnTo>
                      <a:pt x="3190" y="484"/>
                    </a:lnTo>
                    <a:lnTo>
                      <a:pt x="2668" y="445"/>
                    </a:lnTo>
                    <a:lnTo>
                      <a:pt x="2165" y="368"/>
                    </a:lnTo>
                    <a:lnTo>
                      <a:pt x="1914" y="310"/>
                    </a:lnTo>
                    <a:lnTo>
                      <a:pt x="1663" y="252"/>
                    </a:lnTo>
                    <a:lnTo>
                      <a:pt x="1431" y="175"/>
                    </a:lnTo>
                    <a:lnTo>
                      <a:pt x="1199" y="59"/>
                    </a:lnTo>
                    <a:lnTo>
                      <a:pt x="1063" y="20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1069875" y="-1409275"/>
                <a:ext cx="142100" cy="13195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5278" extrusionOk="0">
                    <a:moveTo>
                      <a:pt x="4833" y="0"/>
                    </a:moveTo>
                    <a:lnTo>
                      <a:pt x="4678" y="39"/>
                    </a:lnTo>
                    <a:lnTo>
                      <a:pt x="4524" y="97"/>
                    </a:lnTo>
                    <a:lnTo>
                      <a:pt x="4311" y="193"/>
                    </a:lnTo>
                    <a:lnTo>
                      <a:pt x="4099" y="271"/>
                    </a:lnTo>
                    <a:lnTo>
                      <a:pt x="3886" y="348"/>
                    </a:lnTo>
                    <a:lnTo>
                      <a:pt x="3673" y="387"/>
                    </a:lnTo>
                    <a:lnTo>
                      <a:pt x="3461" y="425"/>
                    </a:lnTo>
                    <a:lnTo>
                      <a:pt x="3229" y="445"/>
                    </a:lnTo>
                    <a:lnTo>
                      <a:pt x="2320" y="445"/>
                    </a:lnTo>
                    <a:lnTo>
                      <a:pt x="1856" y="406"/>
                    </a:lnTo>
                    <a:lnTo>
                      <a:pt x="1412" y="387"/>
                    </a:lnTo>
                    <a:lnTo>
                      <a:pt x="967" y="367"/>
                    </a:lnTo>
                    <a:lnTo>
                      <a:pt x="754" y="367"/>
                    </a:lnTo>
                    <a:lnTo>
                      <a:pt x="580" y="425"/>
                    </a:lnTo>
                    <a:lnTo>
                      <a:pt x="387" y="503"/>
                    </a:lnTo>
                    <a:lnTo>
                      <a:pt x="232" y="619"/>
                    </a:lnTo>
                    <a:lnTo>
                      <a:pt x="116" y="773"/>
                    </a:lnTo>
                    <a:lnTo>
                      <a:pt x="78" y="851"/>
                    </a:lnTo>
                    <a:lnTo>
                      <a:pt x="39" y="947"/>
                    </a:lnTo>
                    <a:lnTo>
                      <a:pt x="0" y="1025"/>
                    </a:lnTo>
                    <a:lnTo>
                      <a:pt x="0" y="1121"/>
                    </a:lnTo>
                    <a:lnTo>
                      <a:pt x="0" y="1237"/>
                    </a:lnTo>
                    <a:lnTo>
                      <a:pt x="0" y="1334"/>
                    </a:lnTo>
                    <a:lnTo>
                      <a:pt x="116" y="1779"/>
                    </a:lnTo>
                    <a:lnTo>
                      <a:pt x="252" y="2204"/>
                    </a:lnTo>
                    <a:lnTo>
                      <a:pt x="426" y="2610"/>
                    </a:lnTo>
                    <a:lnTo>
                      <a:pt x="619" y="2996"/>
                    </a:lnTo>
                    <a:lnTo>
                      <a:pt x="851" y="3383"/>
                    </a:lnTo>
                    <a:lnTo>
                      <a:pt x="1083" y="3770"/>
                    </a:lnTo>
                    <a:lnTo>
                      <a:pt x="1566" y="4524"/>
                    </a:lnTo>
                    <a:lnTo>
                      <a:pt x="1605" y="4562"/>
                    </a:lnTo>
                    <a:lnTo>
                      <a:pt x="1624" y="4698"/>
                    </a:lnTo>
                    <a:lnTo>
                      <a:pt x="1682" y="4814"/>
                    </a:lnTo>
                    <a:lnTo>
                      <a:pt x="1740" y="4930"/>
                    </a:lnTo>
                    <a:lnTo>
                      <a:pt x="1837" y="5026"/>
                    </a:lnTo>
                    <a:lnTo>
                      <a:pt x="1953" y="5104"/>
                    </a:lnTo>
                    <a:lnTo>
                      <a:pt x="2069" y="5181"/>
                    </a:lnTo>
                    <a:lnTo>
                      <a:pt x="2185" y="5239"/>
                    </a:lnTo>
                    <a:lnTo>
                      <a:pt x="2320" y="5258"/>
                    </a:lnTo>
                    <a:lnTo>
                      <a:pt x="2455" y="5277"/>
                    </a:lnTo>
                    <a:lnTo>
                      <a:pt x="2591" y="5277"/>
                    </a:lnTo>
                    <a:lnTo>
                      <a:pt x="2726" y="5258"/>
                    </a:lnTo>
                    <a:lnTo>
                      <a:pt x="2861" y="5200"/>
                    </a:lnTo>
                    <a:lnTo>
                      <a:pt x="2997" y="5123"/>
                    </a:lnTo>
                    <a:lnTo>
                      <a:pt x="3093" y="5046"/>
                    </a:lnTo>
                    <a:lnTo>
                      <a:pt x="3209" y="4910"/>
                    </a:lnTo>
                    <a:lnTo>
                      <a:pt x="3287" y="4775"/>
                    </a:lnTo>
                    <a:lnTo>
                      <a:pt x="3693" y="3905"/>
                    </a:lnTo>
                    <a:lnTo>
                      <a:pt x="3925" y="3480"/>
                    </a:lnTo>
                    <a:lnTo>
                      <a:pt x="4157" y="3054"/>
                    </a:lnTo>
                    <a:lnTo>
                      <a:pt x="4427" y="2648"/>
                    </a:lnTo>
                    <a:lnTo>
                      <a:pt x="4717" y="2262"/>
                    </a:lnTo>
                    <a:lnTo>
                      <a:pt x="4872" y="2069"/>
                    </a:lnTo>
                    <a:lnTo>
                      <a:pt x="5026" y="1895"/>
                    </a:lnTo>
                    <a:lnTo>
                      <a:pt x="5200" y="1740"/>
                    </a:lnTo>
                    <a:lnTo>
                      <a:pt x="5394" y="1585"/>
                    </a:lnTo>
                    <a:lnTo>
                      <a:pt x="5510" y="1469"/>
                    </a:lnTo>
                    <a:lnTo>
                      <a:pt x="5606" y="1334"/>
                    </a:lnTo>
                    <a:lnTo>
                      <a:pt x="5664" y="1179"/>
                    </a:lnTo>
                    <a:lnTo>
                      <a:pt x="5684" y="1025"/>
                    </a:lnTo>
                    <a:lnTo>
                      <a:pt x="5684" y="870"/>
                    </a:lnTo>
                    <a:lnTo>
                      <a:pt x="5664" y="715"/>
                    </a:lnTo>
                    <a:lnTo>
                      <a:pt x="5626" y="580"/>
                    </a:lnTo>
                    <a:lnTo>
                      <a:pt x="5568" y="445"/>
                    </a:lnTo>
                    <a:lnTo>
                      <a:pt x="5471" y="309"/>
                    </a:lnTo>
                    <a:lnTo>
                      <a:pt x="5374" y="193"/>
                    </a:lnTo>
                    <a:lnTo>
                      <a:pt x="5258" y="116"/>
                    </a:lnTo>
                    <a:lnTo>
                      <a:pt x="5142" y="39"/>
                    </a:lnTo>
                    <a:lnTo>
                      <a:pt x="4988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1201800" y="-1576500"/>
                <a:ext cx="1435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4312" extrusionOk="0">
                    <a:moveTo>
                      <a:pt x="1818" y="0"/>
                    </a:moveTo>
                    <a:lnTo>
                      <a:pt x="1567" y="20"/>
                    </a:lnTo>
                    <a:lnTo>
                      <a:pt x="1315" y="20"/>
                    </a:lnTo>
                    <a:lnTo>
                      <a:pt x="1064" y="58"/>
                    </a:lnTo>
                    <a:lnTo>
                      <a:pt x="929" y="39"/>
                    </a:lnTo>
                    <a:lnTo>
                      <a:pt x="774" y="39"/>
                    </a:lnTo>
                    <a:lnTo>
                      <a:pt x="639" y="78"/>
                    </a:lnTo>
                    <a:lnTo>
                      <a:pt x="523" y="136"/>
                    </a:lnTo>
                    <a:lnTo>
                      <a:pt x="387" y="213"/>
                    </a:lnTo>
                    <a:lnTo>
                      <a:pt x="291" y="310"/>
                    </a:lnTo>
                    <a:lnTo>
                      <a:pt x="194" y="406"/>
                    </a:lnTo>
                    <a:lnTo>
                      <a:pt x="117" y="542"/>
                    </a:lnTo>
                    <a:lnTo>
                      <a:pt x="59" y="658"/>
                    </a:lnTo>
                    <a:lnTo>
                      <a:pt x="20" y="793"/>
                    </a:lnTo>
                    <a:lnTo>
                      <a:pt x="1" y="948"/>
                    </a:lnTo>
                    <a:lnTo>
                      <a:pt x="20" y="1083"/>
                    </a:lnTo>
                    <a:lnTo>
                      <a:pt x="59" y="1218"/>
                    </a:lnTo>
                    <a:lnTo>
                      <a:pt x="117" y="1354"/>
                    </a:lnTo>
                    <a:lnTo>
                      <a:pt x="213" y="1489"/>
                    </a:lnTo>
                    <a:lnTo>
                      <a:pt x="349" y="1605"/>
                    </a:lnTo>
                    <a:lnTo>
                      <a:pt x="484" y="1702"/>
                    </a:lnTo>
                    <a:lnTo>
                      <a:pt x="619" y="1818"/>
                    </a:lnTo>
                    <a:lnTo>
                      <a:pt x="832" y="2069"/>
                    </a:lnTo>
                    <a:lnTo>
                      <a:pt x="1025" y="2320"/>
                    </a:lnTo>
                    <a:lnTo>
                      <a:pt x="1199" y="2591"/>
                    </a:lnTo>
                    <a:lnTo>
                      <a:pt x="1528" y="3171"/>
                    </a:lnTo>
                    <a:lnTo>
                      <a:pt x="1702" y="3441"/>
                    </a:lnTo>
                    <a:lnTo>
                      <a:pt x="1895" y="3731"/>
                    </a:lnTo>
                    <a:lnTo>
                      <a:pt x="1915" y="3751"/>
                    </a:lnTo>
                    <a:lnTo>
                      <a:pt x="1953" y="3867"/>
                    </a:lnTo>
                    <a:lnTo>
                      <a:pt x="2031" y="3963"/>
                    </a:lnTo>
                    <a:lnTo>
                      <a:pt x="2108" y="4060"/>
                    </a:lnTo>
                    <a:lnTo>
                      <a:pt x="2204" y="4137"/>
                    </a:lnTo>
                    <a:lnTo>
                      <a:pt x="2301" y="4195"/>
                    </a:lnTo>
                    <a:lnTo>
                      <a:pt x="2417" y="4253"/>
                    </a:lnTo>
                    <a:lnTo>
                      <a:pt x="2552" y="4273"/>
                    </a:lnTo>
                    <a:lnTo>
                      <a:pt x="2668" y="4311"/>
                    </a:lnTo>
                    <a:lnTo>
                      <a:pt x="2804" y="4311"/>
                    </a:lnTo>
                    <a:lnTo>
                      <a:pt x="2939" y="4292"/>
                    </a:lnTo>
                    <a:lnTo>
                      <a:pt x="3074" y="4273"/>
                    </a:lnTo>
                    <a:lnTo>
                      <a:pt x="3190" y="4215"/>
                    </a:lnTo>
                    <a:lnTo>
                      <a:pt x="3306" y="4157"/>
                    </a:lnTo>
                    <a:lnTo>
                      <a:pt x="3422" y="4060"/>
                    </a:lnTo>
                    <a:lnTo>
                      <a:pt x="3519" y="3944"/>
                    </a:lnTo>
                    <a:lnTo>
                      <a:pt x="3596" y="3809"/>
                    </a:lnTo>
                    <a:lnTo>
                      <a:pt x="3674" y="3673"/>
                    </a:lnTo>
                    <a:lnTo>
                      <a:pt x="3751" y="3557"/>
                    </a:lnTo>
                    <a:lnTo>
                      <a:pt x="3964" y="3325"/>
                    </a:lnTo>
                    <a:lnTo>
                      <a:pt x="4176" y="3113"/>
                    </a:lnTo>
                    <a:lnTo>
                      <a:pt x="4428" y="2919"/>
                    </a:lnTo>
                    <a:lnTo>
                      <a:pt x="4949" y="2552"/>
                    </a:lnTo>
                    <a:lnTo>
                      <a:pt x="5181" y="2359"/>
                    </a:lnTo>
                    <a:lnTo>
                      <a:pt x="5413" y="2146"/>
                    </a:lnTo>
                    <a:lnTo>
                      <a:pt x="5510" y="2050"/>
                    </a:lnTo>
                    <a:lnTo>
                      <a:pt x="5587" y="1934"/>
                    </a:lnTo>
                    <a:lnTo>
                      <a:pt x="5645" y="1818"/>
                    </a:lnTo>
                    <a:lnTo>
                      <a:pt x="5703" y="1702"/>
                    </a:lnTo>
                    <a:lnTo>
                      <a:pt x="5723" y="1586"/>
                    </a:lnTo>
                    <a:lnTo>
                      <a:pt x="5742" y="1470"/>
                    </a:lnTo>
                    <a:lnTo>
                      <a:pt x="5723" y="1354"/>
                    </a:lnTo>
                    <a:lnTo>
                      <a:pt x="5703" y="1238"/>
                    </a:lnTo>
                    <a:lnTo>
                      <a:pt x="5665" y="1122"/>
                    </a:lnTo>
                    <a:lnTo>
                      <a:pt x="5607" y="1025"/>
                    </a:lnTo>
                    <a:lnTo>
                      <a:pt x="5549" y="928"/>
                    </a:lnTo>
                    <a:lnTo>
                      <a:pt x="5471" y="832"/>
                    </a:lnTo>
                    <a:lnTo>
                      <a:pt x="5375" y="754"/>
                    </a:lnTo>
                    <a:lnTo>
                      <a:pt x="5259" y="696"/>
                    </a:lnTo>
                    <a:lnTo>
                      <a:pt x="5123" y="638"/>
                    </a:lnTo>
                    <a:lnTo>
                      <a:pt x="4988" y="600"/>
                    </a:lnTo>
                    <a:lnTo>
                      <a:pt x="4505" y="503"/>
                    </a:lnTo>
                    <a:lnTo>
                      <a:pt x="4022" y="387"/>
                    </a:lnTo>
                    <a:lnTo>
                      <a:pt x="3519" y="271"/>
                    </a:lnTo>
                    <a:lnTo>
                      <a:pt x="3036" y="155"/>
                    </a:lnTo>
                    <a:lnTo>
                      <a:pt x="2552" y="78"/>
                    </a:lnTo>
                    <a:lnTo>
                      <a:pt x="2069" y="20"/>
                    </a:lnTo>
                    <a:lnTo>
                      <a:pt x="1818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1429425" y="-1447950"/>
                <a:ext cx="130525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5221" h="4699" extrusionOk="0">
                    <a:moveTo>
                      <a:pt x="3983" y="1"/>
                    </a:moveTo>
                    <a:lnTo>
                      <a:pt x="3519" y="20"/>
                    </a:lnTo>
                    <a:lnTo>
                      <a:pt x="3055" y="59"/>
                    </a:lnTo>
                    <a:lnTo>
                      <a:pt x="2591" y="117"/>
                    </a:lnTo>
                    <a:lnTo>
                      <a:pt x="1663" y="271"/>
                    </a:lnTo>
                    <a:lnTo>
                      <a:pt x="735" y="426"/>
                    </a:lnTo>
                    <a:lnTo>
                      <a:pt x="639" y="445"/>
                    </a:lnTo>
                    <a:lnTo>
                      <a:pt x="542" y="484"/>
                    </a:lnTo>
                    <a:lnTo>
                      <a:pt x="445" y="523"/>
                    </a:lnTo>
                    <a:lnTo>
                      <a:pt x="368" y="581"/>
                    </a:lnTo>
                    <a:lnTo>
                      <a:pt x="233" y="716"/>
                    </a:lnTo>
                    <a:lnTo>
                      <a:pt x="117" y="870"/>
                    </a:lnTo>
                    <a:lnTo>
                      <a:pt x="39" y="1044"/>
                    </a:lnTo>
                    <a:lnTo>
                      <a:pt x="1" y="1238"/>
                    </a:lnTo>
                    <a:lnTo>
                      <a:pt x="20" y="1431"/>
                    </a:lnTo>
                    <a:lnTo>
                      <a:pt x="59" y="1624"/>
                    </a:lnTo>
                    <a:lnTo>
                      <a:pt x="194" y="1972"/>
                    </a:lnTo>
                    <a:lnTo>
                      <a:pt x="349" y="2301"/>
                    </a:lnTo>
                    <a:lnTo>
                      <a:pt x="697" y="2958"/>
                    </a:lnTo>
                    <a:lnTo>
                      <a:pt x="1064" y="3596"/>
                    </a:lnTo>
                    <a:lnTo>
                      <a:pt x="1431" y="4234"/>
                    </a:lnTo>
                    <a:lnTo>
                      <a:pt x="1547" y="4389"/>
                    </a:lnTo>
                    <a:lnTo>
                      <a:pt x="1663" y="4505"/>
                    </a:lnTo>
                    <a:lnTo>
                      <a:pt x="1818" y="4601"/>
                    </a:lnTo>
                    <a:lnTo>
                      <a:pt x="1972" y="4659"/>
                    </a:lnTo>
                    <a:lnTo>
                      <a:pt x="2127" y="4698"/>
                    </a:lnTo>
                    <a:lnTo>
                      <a:pt x="2282" y="4698"/>
                    </a:lnTo>
                    <a:lnTo>
                      <a:pt x="2456" y="4679"/>
                    </a:lnTo>
                    <a:lnTo>
                      <a:pt x="2591" y="4621"/>
                    </a:lnTo>
                    <a:lnTo>
                      <a:pt x="2746" y="4563"/>
                    </a:lnTo>
                    <a:lnTo>
                      <a:pt x="2862" y="4485"/>
                    </a:lnTo>
                    <a:lnTo>
                      <a:pt x="2978" y="4369"/>
                    </a:lnTo>
                    <a:lnTo>
                      <a:pt x="3055" y="4253"/>
                    </a:lnTo>
                    <a:lnTo>
                      <a:pt x="3113" y="4118"/>
                    </a:lnTo>
                    <a:lnTo>
                      <a:pt x="3132" y="3983"/>
                    </a:lnTo>
                    <a:lnTo>
                      <a:pt x="3113" y="3828"/>
                    </a:lnTo>
                    <a:lnTo>
                      <a:pt x="3074" y="3654"/>
                    </a:lnTo>
                    <a:lnTo>
                      <a:pt x="3538" y="3074"/>
                    </a:lnTo>
                    <a:lnTo>
                      <a:pt x="4022" y="2494"/>
                    </a:lnTo>
                    <a:lnTo>
                      <a:pt x="4524" y="1934"/>
                    </a:lnTo>
                    <a:lnTo>
                      <a:pt x="5046" y="1392"/>
                    </a:lnTo>
                    <a:lnTo>
                      <a:pt x="5123" y="1296"/>
                    </a:lnTo>
                    <a:lnTo>
                      <a:pt x="5162" y="1199"/>
                    </a:lnTo>
                    <a:lnTo>
                      <a:pt x="5201" y="1083"/>
                    </a:lnTo>
                    <a:lnTo>
                      <a:pt x="5220" y="986"/>
                    </a:lnTo>
                    <a:lnTo>
                      <a:pt x="5220" y="870"/>
                    </a:lnTo>
                    <a:lnTo>
                      <a:pt x="5220" y="754"/>
                    </a:lnTo>
                    <a:lnTo>
                      <a:pt x="5181" y="639"/>
                    </a:lnTo>
                    <a:lnTo>
                      <a:pt x="5143" y="542"/>
                    </a:lnTo>
                    <a:lnTo>
                      <a:pt x="5085" y="426"/>
                    </a:lnTo>
                    <a:lnTo>
                      <a:pt x="5027" y="329"/>
                    </a:lnTo>
                    <a:lnTo>
                      <a:pt x="4949" y="252"/>
                    </a:lnTo>
                    <a:lnTo>
                      <a:pt x="4853" y="175"/>
                    </a:lnTo>
                    <a:lnTo>
                      <a:pt x="4775" y="117"/>
                    </a:lnTo>
                    <a:lnTo>
                      <a:pt x="4659" y="59"/>
                    </a:lnTo>
                    <a:lnTo>
                      <a:pt x="4563" y="20"/>
                    </a:lnTo>
                    <a:lnTo>
                      <a:pt x="4447" y="20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1656575" y="-1595825"/>
                <a:ext cx="119875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4273" extrusionOk="0">
                    <a:moveTo>
                      <a:pt x="774" y="0"/>
                    </a:moveTo>
                    <a:lnTo>
                      <a:pt x="658" y="20"/>
                    </a:lnTo>
                    <a:lnTo>
                      <a:pt x="542" y="58"/>
                    </a:lnTo>
                    <a:lnTo>
                      <a:pt x="426" y="116"/>
                    </a:lnTo>
                    <a:lnTo>
                      <a:pt x="329" y="174"/>
                    </a:lnTo>
                    <a:lnTo>
                      <a:pt x="252" y="271"/>
                    </a:lnTo>
                    <a:lnTo>
                      <a:pt x="174" y="368"/>
                    </a:lnTo>
                    <a:lnTo>
                      <a:pt x="116" y="464"/>
                    </a:lnTo>
                    <a:lnTo>
                      <a:pt x="58" y="580"/>
                    </a:lnTo>
                    <a:lnTo>
                      <a:pt x="20" y="696"/>
                    </a:lnTo>
                    <a:lnTo>
                      <a:pt x="0" y="831"/>
                    </a:lnTo>
                    <a:lnTo>
                      <a:pt x="0" y="947"/>
                    </a:lnTo>
                    <a:lnTo>
                      <a:pt x="20" y="1083"/>
                    </a:lnTo>
                    <a:lnTo>
                      <a:pt x="58" y="1218"/>
                    </a:lnTo>
                    <a:lnTo>
                      <a:pt x="174" y="1527"/>
                    </a:lnTo>
                    <a:lnTo>
                      <a:pt x="310" y="1856"/>
                    </a:lnTo>
                    <a:lnTo>
                      <a:pt x="445" y="2165"/>
                    </a:lnTo>
                    <a:lnTo>
                      <a:pt x="600" y="2475"/>
                    </a:lnTo>
                    <a:lnTo>
                      <a:pt x="928" y="3074"/>
                    </a:lnTo>
                    <a:lnTo>
                      <a:pt x="1276" y="3673"/>
                    </a:lnTo>
                    <a:lnTo>
                      <a:pt x="1334" y="3808"/>
                    </a:lnTo>
                    <a:lnTo>
                      <a:pt x="1411" y="3905"/>
                    </a:lnTo>
                    <a:lnTo>
                      <a:pt x="1508" y="4002"/>
                    </a:lnTo>
                    <a:lnTo>
                      <a:pt x="1624" y="4098"/>
                    </a:lnTo>
                    <a:lnTo>
                      <a:pt x="1701" y="4156"/>
                    </a:lnTo>
                    <a:lnTo>
                      <a:pt x="1798" y="4214"/>
                    </a:lnTo>
                    <a:lnTo>
                      <a:pt x="1895" y="4253"/>
                    </a:lnTo>
                    <a:lnTo>
                      <a:pt x="2011" y="4272"/>
                    </a:lnTo>
                    <a:lnTo>
                      <a:pt x="2223" y="4272"/>
                    </a:lnTo>
                    <a:lnTo>
                      <a:pt x="2339" y="4253"/>
                    </a:lnTo>
                    <a:lnTo>
                      <a:pt x="2455" y="4214"/>
                    </a:lnTo>
                    <a:lnTo>
                      <a:pt x="2571" y="4137"/>
                    </a:lnTo>
                    <a:lnTo>
                      <a:pt x="2687" y="4060"/>
                    </a:lnTo>
                    <a:lnTo>
                      <a:pt x="2726" y="4021"/>
                    </a:lnTo>
                    <a:lnTo>
                      <a:pt x="2745" y="4002"/>
                    </a:lnTo>
                    <a:lnTo>
                      <a:pt x="2823" y="3905"/>
                    </a:lnTo>
                    <a:lnTo>
                      <a:pt x="2881" y="3808"/>
                    </a:lnTo>
                    <a:lnTo>
                      <a:pt x="2919" y="3731"/>
                    </a:lnTo>
                    <a:lnTo>
                      <a:pt x="3035" y="3519"/>
                    </a:lnTo>
                    <a:lnTo>
                      <a:pt x="3171" y="3325"/>
                    </a:lnTo>
                    <a:lnTo>
                      <a:pt x="3306" y="3151"/>
                    </a:lnTo>
                    <a:lnTo>
                      <a:pt x="3480" y="2997"/>
                    </a:lnTo>
                    <a:lnTo>
                      <a:pt x="3654" y="2861"/>
                    </a:lnTo>
                    <a:lnTo>
                      <a:pt x="3847" y="2745"/>
                    </a:lnTo>
                    <a:lnTo>
                      <a:pt x="4060" y="2649"/>
                    </a:lnTo>
                    <a:lnTo>
                      <a:pt x="4272" y="2552"/>
                    </a:lnTo>
                    <a:lnTo>
                      <a:pt x="4408" y="2475"/>
                    </a:lnTo>
                    <a:lnTo>
                      <a:pt x="4524" y="2397"/>
                    </a:lnTo>
                    <a:lnTo>
                      <a:pt x="4620" y="2281"/>
                    </a:lnTo>
                    <a:lnTo>
                      <a:pt x="4698" y="2165"/>
                    </a:lnTo>
                    <a:lnTo>
                      <a:pt x="4756" y="2030"/>
                    </a:lnTo>
                    <a:lnTo>
                      <a:pt x="4775" y="1895"/>
                    </a:lnTo>
                    <a:lnTo>
                      <a:pt x="4794" y="1759"/>
                    </a:lnTo>
                    <a:lnTo>
                      <a:pt x="4775" y="1624"/>
                    </a:lnTo>
                    <a:lnTo>
                      <a:pt x="4756" y="1489"/>
                    </a:lnTo>
                    <a:lnTo>
                      <a:pt x="4717" y="1353"/>
                    </a:lnTo>
                    <a:lnTo>
                      <a:pt x="4640" y="1237"/>
                    </a:lnTo>
                    <a:lnTo>
                      <a:pt x="4562" y="1121"/>
                    </a:lnTo>
                    <a:lnTo>
                      <a:pt x="4466" y="1025"/>
                    </a:lnTo>
                    <a:lnTo>
                      <a:pt x="4330" y="967"/>
                    </a:lnTo>
                    <a:lnTo>
                      <a:pt x="4195" y="909"/>
                    </a:lnTo>
                    <a:lnTo>
                      <a:pt x="4040" y="889"/>
                    </a:lnTo>
                    <a:lnTo>
                      <a:pt x="3673" y="851"/>
                    </a:lnTo>
                    <a:lnTo>
                      <a:pt x="3287" y="793"/>
                    </a:lnTo>
                    <a:lnTo>
                      <a:pt x="2919" y="715"/>
                    </a:lnTo>
                    <a:lnTo>
                      <a:pt x="2571" y="619"/>
                    </a:lnTo>
                    <a:lnTo>
                      <a:pt x="2204" y="503"/>
                    </a:lnTo>
                    <a:lnTo>
                      <a:pt x="1856" y="368"/>
                    </a:lnTo>
                    <a:lnTo>
                      <a:pt x="1160" y="78"/>
                    </a:lnTo>
                    <a:lnTo>
                      <a:pt x="1025" y="20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1851325" y="-1417500"/>
                <a:ext cx="13342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4466" extrusionOk="0">
                    <a:moveTo>
                      <a:pt x="2900" y="0"/>
                    </a:moveTo>
                    <a:lnTo>
                      <a:pt x="2456" y="20"/>
                    </a:lnTo>
                    <a:lnTo>
                      <a:pt x="2030" y="78"/>
                    </a:lnTo>
                    <a:lnTo>
                      <a:pt x="1605" y="155"/>
                    </a:lnTo>
                    <a:lnTo>
                      <a:pt x="1180" y="232"/>
                    </a:lnTo>
                    <a:lnTo>
                      <a:pt x="755" y="348"/>
                    </a:lnTo>
                    <a:lnTo>
                      <a:pt x="600" y="387"/>
                    </a:lnTo>
                    <a:lnTo>
                      <a:pt x="465" y="464"/>
                    </a:lnTo>
                    <a:lnTo>
                      <a:pt x="310" y="561"/>
                    </a:lnTo>
                    <a:lnTo>
                      <a:pt x="194" y="677"/>
                    </a:lnTo>
                    <a:lnTo>
                      <a:pt x="97" y="812"/>
                    </a:lnTo>
                    <a:lnTo>
                      <a:pt x="39" y="967"/>
                    </a:lnTo>
                    <a:lnTo>
                      <a:pt x="1" y="1141"/>
                    </a:lnTo>
                    <a:lnTo>
                      <a:pt x="20" y="1218"/>
                    </a:lnTo>
                    <a:lnTo>
                      <a:pt x="20" y="1315"/>
                    </a:lnTo>
                    <a:lnTo>
                      <a:pt x="136" y="1702"/>
                    </a:lnTo>
                    <a:lnTo>
                      <a:pt x="252" y="2069"/>
                    </a:lnTo>
                    <a:lnTo>
                      <a:pt x="387" y="2436"/>
                    </a:lnTo>
                    <a:lnTo>
                      <a:pt x="523" y="2784"/>
                    </a:lnTo>
                    <a:lnTo>
                      <a:pt x="677" y="3132"/>
                    </a:lnTo>
                    <a:lnTo>
                      <a:pt x="871" y="3480"/>
                    </a:lnTo>
                    <a:lnTo>
                      <a:pt x="1064" y="3809"/>
                    </a:lnTo>
                    <a:lnTo>
                      <a:pt x="1296" y="4118"/>
                    </a:lnTo>
                    <a:lnTo>
                      <a:pt x="1373" y="4234"/>
                    </a:lnTo>
                    <a:lnTo>
                      <a:pt x="1470" y="4331"/>
                    </a:lnTo>
                    <a:lnTo>
                      <a:pt x="1586" y="4389"/>
                    </a:lnTo>
                    <a:lnTo>
                      <a:pt x="1702" y="4447"/>
                    </a:lnTo>
                    <a:lnTo>
                      <a:pt x="1799" y="4466"/>
                    </a:lnTo>
                    <a:lnTo>
                      <a:pt x="2030" y="4466"/>
                    </a:lnTo>
                    <a:lnTo>
                      <a:pt x="2146" y="4447"/>
                    </a:lnTo>
                    <a:lnTo>
                      <a:pt x="2243" y="4408"/>
                    </a:lnTo>
                    <a:lnTo>
                      <a:pt x="2359" y="4350"/>
                    </a:lnTo>
                    <a:lnTo>
                      <a:pt x="2456" y="4292"/>
                    </a:lnTo>
                    <a:lnTo>
                      <a:pt x="2533" y="4215"/>
                    </a:lnTo>
                    <a:lnTo>
                      <a:pt x="2610" y="4118"/>
                    </a:lnTo>
                    <a:lnTo>
                      <a:pt x="2688" y="4021"/>
                    </a:lnTo>
                    <a:lnTo>
                      <a:pt x="2746" y="3925"/>
                    </a:lnTo>
                    <a:lnTo>
                      <a:pt x="2784" y="3809"/>
                    </a:lnTo>
                    <a:lnTo>
                      <a:pt x="2939" y="3712"/>
                    </a:lnTo>
                    <a:lnTo>
                      <a:pt x="3016" y="3635"/>
                    </a:lnTo>
                    <a:lnTo>
                      <a:pt x="3074" y="3557"/>
                    </a:lnTo>
                    <a:lnTo>
                      <a:pt x="3461" y="3074"/>
                    </a:lnTo>
                    <a:lnTo>
                      <a:pt x="3848" y="2591"/>
                    </a:lnTo>
                    <a:lnTo>
                      <a:pt x="4041" y="2378"/>
                    </a:lnTo>
                    <a:lnTo>
                      <a:pt x="4254" y="2146"/>
                    </a:lnTo>
                    <a:lnTo>
                      <a:pt x="4466" y="1953"/>
                    </a:lnTo>
                    <a:lnTo>
                      <a:pt x="4698" y="1740"/>
                    </a:lnTo>
                    <a:lnTo>
                      <a:pt x="4814" y="1702"/>
                    </a:lnTo>
                    <a:lnTo>
                      <a:pt x="4911" y="1624"/>
                    </a:lnTo>
                    <a:lnTo>
                      <a:pt x="5007" y="1547"/>
                    </a:lnTo>
                    <a:lnTo>
                      <a:pt x="5085" y="1470"/>
                    </a:lnTo>
                    <a:lnTo>
                      <a:pt x="5162" y="1373"/>
                    </a:lnTo>
                    <a:lnTo>
                      <a:pt x="5239" y="1238"/>
                    </a:lnTo>
                    <a:lnTo>
                      <a:pt x="5297" y="1102"/>
                    </a:lnTo>
                    <a:lnTo>
                      <a:pt x="5336" y="967"/>
                    </a:lnTo>
                    <a:lnTo>
                      <a:pt x="5336" y="832"/>
                    </a:lnTo>
                    <a:lnTo>
                      <a:pt x="5317" y="696"/>
                    </a:lnTo>
                    <a:lnTo>
                      <a:pt x="5278" y="580"/>
                    </a:lnTo>
                    <a:lnTo>
                      <a:pt x="5220" y="464"/>
                    </a:lnTo>
                    <a:lnTo>
                      <a:pt x="5162" y="348"/>
                    </a:lnTo>
                    <a:lnTo>
                      <a:pt x="5065" y="252"/>
                    </a:lnTo>
                    <a:lnTo>
                      <a:pt x="4969" y="174"/>
                    </a:lnTo>
                    <a:lnTo>
                      <a:pt x="4853" y="116"/>
                    </a:lnTo>
                    <a:lnTo>
                      <a:pt x="4737" y="58"/>
                    </a:lnTo>
                    <a:lnTo>
                      <a:pt x="4602" y="20"/>
                    </a:lnTo>
                    <a:lnTo>
                      <a:pt x="4466" y="0"/>
                    </a:lnTo>
                    <a:lnTo>
                      <a:pt x="4331" y="20"/>
                    </a:lnTo>
                    <a:lnTo>
                      <a:pt x="4196" y="39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70275" y="-1619500"/>
                <a:ext cx="151775" cy="1096100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43844" extrusionOk="0">
                    <a:moveTo>
                      <a:pt x="3596" y="2300"/>
                    </a:moveTo>
                    <a:lnTo>
                      <a:pt x="3847" y="2745"/>
                    </a:lnTo>
                    <a:lnTo>
                      <a:pt x="3712" y="2764"/>
                    </a:lnTo>
                    <a:lnTo>
                      <a:pt x="3596" y="2822"/>
                    </a:lnTo>
                    <a:lnTo>
                      <a:pt x="3596" y="2300"/>
                    </a:lnTo>
                    <a:close/>
                    <a:moveTo>
                      <a:pt x="3094" y="0"/>
                    </a:moveTo>
                    <a:lnTo>
                      <a:pt x="2939" y="19"/>
                    </a:lnTo>
                    <a:lnTo>
                      <a:pt x="2784" y="77"/>
                    </a:lnTo>
                    <a:lnTo>
                      <a:pt x="2707" y="116"/>
                    </a:lnTo>
                    <a:lnTo>
                      <a:pt x="2649" y="174"/>
                    </a:lnTo>
                    <a:lnTo>
                      <a:pt x="2591" y="232"/>
                    </a:lnTo>
                    <a:lnTo>
                      <a:pt x="2552" y="309"/>
                    </a:lnTo>
                    <a:lnTo>
                      <a:pt x="2533" y="406"/>
                    </a:lnTo>
                    <a:lnTo>
                      <a:pt x="2514" y="483"/>
                    </a:lnTo>
                    <a:lnTo>
                      <a:pt x="2475" y="1546"/>
                    </a:lnTo>
                    <a:lnTo>
                      <a:pt x="2456" y="2590"/>
                    </a:lnTo>
                    <a:lnTo>
                      <a:pt x="2456" y="3634"/>
                    </a:lnTo>
                    <a:lnTo>
                      <a:pt x="2456" y="4156"/>
                    </a:lnTo>
                    <a:lnTo>
                      <a:pt x="2494" y="4678"/>
                    </a:lnTo>
                    <a:lnTo>
                      <a:pt x="2340" y="5084"/>
                    </a:lnTo>
                    <a:lnTo>
                      <a:pt x="2224" y="5509"/>
                    </a:lnTo>
                    <a:lnTo>
                      <a:pt x="2127" y="5915"/>
                    </a:lnTo>
                    <a:lnTo>
                      <a:pt x="2030" y="6341"/>
                    </a:lnTo>
                    <a:lnTo>
                      <a:pt x="1953" y="6747"/>
                    </a:lnTo>
                    <a:lnTo>
                      <a:pt x="1895" y="7172"/>
                    </a:lnTo>
                    <a:lnTo>
                      <a:pt x="1779" y="8022"/>
                    </a:lnTo>
                    <a:lnTo>
                      <a:pt x="1721" y="8892"/>
                    </a:lnTo>
                    <a:lnTo>
                      <a:pt x="1682" y="9743"/>
                    </a:lnTo>
                    <a:lnTo>
                      <a:pt x="1624" y="11463"/>
                    </a:lnTo>
                    <a:lnTo>
                      <a:pt x="1508" y="12198"/>
                    </a:lnTo>
                    <a:lnTo>
                      <a:pt x="1431" y="12913"/>
                    </a:lnTo>
                    <a:lnTo>
                      <a:pt x="1373" y="13648"/>
                    </a:lnTo>
                    <a:lnTo>
                      <a:pt x="1354" y="14382"/>
                    </a:lnTo>
                    <a:lnTo>
                      <a:pt x="1334" y="15117"/>
                    </a:lnTo>
                    <a:lnTo>
                      <a:pt x="1354" y="15852"/>
                    </a:lnTo>
                    <a:lnTo>
                      <a:pt x="1392" y="16567"/>
                    </a:lnTo>
                    <a:lnTo>
                      <a:pt x="1450" y="17282"/>
                    </a:lnTo>
                    <a:lnTo>
                      <a:pt x="1470" y="17417"/>
                    </a:lnTo>
                    <a:lnTo>
                      <a:pt x="1528" y="17533"/>
                    </a:lnTo>
                    <a:lnTo>
                      <a:pt x="1586" y="17611"/>
                    </a:lnTo>
                    <a:lnTo>
                      <a:pt x="1682" y="17688"/>
                    </a:lnTo>
                    <a:lnTo>
                      <a:pt x="1663" y="18539"/>
                    </a:lnTo>
                    <a:lnTo>
                      <a:pt x="1644" y="19409"/>
                    </a:lnTo>
                    <a:lnTo>
                      <a:pt x="1605" y="20259"/>
                    </a:lnTo>
                    <a:lnTo>
                      <a:pt x="1528" y="21129"/>
                    </a:lnTo>
                    <a:lnTo>
                      <a:pt x="1450" y="21438"/>
                    </a:lnTo>
                    <a:lnTo>
                      <a:pt x="1354" y="21516"/>
                    </a:lnTo>
                    <a:lnTo>
                      <a:pt x="1276" y="21612"/>
                    </a:lnTo>
                    <a:lnTo>
                      <a:pt x="1238" y="21728"/>
                    </a:lnTo>
                    <a:lnTo>
                      <a:pt x="1218" y="21864"/>
                    </a:lnTo>
                    <a:lnTo>
                      <a:pt x="1180" y="23004"/>
                    </a:lnTo>
                    <a:lnTo>
                      <a:pt x="1122" y="23545"/>
                    </a:lnTo>
                    <a:lnTo>
                      <a:pt x="1083" y="24087"/>
                    </a:lnTo>
                    <a:lnTo>
                      <a:pt x="1025" y="25169"/>
                    </a:lnTo>
                    <a:lnTo>
                      <a:pt x="1006" y="26252"/>
                    </a:lnTo>
                    <a:lnTo>
                      <a:pt x="1006" y="27334"/>
                    </a:lnTo>
                    <a:lnTo>
                      <a:pt x="1006" y="27431"/>
                    </a:lnTo>
                    <a:lnTo>
                      <a:pt x="1025" y="27528"/>
                    </a:lnTo>
                    <a:lnTo>
                      <a:pt x="1064" y="27605"/>
                    </a:lnTo>
                    <a:lnTo>
                      <a:pt x="1102" y="27663"/>
                    </a:lnTo>
                    <a:lnTo>
                      <a:pt x="1199" y="27798"/>
                    </a:lnTo>
                    <a:lnTo>
                      <a:pt x="1315" y="27876"/>
                    </a:lnTo>
                    <a:lnTo>
                      <a:pt x="1218" y="27914"/>
                    </a:lnTo>
                    <a:lnTo>
                      <a:pt x="1122" y="27953"/>
                    </a:lnTo>
                    <a:lnTo>
                      <a:pt x="1044" y="28011"/>
                    </a:lnTo>
                    <a:lnTo>
                      <a:pt x="967" y="28088"/>
                    </a:lnTo>
                    <a:lnTo>
                      <a:pt x="909" y="28166"/>
                    </a:lnTo>
                    <a:lnTo>
                      <a:pt x="851" y="28262"/>
                    </a:lnTo>
                    <a:lnTo>
                      <a:pt x="832" y="28378"/>
                    </a:lnTo>
                    <a:lnTo>
                      <a:pt x="813" y="28513"/>
                    </a:lnTo>
                    <a:lnTo>
                      <a:pt x="890" y="30215"/>
                    </a:lnTo>
                    <a:lnTo>
                      <a:pt x="948" y="31916"/>
                    </a:lnTo>
                    <a:lnTo>
                      <a:pt x="658" y="33114"/>
                    </a:lnTo>
                    <a:lnTo>
                      <a:pt x="523" y="33714"/>
                    </a:lnTo>
                    <a:lnTo>
                      <a:pt x="407" y="34332"/>
                    </a:lnTo>
                    <a:lnTo>
                      <a:pt x="310" y="34931"/>
                    </a:lnTo>
                    <a:lnTo>
                      <a:pt x="213" y="35550"/>
                    </a:lnTo>
                    <a:lnTo>
                      <a:pt x="136" y="36169"/>
                    </a:lnTo>
                    <a:lnTo>
                      <a:pt x="78" y="36787"/>
                    </a:lnTo>
                    <a:lnTo>
                      <a:pt x="39" y="37387"/>
                    </a:lnTo>
                    <a:lnTo>
                      <a:pt x="20" y="38005"/>
                    </a:lnTo>
                    <a:lnTo>
                      <a:pt x="1" y="38624"/>
                    </a:lnTo>
                    <a:lnTo>
                      <a:pt x="20" y="39242"/>
                    </a:lnTo>
                    <a:lnTo>
                      <a:pt x="59" y="39861"/>
                    </a:lnTo>
                    <a:lnTo>
                      <a:pt x="117" y="40460"/>
                    </a:lnTo>
                    <a:lnTo>
                      <a:pt x="213" y="41079"/>
                    </a:lnTo>
                    <a:lnTo>
                      <a:pt x="310" y="41697"/>
                    </a:lnTo>
                    <a:lnTo>
                      <a:pt x="349" y="41794"/>
                    </a:lnTo>
                    <a:lnTo>
                      <a:pt x="387" y="41891"/>
                    </a:lnTo>
                    <a:lnTo>
                      <a:pt x="445" y="41968"/>
                    </a:lnTo>
                    <a:lnTo>
                      <a:pt x="523" y="42026"/>
                    </a:lnTo>
                    <a:lnTo>
                      <a:pt x="445" y="43089"/>
                    </a:lnTo>
                    <a:lnTo>
                      <a:pt x="445" y="43186"/>
                    </a:lnTo>
                    <a:lnTo>
                      <a:pt x="465" y="43263"/>
                    </a:lnTo>
                    <a:lnTo>
                      <a:pt x="503" y="43360"/>
                    </a:lnTo>
                    <a:lnTo>
                      <a:pt x="542" y="43457"/>
                    </a:lnTo>
                    <a:lnTo>
                      <a:pt x="581" y="43534"/>
                    </a:lnTo>
                    <a:lnTo>
                      <a:pt x="639" y="43611"/>
                    </a:lnTo>
                    <a:lnTo>
                      <a:pt x="716" y="43650"/>
                    </a:lnTo>
                    <a:lnTo>
                      <a:pt x="813" y="43688"/>
                    </a:lnTo>
                    <a:lnTo>
                      <a:pt x="1122" y="43766"/>
                    </a:lnTo>
                    <a:lnTo>
                      <a:pt x="1354" y="43804"/>
                    </a:lnTo>
                    <a:lnTo>
                      <a:pt x="1586" y="43843"/>
                    </a:lnTo>
                    <a:lnTo>
                      <a:pt x="1992" y="43843"/>
                    </a:lnTo>
                    <a:lnTo>
                      <a:pt x="2108" y="43804"/>
                    </a:lnTo>
                    <a:lnTo>
                      <a:pt x="2204" y="43766"/>
                    </a:lnTo>
                    <a:lnTo>
                      <a:pt x="2301" y="43708"/>
                    </a:lnTo>
                    <a:lnTo>
                      <a:pt x="2378" y="43650"/>
                    </a:lnTo>
                    <a:lnTo>
                      <a:pt x="2456" y="43553"/>
                    </a:lnTo>
                    <a:lnTo>
                      <a:pt x="2494" y="43457"/>
                    </a:lnTo>
                    <a:lnTo>
                      <a:pt x="2514" y="43341"/>
                    </a:lnTo>
                    <a:lnTo>
                      <a:pt x="2572" y="42761"/>
                    </a:lnTo>
                    <a:lnTo>
                      <a:pt x="2610" y="42181"/>
                    </a:lnTo>
                    <a:lnTo>
                      <a:pt x="2630" y="41620"/>
                    </a:lnTo>
                    <a:lnTo>
                      <a:pt x="2630" y="41040"/>
                    </a:lnTo>
                    <a:lnTo>
                      <a:pt x="2688" y="40905"/>
                    </a:lnTo>
                    <a:lnTo>
                      <a:pt x="2726" y="40827"/>
                    </a:lnTo>
                    <a:lnTo>
                      <a:pt x="2726" y="40750"/>
                    </a:lnTo>
                    <a:lnTo>
                      <a:pt x="2804" y="39745"/>
                    </a:lnTo>
                    <a:lnTo>
                      <a:pt x="2842" y="38720"/>
                    </a:lnTo>
                    <a:lnTo>
                      <a:pt x="2881" y="36691"/>
                    </a:lnTo>
                    <a:lnTo>
                      <a:pt x="2900" y="35685"/>
                    </a:lnTo>
                    <a:lnTo>
                      <a:pt x="2939" y="34680"/>
                    </a:lnTo>
                    <a:lnTo>
                      <a:pt x="2978" y="33656"/>
                    </a:lnTo>
                    <a:lnTo>
                      <a:pt x="3074" y="32650"/>
                    </a:lnTo>
                    <a:lnTo>
                      <a:pt x="3248" y="31394"/>
                    </a:lnTo>
                    <a:lnTo>
                      <a:pt x="3403" y="30118"/>
                    </a:lnTo>
                    <a:lnTo>
                      <a:pt x="3538" y="28861"/>
                    </a:lnTo>
                    <a:lnTo>
                      <a:pt x="3654" y="27586"/>
                    </a:lnTo>
                    <a:lnTo>
                      <a:pt x="3654" y="27489"/>
                    </a:lnTo>
                    <a:lnTo>
                      <a:pt x="3635" y="27412"/>
                    </a:lnTo>
                    <a:lnTo>
                      <a:pt x="3616" y="27334"/>
                    </a:lnTo>
                    <a:lnTo>
                      <a:pt x="3596" y="27257"/>
                    </a:lnTo>
                    <a:lnTo>
                      <a:pt x="3500" y="27141"/>
                    </a:lnTo>
                    <a:lnTo>
                      <a:pt x="3384" y="27044"/>
                    </a:lnTo>
                    <a:lnTo>
                      <a:pt x="3519" y="25169"/>
                    </a:lnTo>
                    <a:lnTo>
                      <a:pt x="3693" y="23294"/>
                    </a:lnTo>
                    <a:lnTo>
                      <a:pt x="3693" y="23178"/>
                    </a:lnTo>
                    <a:lnTo>
                      <a:pt x="3674" y="23062"/>
                    </a:lnTo>
                    <a:lnTo>
                      <a:pt x="3635" y="22985"/>
                    </a:lnTo>
                    <a:lnTo>
                      <a:pt x="3596" y="22888"/>
                    </a:lnTo>
                    <a:lnTo>
                      <a:pt x="3616" y="22791"/>
                    </a:lnTo>
                    <a:lnTo>
                      <a:pt x="3616" y="22656"/>
                    </a:lnTo>
                    <a:lnTo>
                      <a:pt x="3616" y="22057"/>
                    </a:lnTo>
                    <a:lnTo>
                      <a:pt x="3616" y="21458"/>
                    </a:lnTo>
                    <a:lnTo>
                      <a:pt x="3635" y="20858"/>
                    </a:lnTo>
                    <a:lnTo>
                      <a:pt x="3674" y="20259"/>
                    </a:lnTo>
                    <a:lnTo>
                      <a:pt x="3770" y="19061"/>
                    </a:lnTo>
                    <a:lnTo>
                      <a:pt x="3886" y="17881"/>
                    </a:lnTo>
                    <a:lnTo>
                      <a:pt x="4041" y="16683"/>
                    </a:lnTo>
                    <a:lnTo>
                      <a:pt x="4215" y="15504"/>
                    </a:lnTo>
                    <a:lnTo>
                      <a:pt x="4563" y="13126"/>
                    </a:lnTo>
                    <a:lnTo>
                      <a:pt x="4698" y="13068"/>
                    </a:lnTo>
                    <a:lnTo>
                      <a:pt x="4756" y="13010"/>
                    </a:lnTo>
                    <a:lnTo>
                      <a:pt x="4795" y="12971"/>
                    </a:lnTo>
                    <a:lnTo>
                      <a:pt x="4833" y="12894"/>
                    </a:lnTo>
                    <a:lnTo>
                      <a:pt x="4872" y="12836"/>
                    </a:lnTo>
                    <a:lnTo>
                      <a:pt x="4891" y="12739"/>
                    </a:lnTo>
                    <a:lnTo>
                      <a:pt x="4891" y="12643"/>
                    </a:lnTo>
                    <a:lnTo>
                      <a:pt x="4911" y="12217"/>
                    </a:lnTo>
                    <a:lnTo>
                      <a:pt x="4930" y="11792"/>
                    </a:lnTo>
                    <a:lnTo>
                      <a:pt x="4969" y="11367"/>
                    </a:lnTo>
                    <a:lnTo>
                      <a:pt x="5027" y="10941"/>
                    </a:lnTo>
                    <a:lnTo>
                      <a:pt x="5162" y="10091"/>
                    </a:lnTo>
                    <a:lnTo>
                      <a:pt x="5336" y="9240"/>
                    </a:lnTo>
                    <a:lnTo>
                      <a:pt x="5723" y="7578"/>
                    </a:lnTo>
                    <a:lnTo>
                      <a:pt x="5916" y="6727"/>
                    </a:lnTo>
                    <a:lnTo>
                      <a:pt x="6071" y="5896"/>
                    </a:lnTo>
                    <a:lnTo>
                      <a:pt x="6071" y="5780"/>
                    </a:lnTo>
                    <a:lnTo>
                      <a:pt x="6071" y="5683"/>
                    </a:lnTo>
                    <a:lnTo>
                      <a:pt x="6051" y="5606"/>
                    </a:lnTo>
                    <a:lnTo>
                      <a:pt x="6013" y="5529"/>
                    </a:lnTo>
                    <a:lnTo>
                      <a:pt x="5955" y="5451"/>
                    </a:lnTo>
                    <a:lnTo>
                      <a:pt x="5897" y="5393"/>
                    </a:lnTo>
                    <a:lnTo>
                      <a:pt x="5819" y="5355"/>
                    </a:lnTo>
                    <a:lnTo>
                      <a:pt x="5742" y="5316"/>
                    </a:lnTo>
                    <a:lnTo>
                      <a:pt x="5645" y="5277"/>
                    </a:lnTo>
                    <a:lnTo>
                      <a:pt x="5568" y="5258"/>
                    </a:lnTo>
                    <a:lnTo>
                      <a:pt x="5471" y="5258"/>
                    </a:lnTo>
                    <a:lnTo>
                      <a:pt x="5375" y="5277"/>
                    </a:lnTo>
                    <a:lnTo>
                      <a:pt x="5297" y="5297"/>
                    </a:lnTo>
                    <a:lnTo>
                      <a:pt x="5220" y="5335"/>
                    </a:lnTo>
                    <a:lnTo>
                      <a:pt x="5143" y="5374"/>
                    </a:lnTo>
                    <a:lnTo>
                      <a:pt x="5065" y="5451"/>
                    </a:lnTo>
                    <a:lnTo>
                      <a:pt x="5027" y="5200"/>
                    </a:lnTo>
                    <a:lnTo>
                      <a:pt x="5027" y="5200"/>
                    </a:lnTo>
                    <a:lnTo>
                      <a:pt x="5104" y="5239"/>
                    </a:lnTo>
                    <a:lnTo>
                      <a:pt x="5181" y="5258"/>
                    </a:lnTo>
                    <a:lnTo>
                      <a:pt x="5355" y="5258"/>
                    </a:lnTo>
                    <a:lnTo>
                      <a:pt x="5510" y="5219"/>
                    </a:lnTo>
                    <a:lnTo>
                      <a:pt x="5665" y="5123"/>
                    </a:lnTo>
                    <a:lnTo>
                      <a:pt x="5723" y="5065"/>
                    </a:lnTo>
                    <a:lnTo>
                      <a:pt x="5781" y="5007"/>
                    </a:lnTo>
                    <a:lnTo>
                      <a:pt x="5839" y="4929"/>
                    </a:lnTo>
                    <a:lnTo>
                      <a:pt x="5877" y="4852"/>
                    </a:lnTo>
                    <a:lnTo>
                      <a:pt x="5897" y="4755"/>
                    </a:lnTo>
                    <a:lnTo>
                      <a:pt x="5897" y="4659"/>
                    </a:lnTo>
                    <a:lnTo>
                      <a:pt x="5897" y="4562"/>
                    </a:lnTo>
                    <a:lnTo>
                      <a:pt x="5858" y="4466"/>
                    </a:lnTo>
                    <a:lnTo>
                      <a:pt x="5665" y="3886"/>
                    </a:lnTo>
                    <a:lnTo>
                      <a:pt x="5433" y="3325"/>
                    </a:lnTo>
                    <a:lnTo>
                      <a:pt x="5181" y="2784"/>
                    </a:lnTo>
                    <a:lnTo>
                      <a:pt x="4891" y="2223"/>
                    </a:lnTo>
                    <a:lnTo>
                      <a:pt x="4601" y="1701"/>
                    </a:lnTo>
                    <a:lnTo>
                      <a:pt x="4273" y="1179"/>
                    </a:lnTo>
                    <a:lnTo>
                      <a:pt x="3925" y="696"/>
                    </a:lnTo>
                    <a:lnTo>
                      <a:pt x="3558" y="213"/>
                    </a:lnTo>
                    <a:lnTo>
                      <a:pt x="3500" y="135"/>
                    </a:lnTo>
                    <a:lnTo>
                      <a:pt x="3422" y="97"/>
                    </a:lnTo>
                    <a:lnTo>
                      <a:pt x="3345" y="39"/>
                    </a:lnTo>
                    <a:lnTo>
                      <a:pt x="3268" y="19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965000" y="-1362400"/>
                <a:ext cx="158550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6342" h="33792" extrusionOk="0">
                    <a:moveTo>
                      <a:pt x="3944" y="10091"/>
                    </a:moveTo>
                    <a:lnTo>
                      <a:pt x="3867" y="11251"/>
                    </a:lnTo>
                    <a:lnTo>
                      <a:pt x="3789" y="12411"/>
                    </a:lnTo>
                    <a:lnTo>
                      <a:pt x="3847" y="11251"/>
                    </a:lnTo>
                    <a:lnTo>
                      <a:pt x="3944" y="10091"/>
                    </a:lnTo>
                    <a:close/>
                    <a:moveTo>
                      <a:pt x="1953" y="27605"/>
                    </a:moveTo>
                    <a:lnTo>
                      <a:pt x="1914" y="28746"/>
                    </a:lnTo>
                    <a:lnTo>
                      <a:pt x="1914" y="29074"/>
                    </a:lnTo>
                    <a:lnTo>
                      <a:pt x="1934" y="29422"/>
                    </a:lnTo>
                    <a:lnTo>
                      <a:pt x="1760" y="29422"/>
                    </a:lnTo>
                    <a:lnTo>
                      <a:pt x="1856" y="28514"/>
                    </a:lnTo>
                    <a:lnTo>
                      <a:pt x="1953" y="27605"/>
                    </a:lnTo>
                    <a:close/>
                    <a:moveTo>
                      <a:pt x="3905" y="0"/>
                    </a:moveTo>
                    <a:lnTo>
                      <a:pt x="3789" y="39"/>
                    </a:lnTo>
                    <a:lnTo>
                      <a:pt x="3693" y="78"/>
                    </a:lnTo>
                    <a:lnTo>
                      <a:pt x="3615" y="136"/>
                    </a:lnTo>
                    <a:lnTo>
                      <a:pt x="3557" y="213"/>
                    </a:lnTo>
                    <a:lnTo>
                      <a:pt x="3499" y="290"/>
                    </a:lnTo>
                    <a:lnTo>
                      <a:pt x="3441" y="367"/>
                    </a:lnTo>
                    <a:lnTo>
                      <a:pt x="3422" y="464"/>
                    </a:lnTo>
                    <a:lnTo>
                      <a:pt x="3403" y="561"/>
                    </a:lnTo>
                    <a:lnTo>
                      <a:pt x="3422" y="657"/>
                    </a:lnTo>
                    <a:lnTo>
                      <a:pt x="3635" y="1450"/>
                    </a:lnTo>
                    <a:lnTo>
                      <a:pt x="3731" y="1856"/>
                    </a:lnTo>
                    <a:lnTo>
                      <a:pt x="3751" y="2069"/>
                    </a:lnTo>
                    <a:lnTo>
                      <a:pt x="3770" y="2281"/>
                    </a:lnTo>
                    <a:lnTo>
                      <a:pt x="3673" y="2320"/>
                    </a:lnTo>
                    <a:lnTo>
                      <a:pt x="3596" y="2359"/>
                    </a:lnTo>
                    <a:lnTo>
                      <a:pt x="3519" y="2417"/>
                    </a:lnTo>
                    <a:lnTo>
                      <a:pt x="3441" y="2494"/>
                    </a:lnTo>
                    <a:lnTo>
                      <a:pt x="3403" y="2571"/>
                    </a:lnTo>
                    <a:lnTo>
                      <a:pt x="3364" y="2668"/>
                    </a:lnTo>
                    <a:lnTo>
                      <a:pt x="3325" y="2765"/>
                    </a:lnTo>
                    <a:lnTo>
                      <a:pt x="3325" y="2900"/>
                    </a:lnTo>
                    <a:lnTo>
                      <a:pt x="3345" y="3132"/>
                    </a:lnTo>
                    <a:lnTo>
                      <a:pt x="3190" y="3190"/>
                    </a:lnTo>
                    <a:lnTo>
                      <a:pt x="3132" y="3248"/>
                    </a:lnTo>
                    <a:lnTo>
                      <a:pt x="3074" y="3286"/>
                    </a:lnTo>
                    <a:lnTo>
                      <a:pt x="3035" y="3364"/>
                    </a:lnTo>
                    <a:lnTo>
                      <a:pt x="2997" y="3441"/>
                    </a:lnTo>
                    <a:lnTo>
                      <a:pt x="2977" y="3518"/>
                    </a:lnTo>
                    <a:lnTo>
                      <a:pt x="2958" y="3615"/>
                    </a:lnTo>
                    <a:lnTo>
                      <a:pt x="2919" y="4292"/>
                    </a:lnTo>
                    <a:lnTo>
                      <a:pt x="2881" y="4968"/>
                    </a:lnTo>
                    <a:lnTo>
                      <a:pt x="2804" y="5645"/>
                    </a:lnTo>
                    <a:lnTo>
                      <a:pt x="2726" y="6302"/>
                    </a:lnTo>
                    <a:lnTo>
                      <a:pt x="2630" y="6979"/>
                    </a:lnTo>
                    <a:lnTo>
                      <a:pt x="2514" y="7636"/>
                    </a:lnTo>
                    <a:lnTo>
                      <a:pt x="2378" y="8293"/>
                    </a:lnTo>
                    <a:lnTo>
                      <a:pt x="2204" y="8951"/>
                    </a:lnTo>
                    <a:lnTo>
                      <a:pt x="2185" y="9067"/>
                    </a:lnTo>
                    <a:lnTo>
                      <a:pt x="2185" y="9163"/>
                    </a:lnTo>
                    <a:lnTo>
                      <a:pt x="2204" y="9260"/>
                    </a:lnTo>
                    <a:lnTo>
                      <a:pt x="2243" y="9356"/>
                    </a:lnTo>
                    <a:lnTo>
                      <a:pt x="2301" y="9453"/>
                    </a:lnTo>
                    <a:lnTo>
                      <a:pt x="2359" y="9530"/>
                    </a:lnTo>
                    <a:lnTo>
                      <a:pt x="2436" y="9588"/>
                    </a:lnTo>
                    <a:lnTo>
                      <a:pt x="2514" y="9646"/>
                    </a:lnTo>
                    <a:lnTo>
                      <a:pt x="2456" y="10478"/>
                    </a:lnTo>
                    <a:lnTo>
                      <a:pt x="2417" y="11309"/>
                    </a:lnTo>
                    <a:lnTo>
                      <a:pt x="2069" y="12933"/>
                    </a:lnTo>
                    <a:lnTo>
                      <a:pt x="1914" y="13745"/>
                    </a:lnTo>
                    <a:lnTo>
                      <a:pt x="1779" y="14557"/>
                    </a:lnTo>
                    <a:lnTo>
                      <a:pt x="1644" y="15388"/>
                    </a:lnTo>
                    <a:lnTo>
                      <a:pt x="1528" y="16200"/>
                    </a:lnTo>
                    <a:lnTo>
                      <a:pt x="1431" y="17031"/>
                    </a:lnTo>
                    <a:lnTo>
                      <a:pt x="1373" y="17862"/>
                    </a:lnTo>
                    <a:lnTo>
                      <a:pt x="1257" y="19776"/>
                    </a:lnTo>
                    <a:lnTo>
                      <a:pt x="1160" y="21690"/>
                    </a:lnTo>
                    <a:lnTo>
                      <a:pt x="1064" y="23623"/>
                    </a:lnTo>
                    <a:lnTo>
                      <a:pt x="948" y="25537"/>
                    </a:lnTo>
                    <a:lnTo>
                      <a:pt x="793" y="27450"/>
                    </a:lnTo>
                    <a:lnTo>
                      <a:pt x="716" y="28398"/>
                    </a:lnTo>
                    <a:lnTo>
                      <a:pt x="600" y="29345"/>
                    </a:lnTo>
                    <a:lnTo>
                      <a:pt x="484" y="30292"/>
                    </a:lnTo>
                    <a:lnTo>
                      <a:pt x="348" y="31259"/>
                    </a:lnTo>
                    <a:lnTo>
                      <a:pt x="194" y="32206"/>
                    </a:lnTo>
                    <a:lnTo>
                      <a:pt x="20" y="33153"/>
                    </a:lnTo>
                    <a:lnTo>
                      <a:pt x="1" y="33250"/>
                    </a:lnTo>
                    <a:lnTo>
                      <a:pt x="20" y="33366"/>
                    </a:lnTo>
                    <a:lnTo>
                      <a:pt x="78" y="33482"/>
                    </a:lnTo>
                    <a:lnTo>
                      <a:pt x="136" y="33578"/>
                    </a:lnTo>
                    <a:lnTo>
                      <a:pt x="213" y="33656"/>
                    </a:lnTo>
                    <a:lnTo>
                      <a:pt x="310" y="33733"/>
                    </a:lnTo>
                    <a:lnTo>
                      <a:pt x="406" y="33772"/>
                    </a:lnTo>
                    <a:lnTo>
                      <a:pt x="522" y="33791"/>
                    </a:lnTo>
                    <a:lnTo>
                      <a:pt x="967" y="33772"/>
                    </a:lnTo>
                    <a:lnTo>
                      <a:pt x="1354" y="33752"/>
                    </a:lnTo>
                    <a:lnTo>
                      <a:pt x="1547" y="33714"/>
                    </a:lnTo>
                    <a:lnTo>
                      <a:pt x="1721" y="33675"/>
                    </a:lnTo>
                    <a:lnTo>
                      <a:pt x="1895" y="33617"/>
                    </a:lnTo>
                    <a:lnTo>
                      <a:pt x="2050" y="33559"/>
                    </a:lnTo>
                    <a:lnTo>
                      <a:pt x="2185" y="33482"/>
                    </a:lnTo>
                    <a:lnTo>
                      <a:pt x="2320" y="33385"/>
                    </a:lnTo>
                    <a:lnTo>
                      <a:pt x="2456" y="33269"/>
                    </a:lnTo>
                    <a:lnTo>
                      <a:pt x="2552" y="33134"/>
                    </a:lnTo>
                    <a:lnTo>
                      <a:pt x="2668" y="32999"/>
                    </a:lnTo>
                    <a:lnTo>
                      <a:pt x="2746" y="32805"/>
                    </a:lnTo>
                    <a:lnTo>
                      <a:pt x="2823" y="32612"/>
                    </a:lnTo>
                    <a:lnTo>
                      <a:pt x="2900" y="32380"/>
                    </a:lnTo>
                    <a:lnTo>
                      <a:pt x="2939" y="32129"/>
                    </a:lnTo>
                    <a:lnTo>
                      <a:pt x="2997" y="31877"/>
                    </a:lnTo>
                    <a:lnTo>
                      <a:pt x="3055" y="31355"/>
                    </a:lnTo>
                    <a:lnTo>
                      <a:pt x="3093" y="30795"/>
                    </a:lnTo>
                    <a:lnTo>
                      <a:pt x="3093" y="30234"/>
                    </a:lnTo>
                    <a:lnTo>
                      <a:pt x="3074" y="29132"/>
                    </a:lnTo>
                    <a:lnTo>
                      <a:pt x="3074" y="28591"/>
                    </a:lnTo>
                    <a:lnTo>
                      <a:pt x="3074" y="28069"/>
                    </a:lnTo>
                    <a:lnTo>
                      <a:pt x="3113" y="26871"/>
                    </a:lnTo>
                    <a:lnTo>
                      <a:pt x="3151" y="25672"/>
                    </a:lnTo>
                    <a:lnTo>
                      <a:pt x="3267" y="23275"/>
                    </a:lnTo>
                    <a:lnTo>
                      <a:pt x="3306" y="22676"/>
                    </a:lnTo>
                    <a:lnTo>
                      <a:pt x="3345" y="22076"/>
                    </a:lnTo>
                    <a:lnTo>
                      <a:pt x="3403" y="21477"/>
                    </a:lnTo>
                    <a:lnTo>
                      <a:pt x="3480" y="20878"/>
                    </a:lnTo>
                    <a:lnTo>
                      <a:pt x="3654" y="19718"/>
                    </a:lnTo>
                    <a:lnTo>
                      <a:pt x="3867" y="18558"/>
                    </a:lnTo>
                    <a:lnTo>
                      <a:pt x="4099" y="17398"/>
                    </a:lnTo>
                    <a:lnTo>
                      <a:pt x="4331" y="16219"/>
                    </a:lnTo>
                    <a:lnTo>
                      <a:pt x="4582" y="15059"/>
                    </a:lnTo>
                    <a:lnTo>
                      <a:pt x="4814" y="13880"/>
                    </a:lnTo>
                    <a:lnTo>
                      <a:pt x="4911" y="13300"/>
                    </a:lnTo>
                    <a:lnTo>
                      <a:pt x="4969" y="12720"/>
                    </a:lnTo>
                    <a:lnTo>
                      <a:pt x="5007" y="12140"/>
                    </a:lnTo>
                    <a:lnTo>
                      <a:pt x="5046" y="11560"/>
                    </a:lnTo>
                    <a:lnTo>
                      <a:pt x="5085" y="10381"/>
                    </a:lnTo>
                    <a:lnTo>
                      <a:pt x="5123" y="9202"/>
                    </a:lnTo>
                    <a:lnTo>
                      <a:pt x="5162" y="8622"/>
                    </a:lnTo>
                    <a:lnTo>
                      <a:pt x="5220" y="8042"/>
                    </a:lnTo>
                    <a:lnTo>
                      <a:pt x="5297" y="7462"/>
                    </a:lnTo>
                    <a:lnTo>
                      <a:pt x="5413" y="6901"/>
                    </a:lnTo>
                    <a:lnTo>
                      <a:pt x="5549" y="6321"/>
                    </a:lnTo>
                    <a:lnTo>
                      <a:pt x="5723" y="5780"/>
                    </a:lnTo>
                    <a:lnTo>
                      <a:pt x="5838" y="5510"/>
                    </a:lnTo>
                    <a:lnTo>
                      <a:pt x="5954" y="5239"/>
                    </a:lnTo>
                    <a:lnTo>
                      <a:pt x="6090" y="4968"/>
                    </a:lnTo>
                    <a:lnTo>
                      <a:pt x="6244" y="4698"/>
                    </a:lnTo>
                    <a:lnTo>
                      <a:pt x="6322" y="4524"/>
                    </a:lnTo>
                    <a:lnTo>
                      <a:pt x="6341" y="4446"/>
                    </a:lnTo>
                    <a:lnTo>
                      <a:pt x="6341" y="4350"/>
                    </a:lnTo>
                    <a:lnTo>
                      <a:pt x="6341" y="4253"/>
                    </a:lnTo>
                    <a:lnTo>
                      <a:pt x="6322" y="4176"/>
                    </a:lnTo>
                    <a:lnTo>
                      <a:pt x="6283" y="4079"/>
                    </a:lnTo>
                    <a:lnTo>
                      <a:pt x="6225" y="4002"/>
                    </a:lnTo>
                    <a:lnTo>
                      <a:pt x="6051" y="3770"/>
                    </a:lnTo>
                    <a:lnTo>
                      <a:pt x="5896" y="3538"/>
                    </a:lnTo>
                    <a:lnTo>
                      <a:pt x="5587" y="3055"/>
                    </a:lnTo>
                    <a:lnTo>
                      <a:pt x="5336" y="2552"/>
                    </a:lnTo>
                    <a:lnTo>
                      <a:pt x="5104" y="2049"/>
                    </a:lnTo>
                    <a:lnTo>
                      <a:pt x="5085" y="1740"/>
                    </a:lnTo>
                    <a:lnTo>
                      <a:pt x="5027" y="1431"/>
                    </a:lnTo>
                    <a:lnTo>
                      <a:pt x="4969" y="1160"/>
                    </a:lnTo>
                    <a:lnTo>
                      <a:pt x="4872" y="889"/>
                    </a:lnTo>
                    <a:lnTo>
                      <a:pt x="4775" y="657"/>
                    </a:lnTo>
                    <a:lnTo>
                      <a:pt x="4659" y="445"/>
                    </a:lnTo>
                    <a:lnTo>
                      <a:pt x="4505" y="252"/>
                    </a:lnTo>
                    <a:lnTo>
                      <a:pt x="4350" y="116"/>
                    </a:lnTo>
                    <a:lnTo>
                      <a:pt x="4292" y="78"/>
                    </a:lnTo>
                    <a:lnTo>
                      <a:pt x="4195" y="39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F8C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1144775" y="-1546525"/>
                <a:ext cx="120850" cy="103182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1273" extrusionOk="0">
                    <a:moveTo>
                      <a:pt x="2610" y="2300"/>
                    </a:moveTo>
                    <a:lnTo>
                      <a:pt x="2920" y="2784"/>
                    </a:lnTo>
                    <a:lnTo>
                      <a:pt x="2842" y="2784"/>
                    </a:lnTo>
                    <a:lnTo>
                      <a:pt x="2765" y="2803"/>
                    </a:lnTo>
                    <a:lnTo>
                      <a:pt x="2668" y="2861"/>
                    </a:lnTo>
                    <a:lnTo>
                      <a:pt x="2572" y="2938"/>
                    </a:lnTo>
                    <a:lnTo>
                      <a:pt x="2572" y="2938"/>
                    </a:lnTo>
                    <a:lnTo>
                      <a:pt x="2610" y="2300"/>
                    </a:lnTo>
                    <a:close/>
                    <a:moveTo>
                      <a:pt x="2108" y="0"/>
                    </a:moveTo>
                    <a:lnTo>
                      <a:pt x="2011" y="19"/>
                    </a:lnTo>
                    <a:lnTo>
                      <a:pt x="1934" y="58"/>
                    </a:lnTo>
                    <a:lnTo>
                      <a:pt x="1856" y="97"/>
                    </a:lnTo>
                    <a:lnTo>
                      <a:pt x="1798" y="155"/>
                    </a:lnTo>
                    <a:lnTo>
                      <a:pt x="1721" y="232"/>
                    </a:lnTo>
                    <a:lnTo>
                      <a:pt x="1682" y="309"/>
                    </a:lnTo>
                    <a:lnTo>
                      <a:pt x="1644" y="406"/>
                    </a:lnTo>
                    <a:lnTo>
                      <a:pt x="1605" y="503"/>
                    </a:lnTo>
                    <a:lnTo>
                      <a:pt x="1528" y="1005"/>
                    </a:lnTo>
                    <a:lnTo>
                      <a:pt x="1508" y="1489"/>
                    </a:lnTo>
                    <a:lnTo>
                      <a:pt x="1470" y="2494"/>
                    </a:lnTo>
                    <a:lnTo>
                      <a:pt x="1450" y="2996"/>
                    </a:lnTo>
                    <a:lnTo>
                      <a:pt x="1393" y="3499"/>
                    </a:lnTo>
                    <a:lnTo>
                      <a:pt x="1354" y="3750"/>
                    </a:lnTo>
                    <a:lnTo>
                      <a:pt x="1315" y="3982"/>
                    </a:lnTo>
                    <a:lnTo>
                      <a:pt x="1238" y="4234"/>
                    </a:lnTo>
                    <a:lnTo>
                      <a:pt x="1161" y="4466"/>
                    </a:lnTo>
                    <a:lnTo>
                      <a:pt x="1122" y="4582"/>
                    </a:lnTo>
                    <a:lnTo>
                      <a:pt x="1122" y="4697"/>
                    </a:lnTo>
                    <a:lnTo>
                      <a:pt x="1141" y="4794"/>
                    </a:lnTo>
                    <a:lnTo>
                      <a:pt x="1161" y="4891"/>
                    </a:lnTo>
                    <a:lnTo>
                      <a:pt x="1219" y="4987"/>
                    </a:lnTo>
                    <a:lnTo>
                      <a:pt x="1277" y="5045"/>
                    </a:lnTo>
                    <a:lnTo>
                      <a:pt x="1354" y="5123"/>
                    </a:lnTo>
                    <a:lnTo>
                      <a:pt x="1431" y="5161"/>
                    </a:lnTo>
                    <a:lnTo>
                      <a:pt x="1528" y="5200"/>
                    </a:lnTo>
                    <a:lnTo>
                      <a:pt x="1624" y="5239"/>
                    </a:lnTo>
                    <a:lnTo>
                      <a:pt x="1818" y="5239"/>
                    </a:lnTo>
                    <a:lnTo>
                      <a:pt x="1914" y="5219"/>
                    </a:lnTo>
                    <a:lnTo>
                      <a:pt x="2011" y="5181"/>
                    </a:lnTo>
                    <a:lnTo>
                      <a:pt x="2088" y="5103"/>
                    </a:lnTo>
                    <a:lnTo>
                      <a:pt x="2146" y="5026"/>
                    </a:lnTo>
                    <a:lnTo>
                      <a:pt x="2166" y="5103"/>
                    </a:lnTo>
                    <a:lnTo>
                      <a:pt x="2204" y="5239"/>
                    </a:lnTo>
                    <a:lnTo>
                      <a:pt x="2262" y="5355"/>
                    </a:lnTo>
                    <a:lnTo>
                      <a:pt x="2359" y="5451"/>
                    </a:lnTo>
                    <a:lnTo>
                      <a:pt x="2456" y="5529"/>
                    </a:lnTo>
                    <a:lnTo>
                      <a:pt x="2572" y="5587"/>
                    </a:lnTo>
                    <a:lnTo>
                      <a:pt x="2707" y="5606"/>
                    </a:lnTo>
                    <a:lnTo>
                      <a:pt x="2823" y="5606"/>
                    </a:lnTo>
                    <a:lnTo>
                      <a:pt x="2958" y="5548"/>
                    </a:lnTo>
                    <a:lnTo>
                      <a:pt x="3171" y="5490"/>
                    </a:lnTo>
                    <a:lnTo>
                      <a:pt x="3152" y="5567"/>
                    </a:lnTo>
                    <a:lnTo>
                      <a:pt x="3094" y="6708"/>
                    </a:lnTo>
                    <a:lnTo>
                      <a:pt x="3036" y="7848"/>
                    </a:lnTo>
                    <a:lnTo>
                      <a:pt x="2842" y="8738"/>
                    </a:lnTo>
                    <a:lnTo>
                      <a:pt x="2688" y="9627"/>
                    </a:lnTo>
                    <a:lnTo>
                      <a:pt x="2610" y="10072"/>
                    </a:lnTo>
                    <a:lnTo>
                      <a:pt x="2572" y="10516"/>
                    </a:lnTo>
                    <a:lnTo>
                      <a:pt x="2533" y="10961"/>
                    </a:lnTo>
                    <a:lnTo>
                      <a:pt x="2514" y="11425"/>
                    </a:lnTo>
                    <a:lnTo>
                      <a:pt x="2514" y="11541"/>
                    </a:lnTo>
                    <a:lnTo>
                      <a:pt x="2552" y="11657"/>
                    </a:lnTo>
                    <a:lnTo>
                      <a:pt x="2610" y="11753"/>
                    </a:lnTo>
                    <a:lnTo>
                      <a:pt x="2668" y="11850"/>
                    </a:lnTo>
                    <a:lnTo>
                      <a:pt x="2630" y="11889"/>
                    </a:lnTo>
                    <a:lnTo>
                      <a:pt x="2572" y="11947"/>
                    </a:lnTo>
                    <a:lnTo>
                      <a:pt x="2533" y="12024"/>
                    </a:lnTo>
                    <a:lnTo>
                      <a:pt x="2494" y="12101"/>
                    </a:lnTo>
                    <a:lnTo>
                      <a:pt x="2359" y="12565"/>
                    </a:lnTo>
                    <a:lnTo>
                      <a:pt x="2243" y="13010"/>
                    </a:lnTo>
                    <a:lnTo>
                      <a:pt x="2146" y="13455"/>
                    </a:lnTo>
                    <a:lnTo>
                      <a:pt x="2050" y="13918"/>
                    </a:lnTo>
                    <a:lnTo>
                      <a:pt x="1972" y="14363"/>
                    </a:lnTo>
                    <a:lnTo>
                      <a:pt x="1895" y="14827"/>
                    </a:lnTo>
                    <a:lnTo>
                      <a:pt x="1798" y="15755"/>
                    </a:lnTo>
                    <a:lnTo>
                      <a:pt x="1721" y="16663"/>
                    </a:lnTo>
                    <a:lnTo>
                      <a:pt x="1702" y="17591"/>
                    </a:lnTo>
                    <a:lnTo>
                      <a:pt x="1682" y="18519"/>
                    </a:lnTo>
                    <a:lnTo>
                      <a:pt x="1682" y="19447"/>
                    </a:lnTo>
                    <a:lnTo>
                      <a:pt x="1682" y="19467"/>
                    </a:lnTo>
                    <a:lnTo>
                      <a:pt x="1682" y="19544"/>
                    </a:lnTo>
                    <a:lnTo>
                      <a:pt x="1605" y="19660"/>
                    </a:lnTo>
                    <a:lnTo>
                      <a:pt x="1566" y="19795"/>
                    </a:lnTo>
                    <a:lnTo>
                      <a:pt x="1450" y="20646"/>
                    </a:lnTo>
                    <a:lnTo>
                      <a:pt x="1373" y="21496"/>
                    </a:lnTo>
                    <a:lnTo>
                      <a:pt x="1296" y="22347"/>
                    </a:lnTo>
                    <a:lnTo>
                      <a:pt x="1238" y="23197"/>
                    </a:lnTo>
                    <a:lnTo>
                      <a:pt x="1141" y="24899"/>
                    </a:lnTo>
                    <a:lnTo>
                      <a:pt x="1083" y="25749"/>
                    </a:lnTo>
                    <a:lnTo>
                      <a:pt x="1006" y="26600"/>
                    </a:lnTo>
                    <a:lnTo>
                      <a:pt x="909" y="26658"/>
                    </a:lnTo>
                    <a:lnTo>
                      <a:pt x="851" y="26754"/>
                    </a:lnTo>
                    <a:lnTo>
                      <a:pt x="793" y="26870"/>
                    </a:lnTo>
                    <a:lnTo>
                      <a:pt x="774" y="27006"/>
                    </a:lnTo>
                    <a:lnTo>
                      <a:pt x="774" y="27682"/>
                    </a:lnTo>
                    <a:lnTo>
                      <a:pt x="755" y="28340"/>
                    </a:lnTo>
                    <a:lnTo>
                      <a:pt x="697" y="28668"/>
                    </a:lnTo>
                    <a:lnTo>
                      <a:pt x="677" y="28765"/>
                    </a:lnTo>
                    <a:lnTo>
                      <a:pt x="677" y="28842"/>
                    </a:lnTo>
                    <a:lnTo>
                      <a:pt x="735" y="28977"/>
                    </a:lnTo>
                    <a:lnTo>
                      <a:pt x="716" y="29229"/>
                    </a:lnTo>
                    <a:lnTo>
                      <a:pt x="407" y="31626"/>
                    </a:lnTo>
                    <a:lnTo>
                      <a:pt x="271" y="32824"/>
                    </a:lnTo>
                    <a:lnTo>
                      <a:pt x="136" y="34023"/>
                    </a:lnTo>
                    <a:lnTo>
                      <a:pt x="136" y="34139"/>
                    </a:lnTo>
                    <a:lnTo>
                      <a:pt x="155" y="34236"/>
                    </a:lnTo>
                    <a:lnTo>
                      <a:pt x="175" y="34313"/>
                    </a:lnTo>
                    <a:lnTo>
                      <a:pt x="233" y="34390"/>
                    </a:lnTo>
                    <a:lnTo>
                      <a:pt x="97" y="35434"/>
                    </a:lnTo>
                    <a:lnTo>
                      <a:pt x="78" y="35531"/>
                    </a:lnTo>
                    <a:lnTo>
                      <a:pt x="97" y="35608"/>
                    </a:lnTo>
                    <a:lnTo>
                      <a:pt x="117" y="35685"/>
                    </a:lnTo>
                    <a:lnTo>
                      <a:pt x="136" y="35763"/>
                    </a:lnTo>
                    <a:lnTo>
                      <a:pt x="233" y="35879"/>
                    </a:lnTo>
                    <a:lnTo>
                      <a:pt x="329" y="35956"/>
                    </a:lnTo>
                    <a:lnTo>
                      <a:pt x="291" y="36729"/>
                    </a:lnTo>
                    <a:lnTo>
                      <a:pt x="175" y="37676"/>
                    </a:lnTo>
                    <a:lnTo>
                      <a:pt x="97" y="38643"/>
                    </a:lnTo>
                    <a:lnTo>
                      <a:pt x="20" y="39590"/>
                    </a:lnTo>
                    <a:lnTo>
                      <a:pt x="1" y="40074"/>
                    </a:lnTo>
                    <a:lnTo>
                      <a:pt x="1" y="40557"/>
                    </a:lnTo>
                    <a:lnTo>
                      <a:pt x="1" y="40673"/>
                    </a:lnTo>
                    <a:lnTo>
                      <a:pt x="39" y="40789"/>
                    </a:lnTo>
                    <a:lnTo>
                      <a:pt x="78" y="40885"/>
                    </a:lnTo>
                    <a:lnTo>
                      <a:pt x="136" y="40982"/>
                    </a:lnTo>
                    <a:lnTo>
                      <a:pt x="194" y="41059"/>
                    </a:lnTo>
                    <a:lnTo>
                      <a:pt x="291" y="41117"/>
                    </a:lnTo>
                    <a:lnTo>
                      <a:pt x="387" y="41175"/>
                    </a:lnTo>
                    <a:lnTo>
                      <a:pt x="503" y="41195"/>
                    </a:lnTo>
                    <a:lnTo>
                      <a:pt x="851" y="41253"/>
                    </a:lnTo>
                    <a:lnTo>
                      <a:pt x="1199" y="41272"/>
                    </a:lnTo>
                    <a:lnTo>
                      <a:pt x="1895" y="41272"/>
                    </a:lnTo>
                    <a:lnTo>
                      <a:pt x="1992" y="41253"/>
                    </a:lnTo>
                    <a:lnTo>
                      <a:pt x="2088" y="41214"/>
                    </a:lnTo>
                    <a:lnTo>
                      <a:pt x="2166" y="41156"/>
                    </a:lnTo>
                    <a:lnTo>
                      <a:pt x="2243" y="41098"/>
                    </a:lnTo>
                    <a:lnTo>
                      <a:pt x="2301" y="41021"/>
                    </a:lnTo>
                    <a:lnTo>
                      <a:pt x="2340" y="40943"/>
                    </a:lnTo>
                    <a:lnTo>
                      <a:pt x="2378" y="40847"/>
                    </a:lnTo>
                    <a:lnTo>
                      <a:pt x="2398" y="40769"/>
                    </a:lnTo>
                    <a:lnTo>
                      <a:pt x="2436" y="40035"/>
                    </a:lnTo>
                    <a:lnTo>
                      <a:pt x="2533" y="39900"/>
                    </a:lnTo>
                    <a:lnTo>
                      <a:pt x="2552" y="39822"/>
                    </a:lnTo>
                    <a:lnTo>
                      <a:pt x="2572" y="39745"/>
                    </a:lnTo>
                    <a:lnTo>
                      <a:pt x="2823" y="38276"/>
                    </a:lnTo>
                    <a:lnTo>
                      <a:pt x="2939" y="37541"/>
                    </a:lnTo>
                    <a:lnTo>
                      <a:pt x="3055" y="36807"/>
                    </a:lnTo>
                    <a:lnTo>
                      <a:pt x="3132" y="36053"/>
                    </a:lnTo>
                    <a:lnTo>
                      <a:pt x="3171" y="35318"/>
                    </a:lnTo>
                    <a:lnTo>
                      <a:pt x="3190" y="34583"/>
                    </a:lnTo>
                    <a:lnTo>
                      <a:pt x="3171" y="34197"/>
                    </a:lnTo>
                    <a:lnTo>
                      <a:pt x="3152" y="33830"/>
                    </a:lnTo>
                    <a:lnTo>
                      <a:pt x="3132" y="33694"/>
                    </a:lnTo>
                    <a:lnTo>
                      <a:pt x="3074" y="33578"/>
                    </a:lnTo>
                    <a:lnTo>
                      <a:pt x="3094" y="33482"/>
                    </a:lnTo>
                    <a:lnTo>
                      <a:pt x="3074" y="33385"/>
                    </a:lnTo>
                    <a:lnTo>
                      <a:pt x="3055" y="33269"/>
                    </a:lnTo>
                    <a:lnTo>
                      <a:pt x="3036" y="33192"/>
                    </a:lnTo>
                    <a:lnTo>
                      <a:pt x="2978" y="33095"/>
                    </a:lnTo>
                    <a:lnTo>
                      <a:pt x="3094" y="32341"/>
                    </a:lnTo>
                    <a:lnTo>
                      <a:pt x="3094" y="32225"/>
                    </a:lnTo>
                    <a:lnTo>
                      <a:pt x="3074" y="32128"/>
                    </a:lnTo>
                    <a:lnTo>
                      <a:pt x="3055" y="32051"/>
                    </a:lnTo>
                    <a:lnTo>
                      <a:pt x="3016" y="31974"/>
                    </a:lnTo>
                    <a:lnTo>
                      <a:pt x="3171" y="30292"/>
                    </a:lnTo>
                    <a:lnTo>
                      <a:pt x="3345" y="28610"/>
                    </a:lnTo>
                    <a:lnTo>
                      <a:pt x="3500" y="26928"/>
                    </a:lnTo>
                    <a:lnTo>
                      <a:pt x="3635" y="25247"/>
                    </a:lnTo>
                    <a:lnTo>
                      <a:pt x="3635" y="25111"/>
                    </a:lnTo>
                    <a:lnTo>
                      <a:pt x="3616" y="24995"/>
                    </a:lnTo>
                    <a:lnTo>
                      <a:pt x="3635" y="24918"/>
                    </a:lnTo>
                    <a:lnTo>
                      <a:pt x="3654" y="24821"/>
                    </a:lnTo>
                    <a:lnTo>
                      <a:pt x="3732" y="24222"/>
                    </a:lnTo>
                    <a:lnTo>
                      <a:pt x="3790" y="23623"/>
                    </a:lnTo>
                    <a:lnTo>
                      <a:pt x="3886" y="22405"/>
                    </a:lnTo>
                    <a:lnTo>
                      <a:pt x="3944" y="21187"/>
                    </a:lnTo>
                    <a:lnTo>
                      <a:pt x="3983" y="19969"/>
                    </a:lnTo>
                    <a:lnTo>
                      <a:pt x="4041" y="17533"/>
                    </a:lnTo>
                    <a:lnTo>
                      <a:pt x="4099" y="16316"/>
                    </a:lnTo>
                    <a:lnTo>
                      <a:pt x="4176" y="15117"/>
                    </a:lnTo>
                    <a:lnTo>
                      <a:pt x="4157" y="14943"/>
                    </a:lnTo>
                    <a:lnTo>
                      <a:pt x="4118" y="14808"/>
                    </a:lnTo>
                    <a:lnTo>
                      <a:pt x="4254" y="13918"/>
                    </a:lnTo>
                    <a:lnTo>
                      <a:pt x="4389" y="13049"/>
                    </a:lnTo>
                    <a:lnTo>
                      <a:pt x="4485" y="12159"/>
                    </a:lnTo>
                    <a:lnTo>
                      <a:pt x="4582" y="11270"/>
                    </a:lnTo>
                    <a:lnTo>
                      <a:pt x="4717" y="9472"/>
                    </a:lnTo>
                    <a:lnTo>
                      <a:pt x="4833" y="7674"/>
                    </a:lnTo>
                    <a:lnTo>
                      <a:pt x="4833" y="7559"/>
                    </a:lnTo>
                    <a:lnTo>
                      <a:pt x="4814" y="7443"/>
                    </a:lnTo>
                    <a:lnTo>
                      <a:pt x="4775" y="7346"/>
                    </a:lnTo>
                    <a:lnTo>
                      <a:pt x="4717" y="7269"/>
                    </a:lnTo>
                    <a:lnTo>
                      <a:pt x="4640" y="7211"/>
                    </a:lnTo>
                    <a:lnTo>
                      <a:pt x="4563" y="7153"/>
                    </a:lnTo>
                    <a:lnTo>
                      <a:pt x="4485" y="7095"/>
                    </a:lnTo>
                    <a:lnTo>
                      <a:pt x="4389" y="7075"/>
                    </a:lnTo>
                    <a:lnTo>
                      <a:pt x="4524" y="6437"/>
                    </a:lnTo>
                    <a:lnTo>
                      <a:pt x="4640" y="5799"/>
                    </a:lnTo>
                    <a:lnTo>
                      <a:pt x="4659" y="5703"/>
                    </a:lnTo>
                    <a:lnTo>
                      <a:pt x="4659" y="5625"/>
                    </a:lnTo>
                    <a:lnTo>
                      <a:pt x="4640" y="5548"/>
                    </a:lnTo>
                    <a:lnTo>
                      <a:pt x="4621" y="5471"/>
                    </a:lnTo>
                    <a:lnTo>
                      <a:pt x="4582" y="5413"/>
                    </a:lnTo>
                    <a:lnTo>
                      <a:pt x="4524" y="5355"/>
                    </a:lnTo>
                    <a:lnTo>
                      <a:pt x="4408" y="5277"/>
                    </a:lnTo>
                    <a:lnTo>
                      <a:pt x="4485" y="5142"/>
                    </a:lnTo>
                    <a:lnTo>
                      <a:pt x="4524" y="5026"/>
                    </a:lnTo>
                    <a:lnTo>
                      <a:pt x="4524" y="4871"/>
                    </a:lnTo>
                    <a:lnTo>
                      <a:pt x="4505" y="4736"/>
                    </a:lnTo>
                    <a:lnTo>
                      <a:pt x="4601" y="4659"/>
                    </a:lnTo>
                    <a:lnTo>
                      <a:pt x="4659" y="4543"/>
                    </a:lnTo>
                    <a:lnTo>
                      <a:pt x="4698" y="4408"/>
                    </a:lnTo>
                    <a:lnTo>
                      <a:pt x="4698" y="4253"/>
                    </a:lnTo>
                    <a:lnTo>
                      <a:pt x="4640" y="3982"/>
                    </a:lnTo>
                    <a:lnTo>
                      <a:pt x="4582" y="3712"/>
                    </a:lnTo>
                    <a:lnTo>
                      <a:pt x="4505" y="3441"/>
                    </a:lnTo>
                    <a:lnTo>
                      <a:pt x="4408" y="3190"/>
                    </a:lnTo>
                    <a:lnTo>
                      <a:pt x="4292" y="2938"/>
                    </a:lnTo>
                    <a:lnTo>
                      <a:pt x="4157" y="2687"/>
                    </a:lnTo>
                    <a:lnTo>
                      <a:pt x="3886" y="2223"/>
                    </a:lnTo>
                    <a:lnTo>
                      <a:pt x="3596" y="1759"/>
                    </a:lnTo>
                    <a:lnTo>
                      <a:pt x="3287" y="1295"/>
                    </a:lnTo>
                    <a:lnTo>
                      <a:pt x="2978" y="812"/>
                    </a:lnTo>
                    <a:lnTo>
                      <a:pt x="2707" y="348"/>
                    </a:lnTo>
                    <a:lnTo>
                      <a:pt x="2649" y="251"/>
                    </a:lnTo>
                    <a:lnTo>
                      <a:pt x="2591" y="174"/>
                    </a:lnTo>
                    <a:lnTo>
                      <a:pt x="2514" y="116"/>
                    </a:lnTo>
                    <a:lnTo>
                      <a:pt x="2436" y="58"/>
                    </a:lnTo>
                    <a:lnTo>
                      <a:pt x="2359" y="39"/>
                    </a:lnTo>
                    <a:lnTo>
                      <a:pt x="2282" y="19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1348250" y="-1397675"/>
                <a:ext cx="12132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36169" extrusionOk="0">
                    <a:moveTo>
                      <a:pt x="1295" y="34313"/>
                    </a:moveTo>
                    <a:lnTo>
                      <a:pt x="1353" y="34390"/>
                    </a:lnTo>
                    <a:lnTo>
                      <a:pt x="1431" y="34429"/>
                    </a:lnTo>
                    <a:lnTo>
                      <a:pt x="1585" y="34526"/>
                    </a:lnTo>
                    <a:lnTo>
                      <a:pt x="1740" y="34564"/>
                    </a:lnTo>
                    <a:lnTo>
                      <a:pt x="1914" y="34545"/>
                    </a:lnTo>
                    <a:lnTo>
                      <a:pt x="1952" y="34603"/>
                    </a:lnTo>
                    <a:lnTo>
                      <a:pt x="1972" y="34815"/>
                    </a:lnTo>
                    <a:lnTo>
                      <a:pt x="1759" y="34738"/>
                    </a:lnTo>
                    <a:lnTo>
                      <a:pt x="1585" y="34622"/>
                    </a:lnTo>
                    <a:lnTo>
                      <a:pt x="1489" y="34564"/>
                    </a:lnTo>
                    <a:lnTo>
                      <a:pt x="1431" y="34487"/>
                    </a:lnTo>
                    <a:lnTo>
                      <a:pt x="1353" y="34410"/>
                    </a:lnTo>
                    <a:lnTo>
                      <a:pt x="1295" y="34313"/>
                    </a:lnTo>
                    <a:close/>
                    <a:moveTo>
                      <a:pt x="3035" y="0"/>
                    </a:moveTo>
                    <a:lnTo>
                      <a:pt x="2958" y="19"/>
                    </a:lnTo>
                    <a:lnTo>
                      <a:pt x="2880" y="58"/>
                    </a:lnTo>
                    <a:lnTo>
                      <a:pt x="2803" y="97"/>
                    </a:lnTo>
                    <a:lnTo>
                      <a:pt x="2745" y="155"/>
                    </a:lnTo>
                    <a:lnTo>
                      <a:pt x="2687" y="232"/>
                    </a:lnTo>
                    <a:lnTo>
                      <a:pt x="2571" y="387"/>
                    </a:lnTo>
                    <a:lnTo>
                      <a:pt x="2513" y="580"/>
                    </a:lnTo>
                    <a:lnTo>
                      <a:pt x="2494" y="773"/>
                    </a:lnTo>
                    <a:lnTo>
                      <a:pt x="2474" y="986"/>
                    </a:lnTo>
                    <a:lnTo>
                      <a:pt x="2494" y="1411"/>
                    </a:lnTo>
                    <a:lnTo>
                      <a:pt x="2532" y="1817"/>
                    </a:lnTo>
                    <a:lnTo>
                      <a:pt x="2397" y="2339"/>
                    </a:lnTo>
                    <a:lnTo>
                      <a:pt x="2281" y="2861"/>
                    </a:lnTo>
                    <a:lnTo>
                      <a:pt x="2184" y="3383"/>
                    </a:lnTo>
                    <a:lnTo>
                      <a:pt x="2107" y="3924"/>
                    </a:lnTo>
                    <a:lnTo>
                      <a:pt x="1972" y="4987"/>
                    </a:lnTo>
                    <a:lnTo>
                      <a:pt x="1875" y="6051"/>
                    </a:lnTo>
                    <a:lnTo>
                      <a:pt x="1895" y="6186"/>
                    </a:lnTo>
                    <a:lnTo>
                      <a:pt x="1933" y="6302"/>
                    </a:lnTo>
                    <a:lnTo>
                      <a:pt x="1914" y="6592"/>
                    </a:lnTo>
                    <a:lnTo>
                      <a:pt x="1721" y="7443"/>
                    </a:lnTo>
                    <a:lnTo>
                      <a:pt x="1547" y="8293"/>
                    </a:lnTo>
                    <a:lnTo>
                      <a:pt x="1392" y="9163"/>
                    </a:lnTo>
                    <a:lnTo>
                      <a:pt x="1276" y="10014"/>
                    </a:lnTo>
                    <a:lnTo>
                      <a:pt x="1199" y="10864"/>
                    </a:lnTo>
                    <a:lnTo>
                      <a:pt x="1160" y="11289"/>
                    </a:lnTo>
                    <a:lnTo>
                      <a:pt x="1160" y="11715"/>
                    </a:lnTo>
                    <a:lnTo>
                      <a:pt x="1160" y="12140"/>
                    </a:lnTo>
                    <a:lnTo>
                      <a:pt x="1179" y="12546"/>
                    </a:lnTo>
                    <a:lnTo>
                      <a:pt x="1199" y="12971"/>
                    </a:lnTo>
                    <a:lnTo>
                      <a:pt x="1257" y="13377"/>
                    </a:lnTo>
                    <a:lnTo>
                      <a:pt x="1295" y="13493"/>
                    </a:lnTo>
                    <a:lnTo>
                      <a:pt x="1160" y="14788"/>
                    </a:lnTo>
                    <a:lnTo>
                      <a:pt x="1005" y="16064"/>
                    </a:lnTo>
                    <a:lnTo>
                      <a:pt x="986" y="16161"/>
                    </a:lnTo>
                    <a:lnTo>
                      <a:pt x="1005" y="16258"/>
                    </a:lnTo>
                    <a:lnTo>
                      <a:pt x="889" y="16953"/>
                    </a:lnTo>
                    <a:lnTo>
                      <a:pt x="851" y="17301"/>
                    </a:lnTo>
                    <a:lnTo>
                      <a:pt x="812" y="17649"/>
                    </a:lnTo>
                    <a:lnTo>
                      <a:pt x="812" y="17746"/>
                    </a:lnTo>
                    <a:lnTo>
                      <a:pt x="831" y="17823"/>
                    </a:lnTo>
                    <a:lnTo>
                      <a:pt x="851" y="17901"/>
                    </a:lnTo>
                    <a:lnTo>
                      <a:pt x="889" y="17978"/>
                    </a:lnTo>
                    <a:lnTo>
                      <a:pt x="754" y="18036"/>
                    </a:lnTo>
                    <a:lnTo>
                      <a:pt x="638" y="18152"/>
                    </a:lnTo>
                    <a:lnTo>
                      <a:pt x="599" y="18210"/>
                    </a:lnTo>
                    <a:lnTo>
                      <a:pt x="561" y="18268"/>
                    </a:lnTo>
                    <a:lnTo>
                      <a:pt x="522" y="18365"/>
                    </a:lnTo>
                    <a:lnTo>
                      <a:pt x="522" y="18442"/>
                    </a:lnTo>
                    <a:lnTo>
                      <a:pt x="483" y="18790"/>
                    </a:lnTo>
                    <a:lnTo>
                      <a:pt x="464" y="19138"/>
                    </a:lnTo>
                    <a:lnTo>
                      <a:pt x="464" y="19853"/>
                    </a:lnTo>
                    <a:lnTo>
                      <a:pt x="483" y="20549"/>
                    </a:lnTo>
                    <a:lnTo>
                      <a:pt x="503" y="21264"/>
                    </a:lnTo>
                    <a:lnTo>
                      <a:pt x="425" y="21632"/>
                    </a:lnTo>
                    <a:lnTo>
                      <a:pt x="367" y="22018"/>
                    </a:lnTo>
                    <a:lnTo>
                      <a:pt x="329" y="22386"/>
                    </a:lnTo>
                    <a:lnTo>
                      <a:pt x="309" y="22772"/>
                    </a:lnTo>
                    <a:lnTo>
                      <a:pt x="309" y="23159"/>
                    </a:lnTo>
                    <a:lnTo>
                      <a:pt x="329" y="23545"/>
                    </a:lnTo>
                    <a:lnTo>
                      <a:pt x="367" y="23913"/>
                    </a:lnTo>
                    <a:lnTo>
                      <a:pt x="425" y="24299"/>
                    </a:lnTo>
                    <a:lnTo>
                      <a:pt x="425" y="24415"/>
                    </a:lnTo>
                    <a:lnTo>
                      <a:pt x="406" y="24570"/>
                    </a:lnTo>
                    <a:lnTo>
                      <a:pt x="406" y="24744"/>
                    </a:lnTo>
                    <a:lnTo>
                      <a:pt x="329" y="25788"/>
                    </a:lnTo>
                    <a:lnTo>
                      <a:pt x="271" y="26851"/>
                    </a:lnTo>
                    <a:lnTo>
                      <a:pt x="232" y="27895"/>
                    </a:lnTo>
                    <a:lnTo>
                      <a:pt x="213" y="28958"/>
                    </a:lnTo>
                    <a:lnTo>
                      <a:pt x="116" y="29055"/>
                    </a:lnTo>
                    <a:lnTo>
                      <a:pt x="39" y="29171"/>
                    </a:lnTo>
                    <a:lnTo>
                      <a:pt x="19" y="29306"/>
                    </a:lnTo>
                    <a:lnTo>
                      <a:pt x="19" y="29461"/>
                    </a:lnTo>
                    <a:lnTo>
                      <a:pt x="77" y="29963"/>
                    </a:lnTo>
                    <a:lnTo>
                      <a:pt x="116" y="30466"/>
                    </a:lnTo>
                    <a:lnTo>
                      <a:pt x="155" y="30949"/>
                    </a:lnTo>
                    <a:lnTo>
                      <a:pt x="174" y="31452"/>
                    </a:lnTo>
                    <a:lnTo>
                      <a:pt x="135" y="31780"/>
                    </a:lnTo>
                    <a:lnTo>
                      <a:pt x="135" y="31858"/>
                    </a:lnTo>
                    <a:lnTo>
                      <a:pt x="97" y="32283"/>
                    </a:lnTo>
                    <a:lnTo>
                      <a:pt x="77" y="32728"/>
                    </a:lnTo>
                    <a:lnTo>
                      <a:pt x="39" y="33037"/>
                    </a:lnTo>
                    <a:lnTo>
                      <a:pt x="0" y="33346"/>
                    </a:lnTo>
                    <a:lnTo>
                      <a:pt x="0" y="33675"/>
                    </a:lnTo>
                    <a:lnTo>
                      <a:pt x="0" y="33984"/>
                    </a:lnTo>
                    <a:lnTo>
                      <a:pt x="58" y="34274"/>
                    </a:lnTo>
                    <a:lnTo>
                      <a:pt x="116" y="34545"/>
                    </a:lnTo>
                    <a:lnTo>
                      <a:pt x="193" y="34777"/>
                    </a:lnTo>
                    <a:lnTo>
                      <a:pt x="290" y="34989"/>
                    </a:lnTo>
                    <a:lnTo>
                      <a:pt x="406" y="35163"/>
                    </a:lnTo>
                    <a:lnTo>
                      <a:pt x="541" y="35318"/>
                    </a:lnTo>
                    <a:lnTo>
                      <a:pt x="677" y="35453"/>
                    </a:lnTo>
                    <a:lnTo>
                      <a:pt x="851" y="35569"/>
                    </a:lnTo>
                    <a:lnTo>
                      <a:pt x="1025" y="35685"/>
                    </a:lnTo>
                    <a:lnTo>
                      <a:pt x="1218" y="35763"/>
                    </a:lnTo>
                    <a:lnTo>
                      <a:pt x="1431" y="35840"/>
                    </a:lnTo>
                    <a:lnTo>
                      <a:pt x="1643" y="35917"/>
                    </a:lnTo>
                    <a:lnTo>
                      <a:pt x="2126" y="36033"/>
                    </a:lnTo>
                    <a:lnTo>
                      <a:pt x="2648" y="36169"/>
                    </a:lnTo>
                    <a:lnTo>
                      <a:pt x="2764" y="36169"/>
                    </a:lnTo>
                    <a:lnTo>
                      <a:pt x="2900" y="36149"/>
                    </a:lnTo>
                    <a:lnTo>
                      <a:pt x="3016" y="36091"/>
                    </a:lnTo>
                    <a:lnTo>
                      <a:pt x="3132" y="35995"/>
                    </a:lnTo>
                    <a:lnTo>
                      <a:pt x="3209" y="35879"/>
                    </a:lnTo>
                    <a:lnTo>
                      <a:pt x="3267" y="35763"/>
                    </a:lnTo>
                    <a:lnTo>
                      <a:pt x="3286" y="35647"/>
                    </a:lnTo>
                    <a:lnTo>
                      <a:pt x="3286" y="35511"/>
                    </a:lnTo>
                    <a:lnTo>
                      <a:pt x="3209" y="35221"/>
                    </a:lnTo>
                    <a:lnTo>
                      <a:pt x="3151" y="34912"/>
                    </a:lnTo>
                    <a:lnTo>
                      <a:pt x="3112" y="34622"/>
                    </a:lnTo>
                    <a:lnTo>
                      <a:pt x="3093" y="34313"/>
                    </a:lnTo>
                    <a:lnTo>
                      <a:pt x="3054" y="33714"/>
                    </a:lnTo>
                    <a:lnTo>
                      <a:pt x="3074" y="33114"/>
                    </a:lnTo>
                    <a:lnTo>
                      <a:pt x="3112" y="31896"/>
                    </a:lnTo>
                    <a:lnTo>
                      <a:pt x="3112" y="31297"/>
                    </a:lnTo>
                    <a:lnTo>
                      <a:pt x="3093" y="30679"/>
                    </a:lnTo>
                    <a:lnTo>
                      <a:pt x="3112" y="30601"/>
                    </a:lnTo>
                    <a:lnTo>
                      <a:pt x="3112" y="30485"/>
                    </a:lnTo>
                    <a:lnTo>
                      <a:pt x="3132" y="29983"/>
                    </a:lnTo>
                    <a:lnTo>
                      <a:pt x="3151" y="29499"/>
                    </a:lnTo>
                    <a:lnTo>
                      <a:pt x="3248" y="28494"/>
                    </a:lnTo>
                    <a:lnTo>
                      <a:pt x="3460" y="26503"/>
                    </a:lnTo>
                    <a:lnTo>
                      <a:pt x="3557" y="25517"/>
                    </a:lnTo>
                    <a:lnTo>
                      <a:pt x="3576" y="25034"/>
                    </a:lnTo>
                    <a:lnTo>
                      <a:pt x="3596" y="24531"/>
                    </a:lnTo>
                    <a:lnTo>
                      <a:pt x="3596" y="24029"/>
                    </a:lnTo>
                    <a:lnTo>
                      <a:pt x="3576" y="23526"/>
                    </a:lnTo>
                    <a:lnTo>
                      <a:pt x="3538" y="23043"/>
                    </a:lnTo>
                    <a:lnTo>
                      <a:pt x="3480" y="22540"/>
                    </a:lnTo>
                    <a:lnTo>
                      <a:pt x="3460" y="22463"/>
                    </a:lnTo>
                    <a:lnTo>
                      <a:pt x="3441" y="22386"/>
                    </a:lnTo>
                    <a:lnTo>
                      <a:pt x="3518" y="21651"/>
                    </a:lnTo>
                    <a:lnTo>
                      <a:pt x="3538" y="21284"/>
                    </a:lnTo>
                    <a:lnTo>
                      <a:pt x="3557" y="20916"/>
                    </a:lnTo>
                    <a:lnTo>
                      <a:pt x="3557" y="20858"/>
                    </a:lnTo>
                    <a:lnTo>
                      <a:pt x="3557" y="20704"/>
                    </a:lnTo>
                    <a:lnTo>
                      <a:pt x="3538" y="20568"/>
                    </a:lnTo>
                    <a:lnTo>
                      <a:pt x="3615" y="20472"/>
                    </a:lnTo>
                    <a:lnTo>
                      <a:pt x="3673" y="20375"/>
                    </a:lnTo>
                    <a:lnTo>
                      <a:pt x="3712" y="20259"/>
                    </a:lnTo>
                    <a:lnTo>
                      <a:pt x="3712" y="20104"/>
                    </a:lnTo>
                    <a:lnTo>
                      <a:pt x="3692" y="18945"/>
                    </a:lnTo>
                    <a:lnTo>
                      <a:pt x="3673" y="17785"/>
                    </a:lnTo>
                    <a:lnTo>
                      <a:pt x="3654" y="16625"/>
                    </a:lnTo>
                    <a:lnTo>
                      <a:pt x="3673" y="15465"/>
                    </a:lnTo>
                    <a:lnTo>
                      <a:pt x="3692" y="14324"/>
                    </a:lnTo>
                    <a:lnTo>
                      <a:pt x="3731" y="13165"/>
                    </a:lnTo>
                    <a:lnTo>
                      <a:pt x="3789" y="12005"/>
                    </a:lnTo>
                    <a:lnTo>
                      <a:pt x="3847" y="10845"/>
                    </a:lnTo>
                    <a:lnTo>
                      <a:pt x="3847" y="10748"/>
                    </a:lnTo>
                    <a:lnTo>
                      <a:pt x="3847" y="10671"/>
                    </a:lnTo>
                    <a:lnTo>
                      <a:pt x="3789" y="10536"/>
                    </a:lnTo>
                    <a:lnTo>
                      <a:pt x="3924" y="10478"/>
                    </a:lnTo>
                    <a:lnTo>
                      <a:pt x="4002" y="10439"/>
                    </a:lnTo>
                    <a:lnTo>
                      <a:pt x="4040" y="10381"/>
                    </a:lnTo>
                    <a:lnTo>
                      <a:pt x="4098" y="10323"/>
                    </a:lnTo>
                    <a:lnTo>
                      <a:pt x="4118" y="10246"/>
                    </a:lnTo>
                    <a:lnTo>
                      <a:pt x="4137" y="10149"/>
                    </a:lnTo>
                    <a:lnTo>
                      <a:pt x="4156" y="10052"/>
                    </a:lnTo>
                    <a:lnTo>
                      <a:pt x="4176" y="8834"/>
                    </a:lnTo>
                    <a:lnTo>
                      <a:pt x="4195" y="7597"/>
                    </a:lnTo>
                    <a:lnTo>
                      <a:pt x="4234" y="6979"/>
                    </a:lnTo>
                    <a:lnTo>
                      <a:pt x="4272" y="6379"/>
                    </a:lnTo>
                    <a:lnTo>
                      <a:pt x="4330" y="5761"/>
                    </a:lnTo>
                    <a:lnTo>
                      <a:pt x="4408" y="5142"/>
                    </a:lnTo>
                    <a:lnTo>
                      <a:pt x="4446" y="4910"/>
                    </a:lnTo>
                    <a:lnTo>
                      <a:pt x="4524" y="4678"/>
                    </a:lnTo>
                    <a:lnTo>
                      <a:pt x="4678" y="4176"/>
                    </a:lnTo>
                    <a:lnTo>
                      <a:pt x="4756" y="3924"/>
                    </a:lnTo>
                    <a:lnTo>
                      <a:pt x="4813" y="3673"/>
                    </a:lnTo>
                    <a:lnTo>
                      <a:pt x="4852" y="3441"/>
                    </a:lnTo>
                    <a:lnTo>
                      <a:pt x="4852" y="3325"/>
                    </a:lnTo>
                    <a:lnTo>
                      <a:pt x="4852" y="3209"/>
                    </a:lnTo>
                    <a:lnTo>
                      <a:pt x="4813" y="3112"/>
                    </a:lnTo>
                    <a:lnTo>
                      <a:pt x="4775" y="3035"/>
                    </a:lnTo>
                    <a:lnTo>
                      <a:pt x="4678" y="2861"/>
                    </a:lnTo>
                    <a:lnTo>
                      <a:pt x="4427" y="2590"/>
                    </a:lnTo>
                    <a:lnTo>
                      <a:pt x="4330" y="2455"/>
                    </a:lnTo>
                    <a:lnTo>
                      <a:pt x="4234" y="2320"/>
                    </a:lnTo>
                    <a:lnTo>
                      <a:pt x="4156" y="2165"/>
                    </a:lnTo>
                    <a:lnTo>
                      <a:pt x="4079" y="2010"/>
                    </a:lnTo>
                    <a:lnTo>
                      <a:pt x="3963" y="1682"/>
                    </a:lnTo>
                    <a:lnTo>
                      <a:pt x="3866" y="1353"/>
                    </a:lnTo>
                    <a:lnTo>
                      <a:pt x="3905" y="1237"/>
                    </a:lnTo>
                    <a:lnTo>
                      <a:pt x="3944" y="1141"/>
                    </a:lnTo>
                    <a:lnTo>
                      <a:pt x="3944" y="1044"/>
                    </a:lnTo>
                    <a:lnTo>
                      <a:pt x="3944" y="967"/>
                    </a:lnTo>
                    <a:lnTo>
                      <a:pt x="3924" y="870"/>
                    </a:lnTo>
                    <a:lnTo>
                      <a:pt x="3886" y="793"/>
                    </a:lnTo>
                    <a:lnTo>
                      <a:pt x="3847" y="735"/>
                    </a:lnTo>
                    <a:lnTo>
                      <a:pt x="3731" y="599"/>
                    </a:lnTo>
                    <a:lnTo>
                      <a:pt x="3712" y="483"/>
                    </a:lnTo>
                    <a:lnTo>
                      <a:pt x="3692" y="406"/>
                    </a:lnTo>
                    <a:lnTo>
                      <a:pt x="3654" y="309"/>
                    </a:lnTo>
                    <a:lnTo>
                      <a:pt x="3615" y="251"/>
                    </a:lnTo>
                    <a:lnTo>
                      <a:pt x="3557" y="174"/>
                    </a:lnTo>
                    <a:lnTo>
                      <a:pt x="3422" y="77"/>
                    </a:lnTo>
                    <a:lnTo>
                      <a:pt x="3286" y="19"/>
                    </a:lnTo>
                    <a:lnTo>
                      <a:pt x="31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1555075" y="-1564900"/>
                <a:ext cx="137775" cy="1085950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43438" extrusionOk="0">
                    <a:moveTo>
                      <a:pt x="3558" y="0"/>
                    </a:moveTo>
                    <a:lnTo>
                      <a:pt x="3461" y="20"/>
                    </a:lnTo>
                    <a:lnTo>
                      <a:pt x="3384" y="58"/>
                    </a:lnTo>
                    <a:lnTo>
                      <a:pt x="3306" y="97"/>
                    </a:lnTo>
                    <a:lnTo>
                      <a:pt x="3248" y="155"/>
                    </a:lnTo>
                    <a:lnTo>
                      <a:pt x="3190" y="213"/>
                    </a:lnTo>
                    <a:lnTo>
                      <a:pt x="3132" y="290"/>
                    </a:lnTo>
                    <a:lnTo>
                      <a:pt x="3094" y="387"/>
                    </a:lnTo>
                    <a:lnTo>
                      <a:pt x="3074" y="503"/>
                    </a:lnTo>
                    <a:lnTo>
                      <a:pt x="2978" y="1160"/>
                    </a:lnTo>
                    <a:lnTo>
                      <a:pt x="2920" y="1818"/>
                    </a:lnTo>
                    <a:lnTo>
                      <a:pt x="2881" y="2494"/>
                    </a:lnTo>
                    <a:lnTo>
                      <a:pt x="2881" y="3171"/>
                    </a:lnTo>
                    <a:lnTo>
                      <a:pt x="2862" y="3847"/>
                    </a:lnTo>
                    <a:lnTo>
                      <a:pt x="2862" y="4215"/>
                    </a:lnTo>
                    <a:lnTo>
                      <a:pt x="2881" y="4582"/>
                    </a:lnTo>
                    <a:lnTo>
                      <a:pt x="2823" y="4969"/>
                    </a:lnTo>
                    <a:lnTo>
                      <a:pt x="2707" y="5452"/>
                    </a:lnTo>
                    <a:lnTo>
                      <a:pt x="2610" y="5916"/>
                    </a:lnTo>
                    <a:lnTo>
                      <a:pt x="2552" y="6399"/>
                    </a:lnTo>
                    <a:lnTo>
                      <a:pt x="2514" y="6882"/>
                    </a:lnTo>
                    <a:lnTo>
                      <a:pt x="2378" y="7540"/>
                    </a:lnTo>
                    <a:lnTo>
                      <a:pt x="2263" y="8216"/>
                    </a:lnTo>
                    <a:lnTo>
                      <a:pt x="2166" y="8873"/>
                    </a:lnTo>
                    <a:lnTo>
                      <a:pt x="2069" y="9531"/>
                    </a:lnTo>
                    <a:lnTo>
                      <a:pt x="2011" y="10207"/>
                    </a:lnTo>
                    <a:lnTo>
                      <a:pt x="1973" y="10865"/>
                    </a:lnTo>
                    <a:lnTo>
                      <a:pt x="1934" y="11541"/>
                    </a:lnTo>
                    <a:lnTo>
                      <a:pt x="1953" y="12218"/>
                    </a:lnTo>
                    <a:lnTo>
                      <a:pt x="1934" y="12353"/>
                    </a:lnTo>
                    <a:lnTo>
                      <a:pt x="1953" y="12682"/>
                    </a:lnTo>
                    <a:lnTo>
                      <a:pt x="1953" y="13030"/>
                    </a:lnTo>
                    <a:lnTo>
                      <a:pt x="1876" y="13552"/>
                    </a:lnTo>
                    <a:lnTo>
                      <a:pt x="1799" y="14093"/>
                    </a:lnTo>
                    <a:lnTo>
                      <a:pt x="1702" y="15156"/>
                    </a:lnTo>
                    <a:lnTo>
                      <a:pt x="1625" y="16219"/>
                    </a:lnTo>
                    <a:lnTo>
                      <a:pt x="1567" y="17283"/>
                    </a:lnTo>
                    <a:lnTo>
                      <a:pt x="1451" y="18152"/>
                    </a:lnTo>
                    <a:lnTo>
                      <a:pt x="1335" y="19003"/>
                    </a:lnTo>
                    <a:lnTo>
                      <a:pt x="1238" y="19854"/>
                    </a:lnTo>
                    <a:lnTo>
                      <a:pt x="1180" y="20723"/>
                    </a:lnTo>
                    <a:lnTo>
                      <a:pt x="1180" y="20820"/>
                    </a:lnTo>
                    <a:lnTo>
                      <a:pt x="1199" y="20897"/>
                    </a:lnTo>
                    <a:lnTo>
                      <a:pt x="1219" y="20975"/>
                    </a:lnTo>
                    <a:lnTo>
                      <a:pt x="1257" y="21052"/>
                    </a:lnTo>
                    <a:lnTo>
                      <a:pt x="1335" y="21168"/>
                    </a:lnTo>
                    <a:lnTo>
                      <a:pt x="1451" y="21245"/>
                    </a:lnTo>
                    <a:lnTo>
                      <a:pt x="1354" y="21806"/>
                    </a:lnTo>
                    <a:lnTo>
                      <a:pt x="1277" y="22347"/>
                    </a:lnTo>
                    <a:lnTo>
                      <a:pt x="1219" y="22405"/>
                    </a:lnTo>
                    <a:lnTo>
                      <a:pt x="1180" y="22502"/>
                    </a:lnTo>
                    <a:lnTo>
                      <a:pt x="1141" y="22599"/>
                    </a:lnTo>
                    <a:lnTo>
                      <a:pt x="1122" y="22715"/>
                    </a:lnTo>
                    <a:lnTo>
                      <a:pt x="1083" y="23874"/>
                    </a:lnTo>
                    <a:lnTo>
                      <a:pt x="1006" y="24996"/>
                    </a:lnTo>
                    <a:lnTo>
                      <a:pt x="967" y="26117"/>
                    </a:lnTo>
                    <a:lnTo>
                      <a:pt x="871" y="27683"/>
                    </a:lnTo>
                    <a:lnTo>
                      <a:pt x="851" y="28456"/>
                    </a:lnTo>
                    <a:lnTo>
                      <a:pt x="851" y="29229"/>
                    </a:lnTo>
                    <a:lnTo>
                      <a:pt x="774" y="29693"/>
                    </a:lnTo>
                    <a:lnTo>
                      <a:pt x="697" y="30157"/>
                    </a:lnTo>
                    <a:lnTo>
                      <a:pt x="658" y="30621"/>
                    </a:lnTo>
                    <a:lnTo>
                      <a:pt x="619" y="31104"/>
                    </a:lnTo>
                    <a:lnTo>
                      <a:pt x="561" y="32032"/>
                    </a:lnTo>
                    <a:lnTo>
                      <a:pt x="542" y="32979"/>
                    </a:lnTo>
                    <a:lnTo>
                      <a:pt x="503" y="34855"/>
                    </a:lnTo>
                    <a:lnTo>
                      <a:pt x="484" y="35802"/>
                    </a:lnTo>
                    <a:lnTo>
                      <a:pt x="426" y="36749"/>
                    </a:lnTo>
                    <a:lnTo>
                      <a:pt x="426" y="36846"/>
                    </a:lnTo>
                    <a:lnTo>
                      <a:pt x="426" y="36942"/>
                    </a:lnTo>
                    <a:lnTo>
                      <a:pt x="445" y="37020"/>
                    </a:lnTo>
                    <a:lnTo>
                      <a:pt x="484" y="37097"/>
                    </a:lnTo>
                    <a:lnTo>
                      <a:pt x="368" y="38450"/>
                    </a:lnTo>
                    <a:lnTo>
                      <a:pt x="233" y="39784"/>
                    </a:lnTo>
                    <a:lnTo>
                      <a:pt x="97" y="41137"/>
                    </a:lnTo>
                    <a:lnTo>
                      <a:pt x="1" y="42490"/>
                    </a:lnTo>
                    <a:lnTo>
                      <a:pt x="1" y="42606"/>
                    </a:lnTo>
                    <a:lnTo>
                      <a:pt x="39" y="42722"/>
                    </a:lnTo>
                    <a:lnTo>
                      <a:pt x="78" y="42819"/>
                    </a:lnTo>
                    <a:lnTo>
                      <a:pt x="136" y="42916"/>
                    </a:lnTo>
                    <a:lnTo>
                      <a:pt x="213" y="42993"/>
                    </a:lnTo>
                    <a:lnTo>
                      <a:pt x="291" y="43051"/>
                    </a:lnTo>
                    <a:lnTo>
                      <a:pt x="387" y="43090"/>
                    </a:lnTo>
                    <a:lnTo>
                      <a:pt x="503" y="43128"/>
                    </a:lnTo>
                    <a:lnTo>
                      <a:pt x="987" y="43225"/>
                    </a:lnTo>
                    <a:lnTo>
                      <a:pt x="1470" y="43302"/>
                    </a:lnTo>
                    <a:lnTo>
                      <a:pt x="2456" y="43438"/>
                    </a:lnTo>
                    <a:lnTo>
                      <a:pt x="2572" y="43438"/>
                    </a:lnTo>
                    <a:lnTo>
                      <a:pt x="2668" y="43418"/>
                    </a:lnTo>
                    <a:lnTo>
                      <a:pt x="2784" y="43360"/>
                    </a:lnTo>
                    <a:lnTo>
                      <a:pt x="2881" y="43302"/>
                    </a:lnTo>
                    <a:lnTo>
                      <a:pt x="2958" y="43225"/>
                    </a:lnTo>
                    <a:lnTo>
                      <a:pt x="3016" y="43148"/>
                    </a:lnTo>
                    <a:lnTo>
                      <a:pt x="3074" y="43032"/>
                    </a:lnTo>
                    <a:lnTo>
                      <a:pt x="3094" y="42916"/>
                    </a:lnTo>
                    <a:lnTo>
                      <a:pt x="3210" y="41176"/>
                    </a:lnTo>
                    <a:lnTo>
                      <a:pt x="3326" y="39436"/>
                    </a:lnTo>
                    <a:lnTo>
                      <a:pt x="3384" y="37696"/>
                    </a:lnTo>
                    <a:lnTo>
                      <a:pt x="3403" y="35956"/>
                    </a:lnTo>
                    <a:lnTo>
                      <a:pt x="3384" y="35782"/>
                    </a:lnTo>
                    <a:lnTo>
                      <a:pt x="3326" y="35647"/>
                    </a:lnTo>
                    <a:lnTo>
                      <a:pt x="3248" y="35531"/>
                    </a:lnTo>
                    <a:lnTo>
                      <a:pt x="3132" y="35434"/>
                    </a:lnTo>
                    <a:lnTo>
                      <a:pt x="3248" y="34835"/>
                    </a:lnTo>
                    <a:lnTo>
                      <a:pt x="3364" y="34197"/>
                    </a:lnTo>
                    <a:lnTo>
                      <a:pt x="3442" y="33559"/>
                    </a:lnTo>
                    <a:lnTo>
                      <a:pt x="3480" y="32921"/>
                    </a:lnTo>
                    <a:lnTo>
                      <a:pt x="3480" y="32612"/>
                    </a:lnTo>
                    <a:lnTo>
                      <a:pt x="3480" y="32303"/>
                    </a:lnTo>
                    <a:lnTo>
                      <a:pt x="3442" y="31994"/>
                    </a:lnTo>
                    <a:lnTo>
                      <a:pt x="3403" y="31704"/>
                    </a:lnTo>
                    <a:lnTo>
                      <a:pt x="3345" y="31414"/>
                    </a:lnTo>
                    <a:lnTo>
                      <a:pt x="3268" y="31124"/>
                    </a:lnTo>
                    <a:lnTo>
                      <a:pt x="3171" y="30853"/>
                    </a:lnTo>
                    <a:lnTo>
                      <a:pt x="3055" y="30602"/>
                    </a:lnTo>
                    <a:lnTo>
                      <a:pt x="3094" y="30505"/>
                    </a:lnTo>
                    <a:lnTo>
                      <a:pt x="3113" y="30389"/>
                    </a:lnTo>
                    <a:lnTo>
                      <a:pt x="3306" y="28205"/>
                    </a:lnTo>
                    <a:lnTo>
                      <a:pt x="3384" y="27103"/>
                    </a:lnTo>
                    <a:lnTo>
                      <a:pt x="3442" y="26020"/>
                    </a:lnTo>
                    <a:lnTo>
                      <a:pt x="3480" y="24918"/>
                    </a:lnTo>
                    <a:lnTo>
                      <a:pt x="3500" y="23836"/>
                    </a:lnTo>
                    <a:lnTo>
                      <a:pt x="3480" y="22734"/>
                    </a:lnTo>
                    <a:lnTo>
                      <a:pt x="3442" y="21632"/>
                    </a:lnTo>
                    <a:lnTo>
                      <a:pt x="3500" y="21574"/>
                    </a:lnTo>
                    <a:lnTo>
                      <a:pt x="3558" y="21477"/>
                    </a:lnTo>
                    <a:lnTo>
                      <a:pt x="3596" y="21381"/>
                    </a:lnTo>
                    <a:lnTo>
                      <a:pt x="3616" y="21245"/>
                    </a:lnTo>
                    <a:lnTo>
                      <a:pt x="3616" y="20530"/>
                    </a:lnTo>
                    <a:lnTo>
                      <a:pt x="3635" y="19796"/>
                    </a:lnTo>
                    <a:lnTo>
                      <a:pt x="3712" y="18365"/>
                    </a:lnTo>
                    <a:lnTo>
                      <a:pt x="3809" y="16935"/>
                    </a:lnTo>
                    <a:lnTo>
                      <a:pt x="3964" y="15504"/>
                    </a:lnTo>
                    <a:lnTo>
                      <a:pt x="4118" y="14074"/>
                    </a:lnTo>
                    <a:lnTo>
                      <a:pt x="4312" y="12643"/>
                    </a:lnTo>
                    <a:lnTo>
                      <a:pt x="4698" y="9801"/>
                    </a:lnTo>
                    <a:lnTo>
                      <a:pt x="4698" y="9627"/>
                    </a:lnTo>
                    <a:lnTo>
                      <a:pt x="4660" y="9492"/>
                    </a:lnTo>
                    <a:lnTo>
                      <a:pt x="4602" y="9376"/>
                    </a:lnTo>
                    <a:lnTo>
                      <a:pt x="4505" y="9299"/>
                    </a:lnTo>
                    <a:lnTo>
                      <a:pt x="4602" y="8352"/>
                    </a:lnTo>
                    <a:lnTo>
                      <a:pt x="4698" y="7404"/>
                    </a:lnTo>
                    <a:lnTo>
                      <a:pt x="4718" y="7327"/>
                    </a:lnTo>
                    <a:lnTo>
                      <a:pt x="4737" y="7230"/>
                    </a:lnTo>
                    <a:lnTo>
                      <a:pt x="4795" y="6554"/>
                    </a:lnTo>
                    <a:lnTo>
                      <a:pt x="4834" y="6341"/>
                    </a:lnTo>
                    <a:lnTo>
                      <a:pt x="4950" y="5800"/>
                    </a:lnTo>
                    <a:lnTo>
                      <a:pt x="4969" y="5703"/>
                    </a:lnTo>
                    <a:lnTo>
                      <a:pt x="4950" y="5606"/>
                    </a:lnTo>
                    <a:lnTo>
                      <a:pt x="5027" y="5278"/>
                    </a:lnTo>
                    <a:lnTo>
                      <a:pt x="5162" y="4969"/>
                    </a:lnTo>
                    <a:lnTo>
                      <a:pt x="5317" y="4659"/>
                    </a:lnTo>
                    <a:lnTo>
                      <a:pt x="5355" y="4505"/>
                    </a:lnTo>
                    <a:lnTo>
                      <a:pt x="5375" y="4369"/>
                    </a:lnTo>
                    <a:lnTo>
                      <a:pt x="5336" y="4253"/>
                    </a:lnTo>
                    <a:lnTo>
                      <a:pt x="5278" y="4137"/>
                    </a:lnTo>
                    <a:lnTo>
                      <a:pt x="5278" y="4099"/>
                    </a:lnTo>
                    <a:lnTo>
                      <a:pt x="5355" y="4041"/>
                    </a:lnTo>
                    <a:lnTo>
                      <a:pt x="5413" y="3983"/>
                    </a:lnTo>
                    <a:lnTo>
                      <a:pt x="5452" y="3905"/>
                    </a:lnTo>
                    <a:lnTo>
                      <a:pt x="5491" y="3828"/>
                    </a:lnTo>
                    <a:lnTo>
                      <a:pt x="5510" y="3751"/>
                    </a:lnTo>
                    <a:lnTo>
                      <a:pt x="5510" y="3654"/>
                    </a:lnTo>
                    <a:lnTo>
                      <a:pt x="5491" y="3557"/>
                    </a:lnTo>
                    <a:lnTo>
                      <a:pt x="5433" y="3461"/>
                    </a:lnTo>
                    <a:lnTo>
                      <a:pt x="5259" y="3074"/>
                    </a:lnTo>
                    <a:lnTo>
                      <a:pt x="5104" y="2687"/>
                    </a:lnTo>
                    <a:lnTo>
                      <a:pt x="4814" y="1895"/>
                    </a:lnTo>
                    <a:lnTo>
                      <a:pt x="4524" y="1102"/>
                    </a:lnTo>
                    <a:lnTo>
                      <a:pt x="4350" y="716"/>
                    </a:lnTo>
                    <a:lnTo>
                      <a:pt x="4176" y="329"/>
                    </a:lnTo>
                    <a:lnTo>
                      <a:pt x="4118" y="252"/>
                    </a:lnTo>
                    <a:lnTo>
                      <a:pt x="4041" y="174"/>
                    </a:lnTo>
                    <a:lnTo>
                      <a:pt x="3983" y="116"/>
                    </a:lnTo>
                    <a:lnTo>
                      <a:pt x="3906" y="58"/>
                    </a:lnTo>
                    <a:lnTo>
                      <a:pt x="3809" y="20"/>
                    </a:lnTo>
                    <a:lnTo>
                      <a:pt x="37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1770625" y="-1369650"/>
                <a:ext cx="124700" cy="906175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36247" extrusionOk="0">
                    <a:moveTo>
                      <a:pt x="3016" y="0"/>
                    </a:moveTo>
                    <a:lnTo>
                      <a:pt x="2919" y="20"/>
                    </a:lnTo>
                    <a:lnTo>
                      <a:pt x="2823" y="39"/>
                    </a:lnTo>
                    <a:lnTo>
                      <a:pt x="2745" y="97"/>
                    </a:lnTo>
                    <a:lnTo>
                      <a:pt x="2649" y="155"/>
                    </a:lnTo>
                    <a:lnTo>
                      <a:pt x="2571" y="232"/>
                    </a:lnTo>
                    <a:lnTo>
                      <a:pt x="2513" y="310"/>
                    </a:lnTo>
                    <a:lnTo>
                      <a:pt x="2475" y="406"/>
                    </a:lnTo>
                    <a:lnTo>
                      <a:pt x="2436" y="503"/>
                    </a:lnTo>
                    <a:lnTo>
                      <a:pt x="2417" y="599"/>
                    </a:lnTo>
                    <a:lnTo>
                      <a:pt x="2417" y="715"/>
                    </a:lnTo>
                    <a:lnTo>
                      <a:pt x="2455" y="831"/>
                    </a:lnTo>
                    <a:lnTo>
                      <a:pt x="2571" y="1121"/>
                    </a:lnTo>
                    <a:lnTo>
                      <a:pt x="2687" y="1411"/>
                    </a:lnTo>
                    <a:lnTo>
                      <a:pt x="2629" y="1469"/>
                    </a:lnTo>
                    <a:lnTo>
                      <a:pt x="2571" y="1566"/>
                    </a:lnTo>
                    <a:lnTo>
                      <a:pt x="2533" y="1643"/>
                    </a:lnTo>
                    <a:lnTo>
                      <a:pt x="2494" y="1759"/>
                    </a:lnTo>
                    <a:lnTo>
                      <a:pt x="2359" y="2649"/>
                    </a:lnTo>
                    <a:lnTo>
                      <a:pt x="2224" y="3519"/>
                    </a:lnTo>
                    <a:lnTo>
                      <a:pt x="1972" y="5297"/>
                    </a:lnTo>
                    <a:lnTo>
                      <a:pt x="1760" y="7075"/>
                    </a:lnTo>
                    <a:lnTo>
                      <a:pt x="1586" y="8873"/>
                    </a:lnTo>
                    <a:lnTo>
                      <a:pt x="1450" y="9279"/>
                    </a:lnTo>
                    <a:lnTo>
                      <a:pt x="1315" y="9724"/>
                    </a:lnTo>
                    <a:lnTo>
                      <a:pt x="1218" y="10149"/>
                    </a:lnTo>
                    <a:lnTo>
                      <a:pt x="1160" y="10594"/>
                    </a:lnTo>
                    <a:lnTo>
                      <a:pt x="1025" y="11116"/>
                    </a:lnTo>
                    <a:lnTo>
                      <a:pt x="909" y="11676"/>
                    </a:lnTo>
                    <a:lnTo>
                      <a:pt x="812" y="12218"/>
                    </a:lnTo>
                    <a:lnTo>
                      <a:pt x="716" y="12759"/>
                    </a:lnTo>
                    <a:lnTo>
                      <a:pt x="638" y="13319"/>
                    </a:lnTo>
                    <a:lnTo>
                      <a:pt x="561" y="13880"/>
                    </a:lnTo>
                    <a:lnTo>
                      <a:pt x="522" y="14441"/>
                    </a:lnTo>
                    <a:lnTo>
                      <a:pt x="484" y="15001"/>
                    </a:lnTo>
                    <a:lnTo>
                      <a:pt x="445" y="15562"/>
                    </a:lnTo>
                    <a:lnTo>
                      <a:pt x="445" y="16103"/>
                    </a:lnTo>
                    <a:lnTo>
                      <a:pt x="445" y="16664"/>
                    </a:lnTo>
                    <a:lnTo>
                      <a:pt x="464" y="17224"/>
                    </a:lnTo>
                    <a:lnTo>
                      <a:pt x="503" y="17766"/>
                    </a:lnTo>
                    <a:lnTo>
                      <a:pt x="542" y="18307"/>
                    </a:lnTo>
                    <a:lnTo>
                      <a:pt x="619" y="18848"/>
                    </a:lnTo>
                    <a:lnTo>
                      <a:pt x="696" y="19389"/>
                    </a:lnTo>
                    <a:lnTo>
                      <a:pt x="542" y="20453"/>
                    </a:lnTo>
                    <a:lnTo>
                      <a:pt x="426" y="21535"/>
                    </a:lnTo>
                    <a:lnTo>
                      <a:pt x="329" y="22618"/>
                    </a:lnTo>
                    <a:lnTo>
                      <a:pt x="271" y="23700"/>
                    </a:lnTo>
                    <a:lnTo>
                      <a:pt x="252" y="24783"/>
                    </a:lnTo>
                    <a:lnTo>
                      <a:pt x="232" y="25865"/>
                    </a:lnTo>
                    <a:lnTo>
                      <a:pt x="271" y="26929"/>
                    </a:lnTo>
                    <a:lnTo>
                      <a:pt x="310" y="28011"/>
                    </a:lnTo>
                    <a:lnTo>
                      <a:pt x="310" y="28707"/>
                    </a:lnTo>
                    <a:lnTo>
                      <a:pt x="290" y="29422"/>
                    </a:lnTo>
                    <a:lnTo>
                      <a:pt x="252" y="29500"/>
                    </a:lnTo>
                    <a:lnTo>
                      <a:pt x="232" y="29577"/>
                    </a:lnTo>
                    <a:lnTo>
                      <a:pt x="213" y="29674"/>
                    </a:lnTo>
                    <a:lnTo>
                      <a:pt x="232" y="29770"/>
                    </a:lnTo>
                    <a:lnTo>
                      <a:pt x="271" y="30060"/>
                    </a:lnTo>
                    <a:lnTo>
                      <a:pt x="213" y="31278"/>
                    </a:lnTo>
                    <a:lnTo>
                      <a:pt x="136" y="32496"/>
                    </a:lnTo>
                    <a:lnTo>
                      <a:pt x="0" y="34932"/>
                    </a:lnTo>
                    <a:lnTo>
                      <a:pt x="0" y="35028"/>
                    </a:lnTo>
                    <a:lnTo>
                      <a:pt x="0" y="35125"/>
                    </a:lnTo>
                    <a:lnTo>
                      <a:pt x="39" y="35222"/>
                    </a:lnTo>
                    <a:lnTo>
                      <a:pt x="78" y="35299"/>
                    </a:lnTo>
                    <a:lnTo>
                      <a:pt x="116" y="35376"/>
                    </a:lnTo>
                    <a:lnTo>
                      <a:pt x="194" y="35434"/>
                    </a:lnTo>
                    <a:lnTo>
                      <a:pt x="271" y="35492"/>
                    </a:lnTo>
                    <a:lnTo>
                      <a:pt x="348" y="35531"/>
                    </a:lnTo>
                    <a:lnTo>
                      <a:pt x="677" y="35647"/>
                    </a:lnTo>
                    <a:lnTo>
                      <a:pt x="1006" y="35744"/>
                    </a:lnTo>
                    <a:lnTo>
                      <a:pt x="1682" y="35918"/>
                    </a:lnTo>
                    <a:lnTo>
                      <a:pt x="2339" y="36072"/>
                    </a:lnTo>
                    <a:lnTo>
                      <a:pt x="3016" y="36227"/>
                    </a:lnTo>
                    <a:lnTo>
                      <a:pt x="3132" y="36246"/>
                    </a:lnTo>
                    <a:lnTo>
                      <a:pt x="3267" y="36246"/>
                    </a:lnTo>
                    <a:lnTo>
                      <a:pt x="3403" y="36227"/>
                    </a:lnTo>
                    <a:lnTo>
                      <a:pt x="3519" y="36188"/>
                    </a:lnTo>
                    <a:lnTo>
                      <a:pt x="3635" y="36111"/>
                    </a:lnTo>
                    <a:lnTo>
                      <a:pt x="3712" y="36014"/>
                    </a:lnTo>
                    <a:lnTo>
                      <a:pt x="3770" y="35898"/>
                    </a:lnTo>
                    <a:lnTo>
                      <a:pt x="3789" y="35763"/>
                    </a:lnTo>
                    <a:lnTo>
                      <a:pt x="3789" y="34448"/>
                    </a:lnTo>
                    <a:lnTo>
                      <a:pt x="3751" y="33153"/>
                    </a:lnTo>
                    <a:lnTo>
                      <a:pt x="3615" y="30543"/>
                    </a:lnTo>
                    <a:lnTo>
                      <a:pt x="3557" y="29229"/>
                    </a:lnTo>
                    <a:lnTo>
                      <a:pt x="3499" y="27934"/>
                    </a:lnTo>
                    <a:lnTo>
                      <a:pt x="3499" y="26619"/>
                    </a:lnTo>
                    <a:lnTo>
                      <a:pt x="3519" y="25981"/>
                    </a:lnTo>
                    <a:lnTo>
                      <a:pt x="3538" y="25324"/>
                    </a:lnTo>
                    <a:lnTo>
                      <a:pt x="3538" y="25227"/>
                    </a:lnTo>
                    <a:lnTo>
                      <a:pt x="3519" y="25131"/>
                    </a:lnTo>
                    <a:lnTo>
                      <a:pt x="3480" y="25034"/>
                    </a:lnTo>
                    <a:lnTo>
                      <a:pt x="3441" y="24957"/>
                    </a:lnTo>
                    <a:lnTo>
                      <a:pt x="3538" y="24435"/>
                    </a:lnTo>
                    <a:lnTo>
                      <a:pt x="3615" y="23894"/>
                    </a:lnTo>
                    <a:lnTo>
                      <a:pt x="3673" y="23352"/>
                    </a:lnTo>
                    <a:lnTo>
                      <a:pt x="3731" y="22811"/>
                    </a:lnTo>
                    <a:lnTo>
                      <a:pt x="3809" y="21748"/>
                    </a:lnTo>
                    <a:lnTo>
                      <a:pt x="3847" y="20665"/>
                    </a:lnTo>
                    <a:lnTo>
                      <a:pt x="3847" y="19583"/>
                    </a:lnTo>
                    <a:lnTo>
                      <a:pt x="3809" y="18500"/>
                    </a:lnTo>
                    <a:lnTo>
                      <a:pt x="3751" y="17418"/>
                    </a:lnTo>
                    <a:lnTo>
                      <a:pt x="3673" y="16335"/>
                    </a:lnTo>
                    <a:lnTo>
                      <a:pt x="3654" y="16200"/>
                    </a:lnTo>
                    <a:lnTo>
                      <a:pt x="3789" y="14267"/>
                    </a:lnTo>
                    <a:lnTo>
                      <a:pt x="3847" y="13300"/>
                    </a:lnTo>
                    <a:lnTo>
                      <a:pt x="3886" y="12334"/>
                    </a:lnTo>
                    <a:lnTo>
                      <a:pt x="3905" y="11367"/>
                    </a:lnTo>
                    <a:lnTo>
                      <a:pt x="3905" y="10400"/>
                    </a:lnTo>
                    <a:lnTo>
                      <a:pt x="3905" y="9434"/>
                    </a:lnTo>
                    <a:lnTo>
                      <a:pt x="3867" y="8467"/>
                    </a:lnTo>
                    <a:lnTo>
                      <a:pt x="4099" y="7249"/>
                    </a:lnTo>
                    <a:lnTo>
                      <a:pt x="4292" y="6012"/>
                    </a:lnTo>
                    <a:lnTo>
                      <a:pt x="4485" y="4794"/>
                    </a:lnTo>
                    <a:lnTo>
                      <a:pt x="4601" y="4176"/>
                    </a:lnTo>
                    <a:lnTo>
                      <a:pt x="4737" y="3576"/>
                    </a:lnTo>
                    <a:lnTo>
                      <a:pt x="4814" y="3499"/>
                    </a:lnTo>
                    <a:lnTo>
                      <a:pt x="4891" y="3422"/>
                    </a:lnTo>
                    <a:lnTo>
                      <a:pt x="4949" y="3325"/>
                    </a:lnTo>
                    <a:lnTo>
                      <a:pt x="4969" y="3209"/>
                    </a:lnTo>
                    <a:lnTo>
                      <a:pt x="4988" y="3113"/>
                    </a:lnTo>
                    <a:lnTo>
                      <a:pt x="4988" y="2997"/>
                    </a:lnTo>
                    <a:lnTo>
                      <a:pt x="4949" y="2881"/>
                    </a:lnTo>
                    <a:lnTo>
                      <a:pt x="4872" y="2765"/>
                    </a:lnTo>
                    <a:lnTo>
                      <a:pt x="4582" y="2378"/>
                    </a:lnTo>
                    <a:lnTo>
                      <a:pt x="4331" y="1972"/>
                    </a:lnTo>
                    <a:lnTo>
                      <a:pt x="4079" y="1585"/>
                    </a:lnTo>
                    <a:lnTo>
                      <a:pt x="3867" y="1160"/>
                    </a:lnTo>
                    <a:lnTo>
                      <a:pt x="3712" y="793"/>
                    </a:lnTo>
                    <a:lnTo>
                      <a:pt x="3538" y="406"/>
                    </a:lnTo>
                    <a:lnTo>
                      <a:pt x="3519" y="368"/>
                    </a:lnTo>
                    <a:lnTo>
                      <a:pt x="3441" y="252"/>
                    </a:lnTo>
                    <a:lnTo>
                      <a:pt x="3364" y="155"/>
                    </a:lnTo>
                    <a:lnTo>
                      <a:pt x="3287" y="78"/>
                    </a:lnTo>
                    <a:lnTo>
                      <a:pt x="3190" y="39"/>
                    </a:lnTo>
                    <a:lnTo>
                      <a:pt x="31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763475" y="-550025"/>
                <a:ext cx="1303900" cy="777150"/>
              </a:xfrm>
              <a:custGeom>
                <a:avLst/>
                <a:gdLst/>
                <a:ahLst/>
                <a:cxnLst/>
                <a:rect l="l" t="t" r="r" b="b"/>
                <a:pathLst>
                  <a:path w="52156" h="31086" extrusionOk="0">
                    <a:moveTo>
                      <a:pt x="600" y="1"/>
                    </a:moveTo>
                    <a:lnTo>
                      <a:pt x="522" y="40"/>
                    </a:lnTo>
                    <a:lnTo>
                      <a:pt x="445" y="78"/>
                    </a:lnTo>
                    <a:lnTo>
                      <a:pt x="368" y="136"/>
                    </a:lnTo>
                    <a:lnTo>
                      <a:pt x="310" y="194"/>
                    </a:lnTo>
                    <a:lnTo>
                      <a:pt x="271" y="272"/>
                    </a:lnTo>
                    <a:lnTo>
                      <a:pt x="232" y="349"/>
                    </a:lnTo>
                    <a:lnTo>
                      <a:pt x="194" y="446"/>
                    </a:lnTo>
                    <a:lnTo>
                      <a:pt x="194" y="523"/>
                    </a:lnTo>
                    <a:lnTo>
                      <a:pt x="194" y="620"/>
                    </a:lnTo>
                    <a:lnTo>
                      <a:pt x="213" y="716"/>
                    </a:lnTo>
                    <a:lnTo>
                      <a:pt x="232" y="793"/>
                    </a:lnTo>
                    <a:lnTo>
                      <a:pt x="271" y="890"/>
                    </a:lnTo>
                    <a:lnTo>
                      <a:pt x="329" y="967"/>
                    </a:lnTo>
                    <a:lnTo>
                      <a:pt x="406" y="1025"/>
                    </a:lnTo>
                    <a:lnTo>
                      <a:pt x="426" y="1045"/>
                    </a:lnTo>
                    <a:lnTo>
                      <a:pt x="329" y="1083"/>
                    </a:lnTo>
                    <a:lnTo>
                      <a:pt x="252" y="1141"/>
                    </a:lnTo>
                    <a:lnTo>
                      <a:pt x="174" y="1199"/>
                    </a:lnTo>
                    <a:lnTo>
                      <a:pt x="116" y="1277"/>
                    </a:lnTo>
                    <a:lnTo>
                      <a:pt x="58" y="1354"/>
                    </a:lnTo>
                    <a:lnTo>
                      <a:pt x="20" y="1451"/>
                    </a:lnTo>
                    <a:lnTo>
                      <a:pt x="0" y="1547"/>
                    </a:lnTo>
                    <a:lnTo>
                      <a:pt x="0" y="1663"/>
                    </a:lnTo>
                    <a:lnTo>
                      <a:pt x="20" y="2031"/>
                    </a:lnTo>
                    <a:lnTo>
                      <a:pt x="39" y="2398"/>
                    </a:lnTo>
                    <a:lnTo>
                      <a:pt x="136" y="3113"/>
                    </a:lnTo>
                    <a:lnTo>
                      <a:pt x="213" y="4408"/>
                    </a:lnTo>
                    <a:lnTo>
                      <a:pt x="271" y="5046"/>
                    </a:lnTo>
                    <a:lnTo>
                      <a:pt x="368" y="5704"/>
                    </a:lnTo>
                    <a:lnTo>
                      <a:pt x="406" y="5858"/>
                    </a:lnTo>
                    <a:lnTo>
                      <a:pt x="484" y="5974"/>
                    </a:lnTo>
                    <a:lnTo>
                      <a:pt x="445" y="6400"/>
                    </a:lnTo>
                    <a:lnTo>
                      <a:pt x="426" y="6825"/>
                    </a:lnTo>
                    <a:lnTo>
                      <a:pt x="406" y="7695"/>
                    </a:lnTo>
                    <a:lnTo>
                      <a:pt x="426" y="9415"/>
                    </a:lnTo>
                    <a:lnTo>
                      <a:pt x="406" y="10304"/>
                    </a:lnTo>
                    <a:lnTo>
                      <a:pt x="387" y="11174"/>
                    </a:lnTo>
                    <a:lnTo>
                      <a:pt x="368" y="12044"/>
                    </a:lnTo>
                    <a:lnTo>
                      <a:pt x="368" y="12489"/>
                    </a:lnTo>
                    <a:lnTo>
                      <a:pt x="387" y="12933"/>
                    </a:lnTo>
                    <a:lnTo>
                      <a:pt x="368" y="12972"/>
                    </a:lnTo>
                    <a:lnTo>
                      <a:pt x="329" y="13088"/>
                    </a:lnTo>
                    <a:lnTo>
                      <a:pt x="290" y="13223"/>
                    </a:lnTo>
                    <a:lnTo>
                      <a:pt x="290" y="13320"/>
                    </a:lnTo>
                    <a:lnTo>
                      <a:pt x="290" y="13436"/>
                    </a:lnTo>
                    <a:lnTo>
                      <a:pt x="310" y="13533"/>
                    </a:lnTo>
                    <a:lnTo>
                      <a:pt x="348" y="13629"/>
                    </a:lnTo>
                    <a:lnTo>
                      <a:pt x="387" y="13707"/>
                    </a:lnTo>
                    <a:lnTo>
                      <a:pt x="445" y="13784"/>
                    </a:lnTo>
                    <a:lnTo>
                      <a:pt x="464" y="13803"/>
                    </a:lnTo>
                    <a:lnTo>
                      <a:pt x="387" y="13900"/>
                    </a:lnTo>
                    <a:lnTo>
                      <a:pt x="329" y="13997"/>
                    </a:lnTo>
                    <a:lnTo>
                      <a:pt x="290" y="14113"/>
                    </a:lnTo>
                    <a:lnTo>
                      <a:pt x="271" y="14229"/>
                    </a:lnTo>
                    <a:lnTo>
                      <a:pt x="290" y="14345"/>
                    </a:lnTo>
                    <a:lnTo>
                      <a:pt x="329" y="14461"/>
                    </a:lnTo>
                    <a:lnTo>
                      <a:pt x="387" y="14577"/>
                    </a:lnTo>
                    <a:lnTo>
                      <a:pt x="503" y="14673"/>
                    </a:lnTo>
                    <a:lnTo>
                      <a:pt x="542" y="14693"/>
                    </a:lnTo>
                    <a:lnTo>
                      <a:pt x="677" y="14770"/>
                    </a:lnTo>
                    <a:lnTo>
                      <a:pt x="812" y="14809"/>
                    </a:lnTo>
                    <a:lnTo>
                      <a:pt x="948" y="15002"/>
                    </a:lnTo>
                    <a:lnTo>
                      <a:pt x="1102" y="15176"/>
                    </a:lnTo>
                    <a:lnTo>
                      <a:pt x="1257" y="15331"/>
                    </a:lnTo>
                    <a:lnTo>
                      <a:pt x="1450" y="15485"/>
                    </a:lnTo>
                    <a:lnTo>
                      <a:pt x="1644" y="15621"/>
                    </a:lnTo>
                    <a:lnTo>
                      <a:pt x="1837" y="15736"/>
                    </a:lnTo>
                    <a:lnTo>
                      <a:pt x="2050" y="15852"/>
                    </a:lnTo>
                    <a:lnTo>
                      <a:pt x="2282" y="15968"/>
                    </a:lnTo>
                    <a:lnTo>
                      <a:pt x="2726" y="16142"/>
                    </a:lnTo>
                    <a:lnTo>
                      <a:pt x="3190" y="16297"/>
                    </a:lnTo>
                    <a:lnTo>
                      <a:pt x="3635" y="16432"/>
                    </a:lnTo>
                    <a:lnTo>
                      <a:pt x="4079" y="16548"/>
                    </a:lnTo>
                    <a:lnTo>
                      <a:pt x="4524" y="16645"/>
                    </a:lnTo>
                    <a:lnTo>
                      <a:pt x="4988" y="16722"/>
                    </a:lnTo>
                    <a:lnTo>
                      <a:pt x="5452" y="16761"/>
                    </a:lnTo>
                    <a:lnTo>
                      <a:pt x="5916" y="16780"/>
                    </a:lnTo>
                    <a:lnTo>
                      <a:pt x="6380" y="16800"/>
                    </a:lnTo>
                    <a:lnTo>
                      <a:pt x="6844" y="16780"/>
                    </a:lnTo>
                    <a:lnTo>
                      <a:pt x="7308" y="16742"/>
                    </a:lnTo>
                    <a:lnTo>
                      <a:pt x="7772" y="16703"/>
                    </a:lnTo>
                    <a:lnTo>
                      <a:pt x="8699" y="16587"/>
                    </a:lnTo>
                    <a:lnTo>
                      <a:pt x="9627" y="16452"/>
                    </a:lnTo>
                    <a:lnTo>
                      <a:pt x="10536" y="16316"/>
                    </a:lnTo>
                    <a:lnTo>
                      <a:pt x="11464" y="16181"/>
                    </a:lnTo>
                    <a:lnTo>
                      <a:pt x="12140" y="16123"/>
                    </a:lnTo>
                    <a:lnTo>
                      <a:pt x="12817" y="16065"/>
                    </a:lnTo>
                    <a:lnTo>
                      <a:pt x="13474" y="16007"/>
                    </a:lnTo>
                    <a:lnTo>
                      <a:pt x="14151" y="15988"/>
                    </a:lnTo>
                    <a:lnTo>
                      <a:pt x="15485" y="15988"/>
                    </a:lnTo>
                    <a:lnTo>
                      <a:pt x="16161" y="16026"/>
                    </a:lnTo>
                    <a:lnTo>
                      <a:pt x="16818" y="16084"/>
                    </a:lnTo>
                    <a:lnTo>
                      <a:pt x="17476" y="16162"/>
                    </a:lnTo>
                    <a:lnTo>
                      <a:pt x="18133" y="16258"/>
                    </a:lnTo>
                    <a:lnTo>
                      <a:pt x="18790" y="16394"/>
                    </a:lnTo>
                    <a:lnTo>
                      <a:pt x="19428" y="16548"/>
                    </a:lnTo>
                    <a:lnTo>
                      <a:pt x="20066" y="16742"/>
                    </a:lnTo>
                    <a:lnTo>
                      <a:pt x="20704" y="16954"/>
                    </a:lnTo>
                    <a:lnTo>
                      <a:pt x="21342" y="17186"/>
                    </a:lnTo>
                    <a:lnTo>
                      <a:pt x="21961" y="17457"/>
                    </a:lnTo>
                    <a:lnTo>
                      <a:pt x="22077" y="17496"/>
                    </a:lnTo>
                    <a:lnTo>
                      <a:pt x="22173" y="17515"/>
                    </a:lnTo>
                    <a:lnTo>
                      <a:pt x="22251" y="17515"/>
                    </a:lnTo>
                    <a:lnTo>
                      <a:pt x="22347" y="17496"/>
                    </a:lnTo>
                    <a:lnTo>
                      <a:pt x="22425" y="17457"/>
                    </a:lnTo>
                    <a:lnTo>
                      <a:pt x="22502" y="17418"/>
                    </a:lnTo>
                    <a:lnTo>
                      <a:pt x="22560" y="17360"/>
                    </a:lnTo>
                    <a:lnTo>
                      <a:pt x="22618" y="17283"/>
                    </a:lnTo>
                    <a:lnTo>
                      <a:pt x="22772" y="17225"/>
                    </a:lnTo>
                    <a:lnTo>
                      <a:pt x="22927" y="17128"/>
                    </a:lnTo>
                    <a:lnTo>
                      <a:pt x="23256" y="16877"/>
                    </a:lnTo>
                    <a:lnTo>
                      <a:pt x="23623" y="16645"/>
                    </a:lnTo>
                    <a:lnTo>
                      <a:pt x="23971" y="16432"/>
                    </a:lnTo>
                    <a:lnTo>
                      <a:pt x="24358" y="16258"/>
                    </a:lnTo>
                    <a:lnTo>
                      <a:pt x="24744" y="16104"/>
                    </a:lnTo>
                    <a:lnTo>
                      <a:pt x="25150" y="15968"/>
                    </a:lnTo>
                    <a:lnTo>
                      <a:pt x="25575" y="15833"/>
                    </a:lnTo>
                    <a:lnTo>
                      <a:pt x="26001" y="15736"/>
                    </a:lnTo>
                    <a:lnTo>
                      <a:pt x="26426" y="15659"/>
                    </a:lnTo>
                    <a:lnTo>
                      <a:pt x="26871" y="15601"/>
                    </a:lnTo>
                    <a:lnTo>
                      <a:pt x="27315" y="15543"/>
                    </a:lnTo>
                    <a:lnTo>
                      <a:pt x="27779" y="15524"/>
                    </a:lnTo>
                    <a:lnTo>
                      <a:pt x="28243" y="15505"/>
                    </a:lnTo>
                    <a:lnTo>
                      <a:pt x="28707" y="15505"/>
                    </a:lnTo>
                    <a:lnTo>
                      <a:pt x="29171" y="15524"/>
                    </a:lnTo>
                    <a:lnTo>
                      <a:pt x="29635" y="15543"/>
                    </a:lnTo>
                    <a:lnTo>
                      <a:pt x="30408" y="15949"/>
                    </a:lnTo>
                    <a:lnTo>
                      <a:pt x="31201" y="16336"/>
                    </a:lnTo>
                    <a:lnTo>
                      <a:pt x="31974" y="16742"/>
                    </a:lnTo>
                    <a:lnTo>
                      <a:pt x="32747" y="17148"/>
                    </a:lnTo>
                    <a:lnTo>
                      <a:pt x="33482" y="17592"/>
                    </a:lnTo>
                    <a:lnTo>
                      <a:pt x="33849" y="17824"/>
                    </a:lnTo>
                    <a:lnTo>
                      <a:pt x="34216" y="18076"/>
                    </a:lnTo>
                    <a:lnTo>
                      <a:pt x="34564" y="18327"/>
                    </a:lnTo>
                    <a:lnTo>
                      <a:pt x="34912" y="18617"/>
                    </a:lnTo>
                    <a:lnTo>
                      <a:pt x="35241" y="18907"/>
                    </a:lnTo>
                    <a:lnTo>
                      <a:pt x="35570" y="19197"/>
                    </a:lnTo>
                    <a:lnTo>
                      <a:pt x="35976" y="19622"/>
                    </a:lnTo>
                    <a:lnTo>
                      <a:pt x="36343" y="20067"/>
                    </a:lnTo>
                    <a:lnTo>
                      <a:pt x="36652" y="20531"/>
                    </a:lnTo>
                    <a:lnTo>
                      <a:pt x="36942" y="20995"/>
                    </a:lnTo>
                    <a:lnTo>
                      <a:pt x="37174" y="21497"/>
                    </a:lnTo>
                    <a:lnTo>
                      <a:pt x="37387" y="22000"/>
                    </a:lnTo>
                    <a:lnTo>
                      <a:pt x="37561" y="22502"/>
                    </a:lnTo>
                    <a:lnTo>
                      <a:pt x="37677" y="23044"/>
                    </a:lnTo>
                    <a:lnTo>
                      <a:pt x="37773" y="23566"/>
                    </a:lnTo>
                    <a:lnTo>
                      <a:pt x="37812" y="24107"/>
                    </a:lnTo>
                    <a:lnTo>
                      <a:pt x="37831" y="24648"/>
                    </a:lnTo>
                    <a:lnTo>
                      <a:pt x="37793" y="25189"/>
                    </a:lnTo>
                    <a:lnTo>
                      <a:pt x="37715" y="25750"/>
                    </a:lnTo>
                    <a:lnTo>
                      <a:pt x="37599" y="26291"/>
                    </a:lnTo>
                    <a:lnTo>
                      <a:pt x="37445" y="26833"/>
                    </a:lnTo>
                    <a:lnTo>
                      <a:pt x="37251" y="27355"/>
                    </a:lnTo>
                    <a:lnTo>
                      <a:pt x="37213" y="27509"/>
                    </a:lnTo>
                    <a:lnTo>
                      <a:pt x="37193" y="27644"/>
                    </a:lnTo>
                    <a:lnTo>
                      <a:pt x="37213" y="27780"/>
                    </a:lnTo>
                    <a:lnTo>
                      <a:pt x="37232" y="27915"/>
                    </a:lnTo>
                    <a:lnTo>
                      <a:pt x="37290" y="28050"/>
                    </a:lnTo>
                    <a:lnTo>
                      <a:pt x="37348" y="28166"/>
                    </a:lnTo>
                    <a:lnTo>
                      <a:pt x="37445" y="28282"/>
                    </a:lnTo>
                    <a:lnTo>
                      <a:pt x="37541" y="28379"/>
                    </a:lnTo>
                    <a:lnTo>
                      <a:pt x="37889" y="28611"/>
                    </a:lnTo>
                    <a:lnTo>
                      <a:pt x="38257" y="28843"/>
                    </a:lnTo>
                    <a:lnTo>
                      <a:pt x="38624" y="29075"/>
                    </a:lnTo>
                    <a:lnTo>
                      <a:pt x="39011" y="29288"/>
                    </a:lnTo>
                    <a:lnTo>
                      <a:pt x="39417" y="29481"/>
                    </a:lnTo>
                    <a:lnTo>
                      <a:pt x="39822" y="29674"/>
                    </a:lnTo>
                    <a:lnTo>
                      <a:pt x="40248" y="29848"/>
                    </a:lnTo>
                    <a:lnTo>
                      <a:pt x="40673" y="30022"/>
                    </a:lnTo>
                    <a:lnTo>
                      <a:pt x="41118" y="30177"/>
                    </a:lnTo>
                    <a:lnTo>
                      <a:pt x="41562" y="30312"/>
                    </a:lnTo>
                    <a:lnTo>
                      <a:pt x="42007" y="30448"/>
                    </a:lnTo>
                    <a:lnTo>
                      <a:pt x="42471" y="30564"/>
                    </a:lnTo>
                    <a:lnTo>
                      <a:pt x="42935" y="30679"/>
                    </a:lnTo>
                    <a:lnTo>
                      <a:pt x="43399" y="30776"/>
                    </a:lnTo>
                    <a:lnTo>
                      <a:pt x="43863" y="30853"/>
                    </a:lnTo>
                    <a:lnTo>
                      <a:pt x="44346" y="30911"/>
                    </a:lnTo>
                    <a:lnTo>
                      <a:pt x="44810" y="30969"/>
                    </a:lnTo>
                    <a:lnTo>
                      <a:pt x="45293" y="31027"/>
                    </a:lnTo>
                    <a:lnTo>
                      <a:pt x="45776" y="31047"/>
                    </a:lnTo>
                    <a:lnTo>
                      <a:pt x="46240" y="31066"/>
                    </a:lnTo>
                    <a:lnTo>
                      <a:pt x="46704" y="31085"/>
                    </a:lnTo>
                    <a:lnTo>
                      <a:pt x="47188" y="31066"/>
                    </a:lnTo>
                    <a:lnTo>
                      <a:pt x="47652" y="31047"/>
                    </a:lnTo>
                    <a:lnTo>
                      <a:pt x="48116" y="31008"/>
                    </a:lnTo>
                    <a:lnTo>
                      <a:pt x="48560" y="30969"/>
                    </a:lnTo>
                    <a:lnTo>
                      <a:pt x="49024" y="30911"/>
                    </a:lnTo>
                    <a:lnTo>
                      <a:pt x="49469" y="30834"/>
                    </a:lnTo>
                    <a:lnTo>
                      <a:pt x="49894" y="30757"/>
                    </a:lnTo>
                    <a:lnTo>
                      <a:pt x="50339" y="30641"/>
                    </a:lnTo>
                    <a:lnTo>
                      <a:pt x="50745" y="30544"/>
                    </a:lnTo>
                    <a:lnTo>
                      <a:pt x="51170" y="30409"/>
                    </a:lnTo>
                    <a:lnTo>
                      <a:pt x="51556" y="30274"/>
                    </a:lnTo>
                    <a:lnTo>
                      <a:pt x="51692" y="30196"/>
                    </a:lnTo>
                    <a:lnTo>
                      <a:pt x="51808" y="30119"/>
                    </a:lnTo>
                    <a:lnTo>
                      <a:pt x="51904" y="30022"/>
                    </a:lnTo>
                    <a:lnTo>
                      <a:pt x="51982" y="29926"/>
                    </a:lnTo>
                    <a:lnTo>
                      <a:pt x="52040" y="29810"/>
                    </a:lnTo>
                    <a:lnTo>
                      <a:pt x="52059" y="29694"/>
                    </a:lnTo>
                    <a:lnTo>
                      <a:pt x="52078" y="29578"/>
                    </a:lnTo>
                    <a:lnTo>
                      <a:pt x="52078" y="29462"/>
                    </a:lnTo>
                    <a:lnTo>
                      <a:pt x="52117" y="29346"/>
                    </a:lnTo>
                    <a:lnTo>
                      <a:pt x="52156" y="29210"/>
                    </a:lnTo>
                    <a:lnTo>
                      <a:pt x="52156" y="29094"/>
                    </a:lnTo>
                    <a:lnTo>
                      <a:pt x="52156" y="28959"/>
                    </a:lnTo>
                    <a:lnTo>
                      <a:pt x="52040" y="28263"/>
                    </a:lnTo>
                    <a:lnTo>
                      <a:pt x="51885" y="27587"/>
                    </a:lnTo>
                    <a:lnTo>
                      <a:pt x="51904" y="26987"/>
                    </a:lnTo>
                    <a:lnTo>
                      <a:pt x="51885" y="26388"/>
                    </a:lnTo>
                    <a:lnTo>
                      <a:pt x="51866" y="25789"/>
                    </a:lnTo>
                    <a:lnTo>
                      <a:pt x="51808" y="25170"/>
                    </a:lnTo>
                    <a:lnTo>
                      <a:pt x="51769" y="24455"/>
                    </a:lnTo>
                    <a:lnTo>
                      <a:pt x="51711" y="23740"/>
                    </a:lnTo>
                    <a:lnTo>
                      <a:pt x="51634" y="22309"/>
                    </a:lnTo>
                    <a:lnTo>
                      <a:pt x="51537" y="20879"/>
                    </a:lnTo>
                    <a:lnTo>
                      <a:pt x="51479" y="20183"/>
                    </a:lnTo>
                    <a:lnTo>
                      <a:pt x="51402" y="19467"/>
                    </a:lnTo>
                    <a:lnTo>
                      <a:pt x="51131" y="17457"/>
                    </a:lnTo>
                    <a:lnTo>
                      <a:pt x="50880" y="15427"/>
                    </a:lnTo>
                    <a:lnTo>
                      <a:pt x="50938" y="14828"/>
                    </a:lnTo>
                    <a:lnTo>
                      <a:pt x="50996" y="14209"/>
                    </a:lnTo>
                    <a:lnTo>
                      <a:pt x="51015" y="13610"/>
                    </a:lnTo>
                    <a:lnTo>
                      <a:pt x="51035" y="12991"/>
                    </a:lnTo>
                    <a:lnTo>
                      <a:pt x="51015" y="12586"/>
                    </a:lnTo>
                    <a:lnTo>
                      <a:pt x="50957" y="12180"/>
                    </a:lnTo>
                    <a:lnTo>
                      <a:pt x="50841" y="11368"/>
                    </a:lnTo>
                    <a:lnTo>
                      <a:pt x="50706" y="10536"/>
                    </a:lnTo>
                    <a:lnTo>
                      <a:pt x="50648" y="10130"/>
                    </a:lnTo>
                    <a:lnTo>
                      <a:pt x="50629" y="9724"/>
                    </a:lnTo>
                    <a:lnTo>
                      <a:pt x="50629" y="9570"/>
                    </a:lnTo>
                    <a:lnTo>
                      <a:pt x="50590" y="9454"/>
                    </a:lnTo>
                    <a:lnTo>
                      <a:pt x="50532" y="9338"/>
                    </a:lnTo>
                    <a:lnTo>
                      <a:pt x="50474" y="9241"/>
                    </a:lnTo>
                    <a:lnTo>
                      <a:pt x="50493" y="8603"/>
                    </a:lnTo>
                    <a:lnTo>
                      <a:pt x="50513" y="7965"/>
                    </a:lnTo>
                    <a:lnTo>
                      <a:pt x="50551" y="7327"/>
                    </a:lnTo>
                    <a:lnTo>
                      <a:pt x="50629" y="6689"/>
                    </a:lnTo>
                    <a:lnTo>
                      <a:pt x="50629" y="6574"/>
                    </a:lnTo>
                    <a:lnTo>
                      <a:pt x="50629" y="6477"/>
                    </a:lnTo>
                    <a:lnTo>
                      <a:pt x="50609" y="6380"/>
                    </a:lnTo>
                    <a:lnTo>
                      <a:pt x="50590" y="6284"/>
                    </a:lnTo>
                    <a:lnTo>
                      <a:pt x="50493" y="6129"/>
                    </a:lnTo>
                    <a:lnTo>
                      <a:pt x="50377" y="5994"/>
                    </a:lnTo>
                    <a:lnTo>
                      <a:pt x="50493" y="5143"/>
                    </a:lnTo>
                    <a:lnTo>
                      <a:pt x="50551" y="4718"/>
                    </a:lnTo>
                    <a:lnTo>
                      <a:pt x="50648" y="4292"/>
                    </a:lnTo>
                    <a:lnTo>
                      <a:pt x="50687" y="4118"/>
                    </a:lnTo>
                    <a:lnTo>
                      <a:pt x="50687" y="3944"/>
                    </a:lnTo>
                    <a:lnTo>
                      <a:pt x="50648" y="3770"/>
                    </a:lnTo>
                    <a:lnTo>
                      <a:pt x="50571" y="3635"/>
                    </a:lnTo>
                    <a:lnTo>
                      <a:pt x="50493" y="3500"/>
                    </a:lnTo>
                    <a:lnTo>
                      <a:pt x="50397" y="3384"/>
                    </a:lnTo>
                    <a:lnTo>
                      <a:pt x="50261" y="3287"/>
                    </a:lnTo>
                    <a:lnTo>
                      <a:pt x="50145" y="3210"/>
                    </a:lnTo>
                    <a:lnTo>
                      <a:pt x="49991" y="3152"/>
                    </a:lnTo>
                    <a:lnTo>
                      <a:pt x="49855" y="3113"/>
                    </a:lnTo>
                    <a:lnTo>
                      <a:pt x="49701" y="3113"/>
                    </a:lnTo>
                    <a:lnTo>
                      <a:pt x="49565" y="3133"/>
                    </a:lnTo>
                    <a:lnTo>
                      <a:pt x="49430" y="3171"/>
                    </a:lnTo>
                    <a:lnTo>
                      <a:pt x="49314" y="3249"/>
                    </a:lnTo>
                    <a:lnTo>
                      <a:pt x="49198" y="3365"/>
                    </a:lnTo>
                    <a:lnTo>
                      <a:pt x="49101" y="3500"/>
                    </a:lnTo>
                    <a:lnTo>
                      <a:pt x="48715" y="3461"/>
                    </a:lnTo>
                    <a:lnTo>
                      <a:pt x="48309" y="3461"/>
                    </a:lnTo>
                    <a:lnTo>
                      <a:pt x="47922" y="3500"/>
                    </a:lnTo>
                    <a:lnTo>
                      <a:pt x="47516" y="3558"/>
                    </a:lnTo>
                    <a:lnTo>
                      <a:pt x="47362" y="3616"/>
                    </a:lnTo>
                    <a:lnTo>
                      <a:pt x="46588" y="3616"/>
                    </a:lnTo>
                    <a:lnTo>
                      <a:pt x="46202" y="3655"/>
                    </a:lnTo>
                    <a:lnTo>
                      <a:pt x="45815" y="3693"/>
                    </a:lnTo>
                    <a:lnTo>
                      <a:pt x="45119" y="3597"/>
                    </a:lnTo>
                    <a:lnTo>
                      <a:pt x="44307" y="3442"/>
                    </a:lnTo>
                    <a:lnTo>
                      <a:pt x="43843" y="3365"/>
                    </a:lnTo>
                    <a:lnTo>
                      <a:pt x="43379" y="3307"/>
                    </a:lnTo>
                    <a:lnTo>
                      <a:pt x="43147" y="3287"/>
                    </a:lnTo>
                    <a:lnTo>
                      <a:pt x="42896" y="3287"/>
                    </a:lnTo>
                    <a:lnTo>
                      <a:pt x="42683" y="3307"/>
                    </a:lnTo>
                    <a:lnTo>
                      <a:pt x="42452" y="3326"/>
                    </a:lnTo>
                    <a:lnTo>
                      <a:pt x="42239" y="3365"/>
                    </a:lnTo>
                    <a:lnTo>
                      <a:pt x="42026" y="3442"/>
                    </a:lnTo>
                    <a:lnTo>
                      <a:pt x="41852" y="3519"/>
                    </a:lnTo>
                    <a:lnTo>
                      <a:pt x="41659" y="3635"/>
                    </a:lnTo>
                    <a:lnTo>
                      <a:pt x="40267" y="3500"/>
                    </a:lnTo>
                    <a:lnTo>
                      <a:pt x="38875" y="3345"/>
                    </a:lnTo>
                    <a:lnTo>
                      <a:pt x="36072" y="3036"/>
                    </a:lnTo>
                    <a:lnTo>
                      <a:pt x="33269" y="2765"/>
                    </a:lnTo>
                    <a:lnTo>
                      <a:pt x="30466" y="2514"/>
                    </a:lnTo>
                    <a:lnTo>
                      <a:pt x="27663" y="2301"/>
                    </a:lnTo>
                    <a:lnTo>
                      <a:pt x="24725" y="2108"/>
                    </a:lnTo>
                    <a:lnTo>
                      <a:pt x="21787" y="1934"/>
                    </a:lnTo>
                    <a:lnTo>
                      <a:pt x="15891" y="1625"/>
                    </a:lnTo>
                    <a:lnTo>
                      <a:pt x="12952" y="1470"/>
                    </a:lnTo>
                    <a:lnTo>
                      <a:pt x="10014" y="1296"/>
                    </a:lnTo>
                    <a:lnTo>
                      <a:pt x="7076" y="1103"/>
                    </a:lnTo>
                    <a:lnTo>
                      <a:pt x="4137" y="890"/>
                    </a:lnTo>
                    <a:lnTo>
                      <a:pt x="3712" y="774"/>
                    </a:lnTo>
                    <a:lnTo>
                      <a:pt x="3306" y="639"/>
                    </a:lnTo>
                    <a:lnTo>
                      <a:pt x="2494" y="388"/>
                    </a:lnTo>
                    <a:lnTo>
                      <a:pt x="2069" y="272"/>
                    </a:lnTo>
                    <a:lnTo>
                      <a:pt x="1663" y="156"/>
                    </a:lnTo>
                    <a:lnTo>
                      <a:pt x="1238" y="59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762500" y="220325"/>
                <a:ext cx="1321800" cy="549525"/>
              </a:xfrm>
              <a:custGeom>
                <a:avLst/>
                <a:gdLst/>
                <a:ahLst/>
                <a:cxnLst/>
                <a:rect l="l" t="t" r="r" b="b"/>
                <a:pathLst>
                  <a:path w="52872" h="21981" extrusionOk="0">
                    <a:moveTo>
                      <a:pt x="523" y="1"/>
                    </a:moveTo>
                    <a:lnTo>
                      <a:pt x="426" y="20"/>
                    </a:lnTo>
                    <a:lnTo>
                      <a:pt x="349" y="78"/>
                    </a:lnTo>
                    <a:lnTo>
                      <a:pt x="291" y="136"/>
                    </a:lnTo>
                    <a:lnTo>
                      <a:pt x="233" y="213"/>
                    </a:lnTo>
                    <a:lnTo>
                      <a:pt x="233" y="310"/>
                    </a:lnTo>
                    <a:lnTo>
                      <a:pt x="252" y="407"/>
                    </a:lnTo>
                    <a:lnTo>
                      <a:pt x="426" y="716"/>
                    </a:lnTo>
                    <a:lnTo>
                      <a:pt x="349" y="909"/>
                    </a:lnTo>
                    <a:lnTo>
                      <a:pt x="310" y="1122"/>
                    </a:lnTo>
                    <a:lnTo>
                      <a:pt x="291" y="1238"/>
                    </a:lnTo>
                    <a:lnTo>
                      <a:pt x="310" y="1354"/>
                    </a:lnTo>
                    <a:lnTo>
                      <a:pt x="329" y="1470"/>
                    </a:lnTo>
                    <a:lnTo>
                      <a:pt x="349" y="1605"/>
                    </a:lnTo>
                    <a:lnTo>
                      <a:pt x="387" y="1721"/>
                    </a:lnTo>
                    <a:lnTo>
                      <a:pt x="407" y="1857"/>
                    </a:lnTo>
                    <a:lnTo>
                      <a:pt x="426" y="2127"/>
                    </a:lnTo>
                    <a:lnTo>
                      <a:pt x="407" y="2398"/>
                    </a:lnTo>
                    <a:lnTo>
                      <a:pt x="368" y="2688"/>
                    </a:lnTo>
                    <a:lnTo>
                      <a:pt x="271" y="3248"/>
                    </a:lnTo>
                    <a:lnTo>
                      <a:pt x="252" y="3538"/>
                    </a:lnTo>
                    <a:lnTo>
                      <a:pt x="252" y="3790"/>
                    </a:lnTo>
                    <a:lnTo>
                      <a:pt x="310" y="5201"/>
                    </a:lnTo>
                    <a:lnTo>
                      <a:pt x="387" y="6593"/>
                    </a:lnTo>
                    <a:lnTo>
                      <a:pt x="271" y="6863"/>
                    </a:lnTo>
                    <a:lnTo>
                      <a:pt x="175" y="7134"/>
                    </a:lnTo>
                    <a:lnTo>
                      <a:pt x="97" y="7405"/>
                    </a:lnTo>
                    <a:lnTo>
                      <a:pt x="59" y="7695"/>
                    </a:lnTo>
                    <a:lnTo>
                      <a:pt x="20" y="7985"/>
                    </a:lnTo>
                    <a:lnTo>
                      <a:pt x="1" y="8255"/>
                    </a:lnTo>
                    <a:lnTo>
                      <a:pt x="1" y="8565"/>
                    </a:lnTo>
                    <a:lnTo>
                      <a:pt x="20" y="8854"/>
                    </a:lnTo>
                    <a:lnTo>
                      <a:pt x="59" y="9144"/>
                    </a:lnTo>
                    <a:lnTo>
                      <a:pt x="97" y="9434"/>
                    </a:lnTo>
                    <a:lnTo>
                      <a:pt x="233" y="10014"/>
                    </a:lnTo>
                    <a:lnTo>
                      <a:pt x="387" y="10594"/>
                    </a:lnTo>
                    <a:lnTo>
                      <a:pt x="581" y="11155"/>
                    </a:lnTo>
                    <a:lnTo>
                      <a:pt x="503" y="11252"/>
                    </a:lnTo>
                    <a:lnTo>
                      <a:pt x="445" y="11368"/>
                    </a:lnTo>
                    <a:lnTo>
                      <a:pt x="387" y="11464"/>
                    </a:lnTo>
                    <a:lnTo>
                      <a:pt x="329" y="11580"/>
                    </a:lnTo>
                    <a:lnTo>
                      <a:pt x="310" y="11696"/>
                    </a:lnTo>
                    <a:lnTo>
                      <a:pt x="271" y="11831"/>
                    </a:lnTo>
                    <a:lnTo>
                      <a:pt x="271" y="11947"/>
                    </a:lnTo>
                    <a:lnTo>
                      <a:pt x="271" y="12083"/>
                    </a:lnTo>
                    <a:lnTo>
                      <a:pt x="291" y="12199"/>
                    </a:lnTo>
                    <a:lnTo>
                      <a:pt x="310" y="12334"/>
                    </a:lnTo>
                    <a:lnTo>
                      <a:pt x="349" y="12450"/>
                    </a:lnTo>
                    <a:lnTo>
                      <a:pt x="407" y="12566"/>
                    </a:lnTo>
                    <a:lnTo>
                      <a:pt x="465" y="12663"/>
                    </a:lnTo>
                    <a:lnTo>
                      <a:pt x="542" y="12759"/>
                    </a:lnTo>
                    <a:lnTo>
                      <a:pt x="619" y="12856"/>
                    </a:lnTo>
                    <a:lnTo>
                      <a:pt x="735" y="12933"/>
                    </a:lnTo>
                    <a:lnTo>
                      <a:pt x="639" y="13649"/>
                    </a:lnTo>
                    <a:lnTo>
                      <a:pt x="600" y="14383"/>
                    </a:lnTo>
                    <a:lnTo>
                      <a:pt x="581" y="14770"/>
                    </a:lnTo>
                    <a:lnTo>
                      <a:pt x="581" y="15156"/>
                    </a:lnTo>
                    <a:lnTo>
                      <a:pt x="600" y="15543"/>
                    </a:lnTo>
                    <a:lnTo>
                      <a:pt x="619" y="15910"/>
                    </a:lnTo>
                    <a:lnTo>
                      <a:pt x="677" y="16278"/>
                    </a:lnTo>
                    <a:lnTo>
                      <a:pt x="735" y="16645"/>
                    </a:lnTo>
                    <a:lnTo>
                      <a:pt x="793" y="17012"/>
                    </a:lnTo>
                    <a:lnTo>
                      <a:pt x="890" y="17341"/>
                    </a:lnTo>
                    <a:lnTo>
                      <a:pt x="1006" y="17670"/>
                    </a:lnTo>
                    <a:lnTo>
                      <a:pt x="1122" y="17979"/>
                    </a:lnTo>
                    <a:lnTo>
                      <a:pt x="1277" y="18288"/>
                    </a:lnTo>
                    <a:lnTo>
                      <a:pt x="1431" y="18559"/>
                    </a:lnTo>
                    <a:lnTo>
                      <a:pt x="1393" y="18771"/>
                    </a:lnTo>
                    <a:lnTo>
                      <a:pt x="1393" y="18965"/>
                    </a:lnTo>
                    <a:lnTo>
                      <a:pt x="1431" y="19177"/>
                    </a:lnTo>
                    <a:lnTo>
                      <a:pt x="1489" y="19371"/>
                    </a:lnTo>
                    <a:lnTo>
                      <a:pt x="1605" y="19564"/>
                    </a:lnTo>
                    <a:lnTo>
                      <a:pt x="1741" y="19719"/>
                    </a:lnTo>
                    <a:lnTo>
                      <a:pt x="1915" y="19873"/>
                    </a:lnTo>
                    <a:lnTo>
                      <a:pt x="2108" y="19989"/>
                    </a:lnTo>
                    <a:lnTo>
                      <a:pt x="2533" y="20202"/>
                    </a:lnTo>
                    <a:lnTo>
                      <a:pt x="2978" y="20376"/>
                    </a:lnTo>
                    <a:lnTo>
                      <a:pt x="3422" y="20531"/>
                    </a:lnTo>
                    <a:lnTo>
                      <a:pt x="3886" y="20647"/>
                    </a:lnTo>
                    <a:lnTo>
                      <a:pt x="4350" y="20743"/>
                    </a:lnTo>
                    <a:lnTo>
                      <a:pt x="4814" y="20820"/>
                    </a:lnTo>
                    <a:lnTo>
                      <a:pt x="5278" y="20898"/>
                    </a:lnTo>
                    <a:lnTo>
                      <a:pt x="5761" y="20936"/>
                    </a:lnTo>
                    <a:lnTo>
                      <a:pt x="6709" y="20994"/>
                    </a:lnTo>
                    <a:lnTo>
                      <a:pt x="7675" y="21014"/>
                    </a:lnTo>
                    <a:lnTo>
                      <a:pt x="8642" y="21014"/>
                    </a:lnTo>
                    <a:lnTo>
                      <a:pt x="9570" y="21033"/>
                    </a:lnTo>
                    <a:lnTo>
                      <a:pt x="10826" y="21091"/>
                    </a:lnTo>
                    <a:lnTo>
                      <a:pt x="10962" y="21168"/>
                    </a:lnTo>
                    <a:lnTo>
                      <a:pt x="11116" y="21265"/>
                    </a:lnTo>
                    <a:lnTo>
                      <a:pt x="11445" y="21400"/>
                    </a:lnTo>
                    <a:lnTo>
                      <a:pt x="11812" y="21516"/>
                    </a:lnTo>
                    <a:lnTo>
                      <a:pt x="12199" y="21613"/>
                    </a:lnTo>
                    <a:lnTo>
                      <a:pt x="12605" y="21690"/>
                    </a:lnTo>
                    <a:lnTo>
                      <a:pt x="13030" y="21729"/>
                    </a:lnTo>
                    <a:lnTo>
                      <a:pt x="13455" y="21768"/>
                    </a:lnTo>
                    <a:lnTo>
                      <a:pt x="13880" y="21787"/>
                    </a:lnTo>
                    <a:lnTo>
                      <a:pt x="14750" y="21787"/>
                    </a:lnTo>
                    <a:lnTo>
                      <a:pt x="15543" y="21768"/>
                    </a:lnTo>
                    <a:lnTo>
                      <a:pt x="16258" y="21748"/>
                    </a:lnTo>
                    <a:lnTo>
                      <a:pt x="16819" y="21729"/>
                    </a:lnTo>
                    <a:lnTo>
                      <a:pt x="17727" y="21729"/>
                    </a:lnTo>
                    <a:lnTo>
                      <a:pt x="18655" y="21710"/>
                    </a:lnTo>
                    <a:lnTo>
                      <a:pt x="20511" y="21632"/>
                    </a:lnTo>
                    <a:lnTo>
                      <a:pt x="21188" y="21768"/>
                    </a:lnTo>
                    <a:lnTo>
                      <a:pt x="21884" y="21864"/>
                    </a:lnTo>
                    <a:lnTo>
                      <a:pt x="22579" y="21942"/>
                    </a:lnTo>
                    <a:lnTo>
                      <a:pt x="23275" y="21980"/>
                    </a:lnTo>
                    <a:lnTo>
                      <a:pt x="23971" y="21961"/>
                    </a:lnTo>
                    <a:lnTo>
                      <a:pt x="24667" y="21922"/>
                    </a:lnTo>
                    <a:lnTo>
                      <a:pt x="25363" y="21826"/>
                    </a:lnTo>
                    <a:lnTo>
                      <a:pt x="26040" y="21690"/>
                    </a:lnTo>
                    <a:lnTo>
                      <a:pt x="27664" y="21729"/>
                    </a:lnTo>
                    <a:lnTo>
                      <a:pt x="29287" y="21748"/>
                    </a:lnTo>
                    <a:lnTo>
                      <a:pt x="30563" y="21787"/>
                    </a:lnTo>
                    <a:lnTo>
                      <a:pt x="31858" y="21826"/>
                    </a:lnTo>
                    <a:lnTo>
                      <a:pt x="33154" y="21884"/>
                    </a:lnTo>
                    <a:lnTo>
                      <a:pt x="34449" y="21903"/>
                    </a:lnTo>
                    <a:lnTo>
                      <a:pt x="35744" y="21903"/>
                    </a:lnTo>
                    <a:lnTo>
                      <a:pt x="36382" y="21864"/>
                    </a:lnTo>
                    <a:lnTo>
                      <a:pt x="37020" y="21826"/>
                    </a:lnTo>
                    <a:lnTo>
                      <a:pt x="37658" y="21768"/>
                    </a:lnTo>
                    <a:lnTo>
                      <a:pt x="38296" y="21690"/>
                    </a:lnTo>
                    <a:lnTo>
                      <a:pt x="38934" y="21574"/>
                    </a:lnTo>
                    <a:lnTo>
                      <a:pt x="39552" y="21439"/>
                    </a:lnTo>
                    <a:lnTo>
                      <a:pt x="39765" y="21362"/>
                    </a:lnTo>
                    <a:lnTo>
                      <a:pt x="39958" y="21265"/>
                    </a:lnTo>
                    <a:lnTo>
                      <a:pt x="40016" y="21246"/>
                    </a:lnTo>
                    <a:lnTo>
                      <a:pt x="42201" y="21130"/>
                    </a:lnTo>
                    <a:lnTo>
                      <a:pt x="44404" y="20994"/>
                    </a:lnTo>
                    <a:lnTo>
                      <a:pt x="45487" y="20936"/>
                    </a:lnTo>
                    <a:lnTo>
                      <a:pt x="46589" y="20898"/>
                    </a:lnTo>
                    <a:lnTo>
                      <a:pt x="47691" y="20878"/>
                    </a:lnTo>
                    <a:lnTo>
                      <a:pt x="48773" y="20878"/>
                    </a:lnTo>
                    <a:lnTo>
                      <a:pt x="49218" y="20859"/>
                    </a:lnTo>
                    <a:lnTo>
                      <a:pt x="49624" y="20820"/>
                    </a:lnTo>
                    <a:lnTo>
                      <a:pt x="50030" y="20743"/>
                    </a:lnTo>
                    <a:lnTo>
                      <a:pt x="50397" y="20627"/>
                    </a:lnTo>
                    <a:lnTo>
                      <a:pt x="50745" y="20473"/>
                    </a:lnTo>
                    <a:lnTo>
                      <a:pt x="51074" y="20299"/>
                    </a:lnTo>
                    <a:lnTo>
                      <a:pt x="51363" y="20086"/>
                    </a:lnTo>
                    <a:lnTo>
                      <a:pt x="51615" y="19854"/>
                    </a:lnTo>
                    <a:lnTo>
                      <a:pt x="51847" y="19603"/>
                    </a:lnTo>
                    <a:lnTo>
                      <a:pt x="52059" y="19313"/>
                    </a:lnTo>
                    <a:lnTo>
                      <a:pt x="52214" y="19003"/>
                    </a:lnTo>
                    <a:lnTo>
                      <a:pt x="52349" y="18675"/>
                    </a:lnTo>
                    <a:lnTo>
                      <a:pt x="52465" y="18346"/>
                    </a:lnTo>
                    <a:lnTo>
                      <a:pt x="52523" y="17979"/>
                    </a:lnTo>
                    <a:lnTo>
                      <a:pt x="52543" y="17592"/>
                    </a:lnTo>
                    <a:lnTo>
                      <a:pt x="52543" y="17186"/>
                    </a:lnTo>
                    <a:lnTo>
                      <a:pt x="52601" y="17070"/>
                    </a:lnTo>
                    <a:lnTo>
                      <a:pt x="52639" y="16954"/>
                    </a:lnTo>
                    <a:lnTo>
                      <a:pt x="52659" y="16819"/>
                    </a:lnTo>
                    <a:lnTo>
                      <a:pt x="52678" y="16684"/>
                    </a:lnTo>
                    <a:lnTo>
                      <a:pt x="52678" y="16548"/>
                    </a:lnTo>
                    <a:lnTo>
                      <a:pt x="52659" y="16413"/>
                    </a:lnTo>
                    <a:lnTo>
                      <a:pt x="52620" y="16278"/>
                    </a:lnTo>
                    <a:lnTo>
                      <a:pt x="52581" y="16142"/>
                    </a:lnTo>
                    <a:lnTo>
                      <a:pt x="52581" y="16104"/>
                    </a:lnTo>
                    <a:lnTo>
                      <a:pt x="52717" y="16026"/>
                    </a:lnTo>
                    <a:lnTo>
                      <a:pt x="52813" y="15891"/>
                    </a:lnTo>
                    <a:lnTo>
                      <a:pt x="52833" y="15814"/>
                    </a:lnTo>
                    <a:lnTo>
                      <a:pt x="52871" y="15736"/>
                    </a:lnTo>
                    <a:lnTo>
                      <a:pt x="52871" y="15659"/>
                    </a:lnTo>
                    <a:lnTo>
                      <a:pt x="52871" y="15562"/>
                    </a:lnTo>
                    <a:lnTo>
                      <a:pt x="52852" y="14982"/>
                    </a:lnTo>
                    <a:lnTo>
                      <a:pt x="52833" y="14383"/>
                    </a:lnTo>
                    <a:lnTo>
                      <a:pt x="52813" y="13223"/>
                    </a:lnTo>
                    <a:lnTo>
                      <a:pt x="52852" y="10865"/>
                    </a:lnTo>
                    <a:lnTo>
                      <a:pt x="52833" y="10691"/>
                    </a:lnTo>
                    <a:lnTo>
                      <a:pt x="52755" y="10536"/>
                    </a:lnTo>
                    <a:lnTo>
                      <a:pt x="52678" y="10401"/>
                    </a:lnTo>
                    <a:lnTo>
                      <a:pt x="52543" y="10304"/>
                    </a:lnTo>
                    <a:lnTo>
                      <a:pt x="52407" y="10246"/>
                    </a:lnTo>
                    <a:lnTo>
                      <a:pt x="52330" y="10246"/>
                    </a:lnTo>
                    <a:lnTo>
                      <a:pt x="52253" y="10227"/>
                    </a:lnTo>
                    <a:lnTo>
                      <a:pt x="52175" y="10246"/>
                    </a:lnTo>
                    <a:lnTo>
                      <a:pt x="52079" y="10266"/>
                    </a:lnTo>
                    <a:lnTo>
                      <a:pt x="52001" y="10304"/>
                    </a:lnTo>
                    <a:lnTo>
                      <a:pt x="51924" y="10343"/>
                    </a:lnTo>
                    <a:lnTo>
                      <a:pt x="51421" y="10691"/>
                    </a:lnTo>
                    <a:lnTo>
                      <a:pt x="50900" y="10981"/>
                    </a:lnTo>
                    <a:lnTo>
                      <a:pt x="50358" y="11252"/>
                    </a:lnTo>
                    <a:lnTo>
                      <a:pt x="49817" y="11503"/>
                    </a:lnTo>
                    <a:lnTo>
                      <a:pt x="49256" y="11735"/>
                    </a:lnTo>
                    <a:lnTo>
                      <a:pt x="48696" y="11967"/>
                    </a:lnTo>
                    <a:lnTo>
                      <a:pt x="47575" y="12392"/>
                    </a:lnTo>
                    <a:lnTo>
                      <a:pt x="47439" y="12469"/>
                    </a:lnTo>
                    <a:lnTo>
                      <a:pt x="47343" y="12547"/>
                    </a:lnTo>
                    <a:lnTo>
                      <a:pt x="47285" y="12643"/>
                    </a:lnTo>
                    <a:lnTo>
                      <a:pt x="47246" y="12759"/>
                    </a:lnTo>
                    <a:lnTo>
                      <a:pt x="46221" y="13107"/>
                    </a:lnTo>
                    <a:lnTo>
                      <a:pt x="45197" y="13436"/>
                    </a:lnTo>
                    <a:lnTo>
                      <a:pt x="44694" y="13610"/>
                    </a:lnTo>
                    <a:lnTo>
                      <a:pt x="44172" y="13765"/>
                    </a:lnTo>
                    <a:lnTo>
                      <a:pt x="43650" y="13900"/>
                    </a:lnTo>
                    <a:lnTo>
                      <a:pt x="43128" y="14016"/>
                    </a:lnTo>
                    <a:lnTo>
                      <a:pt x="42684" y="14093"/>
                    </a:lnTo>
                    <a:lnTo>
                      <a:pt x="42220" y="14171"/>
                    </a:lnTo>
                    <a:lnTo>
                      <a:pt x="41756" y="14209"/>
                    </a:lnTo>
                    <a:lnTo>
                      <a:pt x="41292" y="14248"/>
                    </a:lnTo>
                    <a:lnTo>
                      <a:pt x="40809" y="14267"/>
                    </a:lnTo>
                    <a:lnTo>
                      <a:pt x="40345" y="14267"/>
                    </a:lnTo>
                    <a:lnTo>
                      <a:pt x="39398" y="14248"/>
                    </a:lnTo>
                    <a:lnTo>
                      <a:pt x="38450" y="14190"/>
                    </a:lnTo>
                    <a:lnTo>
                      <a:pt x="37503" y="14113"/>
                    </a:lnTo>
                    <a:lnTo>
                      <a:pt x="36575" y="14016"/>
                    </a:lnTo>
                    <a:lnTo>
                      <a:pt x="35647" y="13900"/>
                    </a:lnTo>
                    <a:lnTo>
                      <a:pt x="34700" y="13765"/>
                    </a:lnTo>
                    <a:lnTo>
                      <a:pt x="33753" y="13591"/>
                    </a:lnTo>
                    <a:lnTo>
                      <a:pt x="32825" y="13397"/>
                    </a:lnTo>
                    <a:lnTo>
                      <a:pt x="31878" y="13185"/>
                    </a:lnTo>
                    <a:lnTo>
                      <a:pt x="30950" y="12933"/>
                    </a:lnTo>
                    <a:lnTo>
                      <a:pt x="30041" y="12663"/>
                    </a:lnTo>
                    <a:lnTo>
                      <a:pt x="29133" y="12373"/>
                    </a:lnTo>
                    <a:lnTo>
                      <a:pt x="28224" y="12044"/>
                    </a:lnTo>
                    <a:lnTo>
                      <a:pt x="27316" y="11696"/>
                    </a:lnTo>
                    <a:lnTo>
                      <a:pt x="26446" y="11329"/>
                    </a:lnTo>
                    <a:lnTo>
                      <a:pt x="25556" y="10942"/>
                    </a:lnTo>
                    <a:lnTo>
                      <a:pt x="24687" y="10536"/>
                    </a:lnTo>
                    <a:lnTo>
                      <a:pt x="23836" y="10092"/>
                    </a:lnTo>
                    <a:lnTo>
                      <a:pt x="22985" y="9647"/>
                    </a:lnTo>
                    <a:lnTo>
                      <a:pt x="22154" y="9164"/>
                    </a:lnTo>
                    <a:lnTo>
                      <a:pt x="21342" y="8661"/>
                    </a:lnTo>
                    <a:lnTo>
                      <a:pt x="19970" y="7811"/>
                    </a:lnTo>
                    <a:lnTo>
                      <a:pt x="18617" y="6921"/>
                    </a:lnTo>
                    <a:lnTo>
                      <a:pt x="17263" y="6051"/>
                    </a:lnTo>
                    <a:lnTo>
                      <a:pt x="15910" y="5182"/>
                    </a:lnTo>
                    <a:lnTo>
                      <a:pt x="14538" y="4350"/>
                    </a:lnTo>
                    <a:lnTo>
                      <a:pt x="13842" y="3944"/>
                    </a:lnTo>
                    <a:lnTo>
                      <a:pt x="13127" y="3538"/>
                    </a:lnTo>
                    <a:lnTo>
                      <a:pt x="12431" y="3152"/>
                    </a:lnTo>
                    <a:lnTo>
                      <a:pt x="11715" y="2785"/>
                    </a:lnTo>
                    <a:lnTo>
                      <a:pt x="10981" y="2417"/>
                    </a:lnTo>
                    <a:lnTo>
                      <a:pt x="10246" y="2089"/>
                    </a:lnTo>
                    <a:lnTo>
                      <a:pt x="9280" y="1663"/>
                    </a:lnTo>
                    <a:lnTo>
                      <a:pt x="8313" y="1257"/>
                    </a:lnTo>
                    <a:lnTo>
                      <a:pt x="7811" y="1064"/>
                    </a:lnTo>
                    <a:lnTo>
                      <a:pt x="7308" y="890"/>
                    </a:lnTo>
                    <a:lnTo>
                      <a:pt x="6805" y="716"/>
                    </a:lnTo>
                    <a:lnTo>
                      <a:pt x="6303" y="561"/>
                    </a:lnTo>
                    <a:lnTo>
                      <a:pt x="5800" y="426"/>
                    </a:lnTo>
                    <a:lnTo>
                      <a:pt x="5297" y="329"/>
                    </a:lnTo>
                    <a:lnTo>
                      <a:pt x="4776" y="233"/>
                    </a:lnTo>
                    <a:lnTo>
                      <a:pt x="4273" y="175"/>
                    </a:lnTo>
                    <a:lnTo>
                      <a:pt x="3751" y="136"/>
                    </a:lnTo>
                    <a:lnTo>
                      <a:pt x="3229" y="136"/>
                    </a:lnTo>
                    <a:lnTo>
                      <a:pt x="2707" y="175"/>
                    </a:lnTo>
                    <a:lnTo>
                      <a:pt x="2185" y="233"/>
                    </a:lnTo>
                    <a:lnTo>
                      <a:pt x="2050" y="136"/>
                    </a:lnTo>
                    <a:lnTo>
                      <a:pt x="1895" y="59"/>
                    </a:lnTo>
                    <a:lnTo>
                      <a:pt x="1721" y="1"/>
                    </a:lnTo>
                    <a:lnTo>
                      <a:pt x="1547" y="1"/>
                    </a:lnTo>
                    <a:lnTo>
                      <a:pt x="1373" y="20"/>
                    </a:lnTo>
                    <a:lnTo>
                      <a:pt x="1199" y="59"/>
                    </a:lnTo>
                    <a:lnTo>
                      <a:pt x="1025" y="117"/>
                    </a:lnTo>
                    <a:lnTo>
                      <a:pt x="871" y="213"/>
                    </a:lnTo>
                    <a:lnTo>
                      <a:pt x="697" y="59"/>
                    </a:lnTo>
                    <a:lnTo>
                      <a:pt x="619" y="20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762025" y="-168225"/>
                <a:ext cx="1316950" cy="737500"/>
              </a:xfrm>
              <a:custGeom>
                <a:avLst/>
                <a:gdLst/>
                <a:ahLst/>
                <a:cxnLst/>
                <a:rect l="l" t="t" r="r" b="b"/>
                <a:pathLst>
                  <a:path w="52678" h="29500" extrusionOk="0">
                    <a:moveTo>
                      <a:pt x="1044" y="1"/>
                    </a:moveTo>
                    <a:lnTo>
                      <a:pt x="909" y="20"/>
                    </a:lnTo>
                    <a:lnTo>
                      <a:pt x="793" y="59"/>
                    </a:lnTo>
                    <a:lnTo>
                      <a:pt x="677" y="136"/>
                    </a:lnTo>
                    <a:lnTo>
                      <a:pt x="561" y="213"/>
                    </a:lnTo>
                    <a:lnTo>
                      <a:pt x="464" y="310"/>
                    </a:lnTo>
                    <a:lnTo>
                      <a:pt x="387" y="426"/>
                    </a:lnTo>
                    <a:lnTo>
                      <a:pt x="329" y="561"/>
                    </a:lnTo>
                    <a:lnTo>
                      <a:pt x="271" y="696"/>
                    </a:lnTo>
                    <a:lnTo>
                      <a:pt x="252" y="851"/>
                    </a:lnTo>
                    <a:lnTo>
                      <a:pt x="252" y="986"/>
                    </a:lnTo>
                    <a:lnTo>
                      <a:pt x="271" y="1141"/>
                    </a:lnTo>
                    <a:lnTo>
                      <a:pt x="310" y="1296"/>
                    </a:lnTo>
                    <a:lnTo>
                      <a:pt x="194" y="1431"/>
                    </a:lnTo>
                    <a:lnTo>
                      <a:pt x="97" y="1605"/>
                    </a:lnTo>
                    <a:lnTo>
                      <a:pt x="78" y="1682"/>
                    </a:lnTo>
                    <a:lnTo>
                      <a:pt x="58" y="1779"/>
                    </a:lnTo>
                    <a:lnTo>
                      <a:pt x="39" y="1895"/>
                    </a:lnTo>
                    <a:lnTo>
                      <a:pt x="58" y="1992"/>
                    </a:lnTo>
                    <a:lnTo>
                      <a:pt x="116" y="2591"/>
                    </a:lnTo>
                    <a:lnTo>
                      <a:pt x="174" y="3171"/>
                    </a:lnTo>
                    <a:lnTo>
                      <a:pt x="213" y="3751"/>
                    </a:lnTo>
                    <a:lnTo>
                      <a:pt x="232" y="4350"/>
                    </a:lnTo>
                    <a:lnTo>
                      <a:pt x="271" y="5510"/>
                    </a:lnTo>
                    <a:lnTo>
                      <a:pt x="310" y="6689"/>
                    </a:lnTo>
                    <a:lnTo>
                      <a:pt x="97" y="8429"/>
                    </a:lnTo>
                    <a:lnTo>
                      <a:pt x="39" y="9183"/>
                    </a:lnTo>
                    <a:lnTo>
                      <a:pt x="20" y="9937"/>
                    </a:lnTo>
                    <a:lnTo>
                      <a:pt x="0" y="10691"/>
                    </a:lnTo>
                    <a:lnTo>
                      <a:pt x="20" y="11445"/>
                    </a:lnTo>
                    <a:lnTo>
                      <a:pt x="78" y="12952"/>
                    </a:lnTo>
                    <a:lnTo>
                      <a:pt x="136" y="14460"/>
                    </a:lnTo>
                    <a:lnTo>
                      <a:pt x="155" y="14634"/>
                    </a:lnTo>
                    <a:lnTo>
                      <a:pt x="213" y="14789"/>
                    </a:lnTo>
                    <a:lnTo>
                      <a:pt x="252" y="14905"/>
                    </a:lnTo>
                    <a:lnTo>
                      <a:pt x="310" y="15021"/>
                    </a:lnTo>
                    <a:lnTo>
                      <a:pt x="368" y="15118"/>
                    </a:lnTo>
                    <a:lnTo>
                      <a:pt x="445" y="15195"/>
                    </a:lnTo>
                    <a:lnTo>
                      <a:pt x="542" y="15272"/>
                    </a:lnTo>
                    <a:lnTo>
                      <a:pt x="658" y="15350"/>
                    </a:lnTo>
                    <a:lnTo>
                      <a:pt x="793" y="15388"/>
                    </a:lnTo>
                    <a:lnTo>
                      <a:pt x="928" y="15407"/>
                    </a:lnTo>
                    <a:lnTo>
                      <a:pt x="3016" y="15678"/>
                    </a:lnTo>
                    <a:lnTo>
                      <a:pt x="4060" y="15813"/>
                    </a:lnTo>
                    <a:lnTo>
                      <a:pt x="5123" y="15949"/>
                    </a:lnTo>
                    <a:lnTo>
                      <a:pt x="6167" y="16103"/>
                    </a:lnTo>
                    <a:lnTo>
                      <a:pt x="7211" y="16297"/>
                    </a:lnTo>
                    <a:lnTo>
                      <a:pt x="8235" y="16529"/>
                    </a:lnTo>
                    <a:lnTo>
                      <a:pt x="8738" y="16664"/>
                    </a:lnTo>
                    <a:lnTo>
                      <a:pt x="9260" y="16799"/>
                    </a:lnTo>
                    <a:lnTo>
                      <a:pt x="9840" y="17012"/>
                    </a:lnTo>
                    <a:lnTo>
                      <a:pt x="10420" y="17244"/>
                    </a:lnTo>
                    <a:lnTo>
                      <a:pt x="10981" y="17495"/>
                    </a:lnTo>
                    <a:lnTo>
                      <a:pt x="11541" y="17766"/>
                    </a:lnTo>
                    <a:lnTo>
                      <a:pt x="12643" y="18307"/>
                    </a:lnTo>
                    <a:lnTo>
                      <a:pt x="13204" y="18558"/>
                    </a:lnTo>
                    <a:lnTo>
                      <a:pt x="13764" y="18810"/>
                    </a:lnTo>
                    <a:lnTo>
                      <a:pt x="14112" y="19061"/>
                    </a:lnTo>
                    <a:lnTo>
                      <a:pt x="14479" y="19312"/>
                    </a:lnTo>
                    <a:lnTo>
                      <a:pt x="14847" y="19544"/>
                    </a:lnTo>
                    <a:lnTo>
                      <a:pt x="15214" y="19776"/>
                    </a:lnTo>
                    <a:lnTo>
                      <a:pt x="15562" y="20105"/>
                    </a:lnTo>
                    <a:lnTo>
                      <a:pt x="15929" y="20414"/>
                    </a:lnTo>
                    <a:lnTo>
                      <a:pt x="16316" y="20704"/>
                    </a:lnTo>
                    <a:lnTo>
                      <a:pt x="16741" y="20936"/>
                    </a:lnTo>
                    <a:lnTo>
                      <a:pt x="17476" y="21342"/>
                    </a:lnTo>
                    <a:lnTo>
                      <a:pt x="18172" y="21767"/>
                    </a:lnTo>
                    <a:lnTo>
                      <a:pt x="18868" y="22212"/>
                    </a:lnTo>
                    <a:lnTo>
                      <a:pt x="19544" y="22676"/>
                    </a:lnTo>
                    <a:lnTo>
                      <a:pt x="20878" y="23623"/>
                    </a:lnTo>
                    <a:lnTo>
                      <a:pt x="22212" y="24609"/>
                    </a:lnTo>
                    <a:lnTo>
                      <a:pt x="22579" y="24860"/>
                    </a:lnTo>
                    <a:lnTo>
                      <a:pt x="22966" y="25112"/>
                    </a:lnTo>
                    <a:lnTo>
                      <a:pt x="23352" y="25363"/>
                    </a:lnTo>
                    <a:lnTo>
                      <a:pt x="23720" y="25576"/>
                    </a:lnTo>
                    <a:lnTo>
                      <a:pt x="24512" y="26001"/>
                    </a:lnTo>
                    <a:lnTo>
                      <a:pt x="25305" y="26388"/>
                    </a:lnTo>
                    <a:lnTo>
                      <a:pt x="26097" y="26716"/>
                    </a:lnTo>
                    <a:lnTo>
                      <a:pt x="26909" y="27045"/>
                    </a:lnTo>
                    <a:lnTo>
                      <a:pt x="27741" y="27316"/>
                    </a:lnTo>
                    <a:lnTo>
                      <a:pt x="28572" y="27586"/>
                    </a:lnTo>
                    <a:lnTo>
                      <a:pt x="29190" y="27837"/>
                    </a:lnTo>
                    <a:lnTo>
                      <a:pt x="29828" y="28089"/>
                    </a:lnTo>
                    <a:lnTo>
                      <a:pt x="30447" y="28321"/>
                    </a:lnTo>
                    <a:lnTo>
                      <a:pt x="31085" y="28533"/>
                    </a:lnTo>
                    <a:lnTo>
                      <a:pt x="31742" y="28727"/>
                    </a:lnTo>
                    <a:lnTo>
                      <a:pt x="32380" y="28901"/>
                    </a:lnTo>
                    <a:lnTo>
                      <a:pt x="33037" y="29055"/>
                    </a:lnTo>
                    <a:lnTo>
                      <a:pt x="33714" y="29191"/>
                    </a:lnTo>
                    <a:lnTo>
                      <a:pt x="34313" y="29307"/>
                    </a:lnTo>
                    <a:lnTo>
                      <a:pt x="34932" y="29384"/>
                    </a:lnTo>
                    <a:lnTo>
                      <a:pt x="35531" y="29442"/>
                    </a:lnTo>
                    <a:lnTo>
                      <a:pt x="36150" y="29481"/>
                    </a:lnTo>
                    <a:lnTo>
                      <a:pt x="36768" y="29500"/>
                    </a:lnTo>
                    <a:lnTo>
                      <a:pt x="38005" y="29500"/>
                    </a:lnTo>
                    <a:lnTo>
                      <a:pt x="38624" y="29461"/>
                    </a:lnTo>
                    <a:lnTo>
                      <a:pt x="39494" y="29481"/>
                    </a:lnTo>
                    <a:lnTo>
                      <a:pt x="40364" y="29461"/>
                    </a:lnTo>
                    <a:lnTo>
                      <a:pt x="41234" y="29423"/>
                    </a:lnTo>
                    <a:lnTo>
                      <a:pt x="42084" y="29345"/>
                    </a:lnTo>
                    <a:lnTo>
                      <a:pt x="42935" y="29229"/>
                    </a:lnTo>
                    <a:lnTo>
                      <a:pt x="43785" y="29094"/>
                    </a:lnTo>
                    <a:lnTo>
                      <a:pt x="44636" y="28920"/>
                    </a:lnTo>
                    <a:lnTo>
                      <a:pt x="45467" y="28727"/>
                    </a:lnTo>
                    <a:lnTo>
                      <a:pt x="46279" y="28475"/>
                    </a:lnTo>
                    <a:lnTo>
                      <a:pt x="47091" y="28205"/>
                    </a:lnTo>
                    <a:lnTo>
                      <a:pt x="47903" y="27895"/>
                    </a:lnTo>
                    <a:lnTo>
                      <a:pt x="48676" y="27547"/>
                    </a:lnTo>
                    <a:lnTo>
                      <a:pt x="49449" y="27161"/>
                    </a:lnTo>
                    <a:lnTo>
                      <a:pt x="50203" y="26736"/>
                    </a:lnTo>
                    <a:lnTo>
                      <a:pt x="50938" y="26272"/>
                    </a:lnTo>
                    <a:lnTo>
                      <a:pt x="51672" y="25769"/>
                    </a:lnTo>
                    <a:lnTo>
                      <a:pt x="51866" y="25788"/>
                    </a:lnTo>
                    <a:lnTo>
                      <a:pt x="52059" y="25750"/>
                    </a:lnTo>
                    <a:lnTo>
                      <a:pt x="52252" y="25672"/>
                    </a:lnTo>
                    <a:lnTo>
                      <a:pt x="52407" y="25556"/>
                    </a:lnTo>
                    <a:lnTo>
                      <a:pt x="52484" y="25479"/>
                    </a:lnTo>
                    <a:lnTo>
                      <a:pt x="52542" y="25421"/>
                    </a:lnTo>
                    <a:lnTo>
                      <a:pt x="52600" y="25324"/>
                    </a:lnTo>
                    <a:lnTo>
                      <a:pt x="52639" y="25228"/>
                    </a:lnTo>
                    <a:lnTo>
                      <a:pt x="52678" y="25131"/>
                    </a:lnTo>
                    <a:lnTo>
                      <a:pt x="52678" y="25034"/>
                    </a:lnTo>
                    <a:lnTo>
                      <a:pt x="52678" y="24918"/>
                    </a:lnTo>
                    <a:lnTo>
                      <a:pt x="52678" y="24802"/>
                    </a:lnTo>
                    <a:lnTo>
                      <a:pt x="52562" y="24319"/>
                    </a:lnTo>
                    <a:lnTo>
                      <a:pt x="52504" y="23817"/>
                    </a:lnTo>
                    <a:lnTo>
                      <a:pt x="52504" y="23314"/>
                    </a:lnTo>
                    <a:lnTo>
                      <a:pt x="52523" y="22811"/>
                    </a:lnTo>
                    <a:lnTo>
                      <a:pt x="52504" y="22599"/>
                    </a:lnTo>
                    <a:lnTo>
                      <a:pt x="52446" y="22425"/>
                    </a:lnTo>
                    <a:lnTo>
                      <a:pt x="52523" y="21961"/>
                    </a:lnTo>
                    <a:lnTo>
                      <a:pt x="52542" y="21748"/>
                    </a:lnTo>
                    <a:lnTo>
                      <a:pt x="52542" y="21555"/>
                    </a:lnTo>
                    <a:lnTo>
                      <a:pt x="52504" y="20221"/>
                    </a:lnTo>
                    <a:lnTo>
                      <a:pt x="52465" y="18887"/>
                    </a:lnTo>
                    <a:lnTo>
                      <a:pt x="52446" y="17553"/>
                    </a:lnTo>
                    <a:lnTo>
                      <a:pt x="52465" y="16219"/>
                    </a:lnTo>
                    <a:lnTo>
                      <a:pt x="52446" y="16084"/>
                    </a:lnTo>
                    <a:lnTo>
                      <a:pt x="52426" y="15949"/>
                    </a:lnTo>
                    <a:lnTo>
                      <a:pt x="52388" y="15833"/>
                    </a:lnTo>
                    <a:lnTo>
                      <a:pt x="52330" y="15717"/>
                    </a:lnTo>
                    <a:lnTo>
                      <a:pt x="52272" y="15620"/>
                    </a:lnTo>
                    <a:lnTo>
                      <a:pt x="52194" y="15523"/>
                    </a:lnTo>
                    <a:lnTo>
                      <a:pt x="52098" y="15446"/>
                    </a:lnTo>
                    <a:lnTo>
                      <a:pt x="52001" y="15369"/>
                    </a:lnTo>
                    <a:lnTo>
                      <a:pt x="51904" y="15311"/>
                    </a:lnTo>
                    <a:lnTo>
                      <a:pt x="51788" y="15272"/>
                    </a:lnTo>
                    <a:lnTo>
                      <a:pt x="51672" y="15253"/>
                    </a:lnTo>
                    <a:lnTo>
                      <a:pt x="51440" y="15253"/>
                    </a:lnTo>
                    <a:lnTo>
                      <a:pt x="51305" y="15292"/>
                    </a:lnTo>
                    <a:lnTo>
                      <a:pt x="51189" y="15350"/>
                    </a:lnTo>
                    <a:lnTo>
                      <a:pt x="51073" y="15427"/>
                    </a:lnTo>
                    <a:lnTo>
                      <a:pt x="50880" y="15562"/>
                    </a:lnTo>
                    <a:lnTo>
                      <a:pt x="50551" y="15601"/>
                    </a:lnTo>
                    <a:lnTo>
                      <a:pt x="50242" y="15639"/>
                    </a:lnTo>
                    <a:lnTo>
                      <a:pt x="49585" y="15678"/>
                    </a:lnTo>
                    <a:lnTo>
                      <a:pt x="48947" y="15755"/>
                    </a:lnTo>
                    <a:lnTo>
                      <a:pt x="48637" y="15794"/>
                    </a:lnTo>
                    <a:lnTo>
                      <a:pt x="48328" y="15871"/>
                    </a:lnTo>
                    <a:lnTo>
                      <a:pt x="48135" y="15929"/>
                    </a:lnTo>
                    <a:lnTo>
                      <a:pt x="47980" y="16026"/>
                    </a:lnTo>
                    <a:lnTo>
                      <a:pt x="47845" y="16142"/>
                    </a:lnTo>
                    <a:lnTo>
                      <a:pt x="47729" y="16258"/>
                    </a:lnTo>
                    <a:lnTo>
                      <a:pt x="47342" y="16239"/>
                    </a:lnTo>
                    <a:lnTo>
                      <a:pt x="46975" y="16200"/>
                    </a:lnTo>
                    <a:lnTo>
                      <a:pt x="46221" y="16103"/>
                    </a:lnTo>
                    <a:lnTo>
                      <a:pt x="45487" y="15968"/>
                    </a:lnTo>
                    <a:lnTo>
                      <a:pt x="44791" y="15833"/>
                    </a:lnTo>
                    <a:lnTo>
                      <a:pt x="43921" y="15678"/>
                    </a:lnTo>
                    <a:lnTo>
                      <a:pt x="42993" y="15543"/>
                    </a:lnTo>
                    <a:lnTo>
                      <a:pt x="42471" y="15292"/>
                    </a:lnTo>
                    <a:lnTo>
                      <a:pt x="41930" y="15079"/>
                    </a:lnTo>
                    <a:lnTo>
                      <a:pt x="41388" y="14866"/>
                    </a:lnTo>
                    <a:lnTo>
                      <a:pt x="40847" y="14673"/>
                    </a:lnTo>
                    <a:lnTo>
                      <a:pt x="39764" y="14286"/>
                    </a:lnTo>
                    <a:lnTo>
                      <a:pt x="39223" y="14074"/>
                    </a:lnTo>
                    <a:lnTo>
                      <a:pt x="38701" y="13861"/>
                    </a:lnTo>
                    <a:lnTo>
                      <a:pt x="38566" y="13745"/>
                    </a:lnTo>
                    <a:lnTo>
                      <a:pt x="38450" y="13687"/>
                    </a:lnTo>
                    <a:lnTo>
                      <a:pt x="38315" y="13629"/>
                    </a:lnTo>
                    <a:lnTo>
                      <a:pt x="38179" y="13610"/>
                    </a:lnTo>
                    <a:lnTo>
                      <a:pt x="37967" y="13513"/>
                    </a:lnTo>
                    <a:lnTo>
                      <a:pt x="37793" y="13436"/>
                    </a:lnTo>
                    <a:lnTo>
                      <a:pt x="37619" y="13416"/>
                    </a:lnTo>
                    <a:lnTo>
                      <a:pt x="37445" y="13436"/>
                    </a:lnTo>
                    <a:lnTo>
                      <a:pt x="37309" y="13474"/>
                    </a:lnTo>
                    <a:lnTo>
                      <a:pt x="37174" y="13532"/>
                    </a:lnTo>
                    <a:lnTo>
                      <a:pt x="37039" y="13590"/>
                    </a:lnTo>
                    <a:lnTo>
                      <a:pt x="36923" y="13668"/>
                    </a:lnTo>
                    <a:lnTo>
                      <a:pt x="36846" y="13784"/>
                    </a:lnTo>
                    <a:lnTo>
                      <a:pt x="36768" y="13900"/>
                    </a:lnTo>
                    <a:lnTo>
                      <a:pt x="36730" y="14035"/>
                    </a:lnTo>
                    <a:lnTo>
                      <a:pt x="36710" y="14190"/>
                    </a:lnTo>
                    <a:lnTo>
                      <a:pt x="36730" y="14364"/>
                    </a:lnTo>
                    <a:lnTo>
                      <a:pt x="36459" y="14673"/>
                    </a:lnTo>
                    <a:lnTo>
                      <a:pt x="36188" y="14982"/>
                    </a:lnTo>
                    <a:lnTo>
                      <a:pt x="35918" y="15292"/>
                    </a:lnTo>
                    <a:lnTo>
                      <a:pt x="35802" y="15465"/>
                    </a:lnTo>
                    <a:lnTo>
                      <a:pt x="35686" y="15620"/>
                    </a:lnTo>
                    <a:lnTo>
                      <a:pt x="35608" y="15794"/>
                    </a:lnTo>
                    <a:lnTo>
                      <a:pt x="35550" y="15949"/>
                    </a:lnTo>
                    <a:lnTo>
                      <a:pt x="35531" y="16123"/>
                    </a:lnTo>
                    <a:lnTo>
                      <a:pt x="35531" y="16297"/>
                    </a:lnTo>
                    <a:lnTo>
                      <a:pt x="35183" y="16548"/>
                    </a:lnTo>
                    <a:lnTo>
                      <a:pt x="34816" y="16799"/>
                    </a:lnTo>
                    <a:lnTo>
                      <a:pt x="34429" y="17051"/>
                    </a:lnTo>
                    <a:lnTo>
                      <a:pt x="34081" y="17263"/>
                    </a:lnTo>
                    <a:lnTo>
                      <a:pt x="33424" y="17631"/>
                    </a:lnTo>
                    <a:lnTo>
                      <a:pt x="32921" y="17901"/>
                    </a:lnTo>
                    <a:lnTo>
                      <a:pt x="32438" y="18153"/>
                    </a:lnTo>
                    <a:lnTo>
                      <a:pt x="31955" y="18365"/>
                    </a:lnTo>
                    <a:lnTo>
                      <a:pt x="31471" y="18558"/>
                    </a:lnTo>
                    <a:lnTo>
                      <a:pt x="30969" y="18732"/>
                    </a:lnTo>
                    <a:lnTo>
                      <a:pt x="30466" y="18868"/>
                    </a:lnTo>
                    <a:lnTo>
                      <a:pt x="29944" y="18984"/>
                    </a:lnTo>
                    <a:lnTo>
                      <a:pt x="29442" y="19080"/>
                    </a:lnTo>
                    <a:lnTo>
                      <a:pt x="28920" y="19138"/>
                    </a:lnTo>
                    <a:lnTo>
                      <a:pt x="28398" y="19177"/>
                    </a:lnTo>
                    <a:lnTo>
                      <a:pt x="27876" y="19177"/>
                    </a:lnTo>
                    <a:lnTo>
                      <a:pt x="27354" y="19158"/>
                    </a:lnTo>
                    <a:lnTo>
                      <a:pt x="26832" y="19119"/>
                    </a:lnTo>
                    <a:lnTo>
                      <a:pt x="26310" y="19042"/>
                    </a:lnTo>
                    <a:lnTo>
                      <a:pt x="25788" y="18945"/>
                    </a:lnTo>
                    <a:lnTo>
                      <a:pt x="25286" y="18829"/>
                    </a:lnTo>
                    <a:lnTo>
                      <a:pt x="24764" y="18674"/>
                    </a:lnTo>
                    <a:lnTo>
                      <a:pt x="24261" y="18481"/>
                    </a:lnTo>
                    <a:lnTo>
                      <a:pt x="23758" y="18269"/>
                    </a:lnTo>
                    <a:lnTo>
                      <a:pt x="23275" y="18017"/>
                    </a:lnTo>
                    <a:lnTo>
                      <a:pt x="22811" y="17727"/>
                    </a:lnTo>
                    <a:lnTo>
                      <a:pt x="22367" y="17437"/>
                    </a:lnTo>
                    <a:lnTo>
                      <a:pt x="21941" y="17109"/>
                    </a:lnTo>
                    <a:lnTo>
                      <a:pt x="21516" y="16741"/>
                    </a:lnTo>
                    <a:lnTo>
                      <a:pt x="21129" y="16374"/>
                    </a:lnTo>
                    <a:lnTo>
                      <a:pt x="20743" y="15987"/>
                    </a:lnTo>
                    <a:lnTo>
                      <a:pt x="20395" y="15562"/>
                    </a:lnTo>
                    <a:lnTo>
                      <a:pt x="20047" y="15137"/>
                    </a:lnTo>
                    <a:lnTo>
                      <a:pt x="19737" y="14692"/>
                    </a:lnTo>
                    <a:lnTo>
                      <a:pt x="19448" y="14228"/>
                    </a:lnTo>
                    <a:lnTo>
                      <a:pt x="19177" y="13764"/>
                    </a:lnTo>
                    <a:lnTo>
                      <a:pt x="18926" y="13300"/>
                    </a:lnTo>
                    <a:lnTo>
                      <a:pt x="18694" y="12817"/>
                    </a:lnTo>
                    <a:lnTo>
                      <a:pt x="18558" y="12450"/>
                    </a:lnTo>
                    <a:lnTo>
                      <a:pt x="18462" y="12102"/>
                    </a:lnTo>
                    <a:lnTo>
                      <a:pt x="18384" y="11735"/>
                    </a:lnTo>
                    <a:lnTo>
                      <a:pt x="18326" y="11367"/>
                    </a:lnTo>
                    <a:lnTo>
                      <a:pt x="18288" y="11000"/>
                    </a:lnTo>
                    <a:lnTo>
                      <a:pt x="18268" y="10633"/>
                    </a:lnTo>
                    <a:lnTo>
                      <a:pt x="18288" y="10265"/>
                    </a:lnTo>
                    <a:lnTo>
                      <a:pt x="18307" y="9879"/>
                    </a:lnTo>
                    <a:lnTo>
                      <a:pt x="18442" y="9821"/>
                    </a:lnTo>
                    <a:lnTo>
                      <a:pt x="18539" y="9705"/>
                    </a:lnTo>
                    <a:lnTo>
                      <a:pt x="18636" y="9589"/>
                    </a:lnTo>
                    <a:lnTo>
                      <a:pt x="18694" y="9434"/>
                    </a:lnTo>
                    <a:lnTo>
                      <a:pt x="18868" y="8796"/>
                    </a:lnTo>
                    <a:lnTo>
                      <a:pt x="19022" y="8158"/>
                    </a:lnTo>
                    <a:lnTo>
                      <a:pt x="19158" y="7520"/>
                    </a:lnTo>
                    <a:lnTo>
                      <a:pt x="19312" y="6882"/>
                    </a:lnTo>
                    <a:lnTo>
                      <a:pt x="19486" y="6264"/>
                    </a:lnTo>
                    <a:lnTo>
                      <a:pt x="19583" y="5955"/>
                    </a:lnTo>
                    <a:lnTo>
                      <a:pt x="19699" y="5645"/>
                    </a:lnTo>
                    <a:lnTo>
                      <a:pt x="19834" y="5355"/>
                    </a:lnTo>
                    <a:lnTo>
                      <a:pt x="19969" y="5065"/>
                    </a:lnTo>
                    <a:lnTo>
                      <a:pt x="20143" y="4775"/>
                    </a:lnTo>
                    <a:lnTo>
                      <a:pt x="20317" y="4505"/>
                    </a:lnTo>
                    <a:lnTo>
                      <a:pt x="20375" y="4408"/>
                    </a:lnTo>
                    <a:lnTo>
                      <a:pt x="20414" y="4311"/>
                    </a:lnTo>
                    <a:lnTo>
                      <a:pt x="20530" y="4215"/>
                    </a:lnTo>
                    <a:lnTo>
                      <a:pt x="20685" y="4176"/>
                    </a:lnTo>
                    <a:lnTo>
                      <a:pt x="20820" y="4118"/>
                    </a:lnTo>
                    <a:lnTo>
                      <a:pt x="20955" y="4021"/>
                    </a:lnTo>
                    <a:lnTo>
                      <a:pt x="21052" y="3905"/>
                    </a:lnTo>
                    <a:lnTo>
                      <a:pt x="21149" y="3809"/>
                    </a:lnTo>
                    <a:lnTo>
                      <a:pt x="21245" y="3693"/>
                    </a:lnTo>
                    <a:lnTo>
                      <a:pt x="21419" y="3557"/>
                    </a:lnTo>
                    <a:lnTo>
                      <a:pt x="21458" y="3519"/>
                    </a:lnTo>
                    <a:lnTo>
                      <a:pt x="21477" y="3519"/>
                    </a:lnTo>
                    <a:lnTo>
                      <a:pt x="21632" y="3422"/>
                    </a:lnTo>
                    <a:lnTo>
                      <a:pt x="21767" y="3306"/>
                    </a:lnTo>
                    <a:lnTo>
                      <a:pt x="21864" y="3171"/>
                    </a:lnTo>
                    <a:lnTo>
                      <a:pt x="21941" y="3036"/>
                    </a:lnTo>
                    <a:lnTo>
                      <a:pt x="21999" y="2881"/>
                    </a:lnTo>
                    <a:lnTo>
                      <a:pt x="22019" y="2726"/>
                    </a:lnTo>
                    <a:lnTo>
                      <a:pt x="21999" y="2552"/>
                    </a:lnTo>
                    <a:lnTo>
                      <a:pt x="21941" y="2378"/>
                    </a:lnTo>
                    <a:lnTo>
                      <a:pt x="21883" y="2243"/>
                    </a:lnTo>
                    <a:lnTo>
                      <a:pt x="21787" y="2127"/>
                    </a:lnTo>
                    <a:lnTo>
                      <a:pt x="21671" y="2030"/>
                    </a:lnTo>
                    <a:lnTo>
                      <a:pt x="21535" y="1953"/>
                    </a:lnTo>
                    <a:lnTo>
                      <a:pt x="21400" y="1876"/>
                    </a:lnTo>
                    <a:lnTo>
                      <a:pt x="21245" y="1856"/>
                    </a:lnTo>
                    <a:lnTo>
                      <a:pt x="21091" y="1837"/>
                    </a:lnTo>
                    <a:lnTo>
                      <a:pt x="20936" y="1876"/>
                    </a:lnTo>
                    <a:lnTo>
                      <a:pt x="20491" y="1605"/>
                    </a:lnTo>
                    <a:lnTo>
                      <a:pt x="20027" y="1373"/>
                    </a:lnTo>
                    <a:lnTo>
                      <a:pt x="19564" y="1180"/>
                    </a:lnTo>
                    <a:lnTo>
                      <a:pt x="19061" y="1025"/>
                    </a:lnTo>
                    <a:lnTo>
                      <a:pt x="18578" y="890"/>
                    </a:lnTo>
                    <a:lnTo>
                      <a:pt x="18056" y="812"/>
                    </a:lnTo>
                    <a:lnTo>
                      <a:pt x="17553" y="735"/>
                    </a:lnTo>
                    <a:lnTo>
                      <a:pt x="17031" y="696"/>
                    </a:lnTo>
                    <a:lnTo>
                      <a:pt x="16509" y="677"/>
                    </a:lnTo>
                    <a:lnTo>
                      <a:pt x="15987" y="677"/>
                    </a:lnTo>
                    <a:lnTo>
                      <a:pt x="15446" y="696"/>
                    </a:lnTo>
                    <a:lnTo>
                      <a:pt x="14924" y="716"/>
                    </a:lnTo>
                    <a:lnTo>
                      <a:pt x="14402" y="774"/>
                    </a:lnTo>
                    <a:lnTo>
                      <a:pt x="13899" y="832"/>
                    </a:lnTo>
                    <a:lnTo>
                      <a:pt x="12875" y="967"/>
                    </a:lnTo>
                    <a:lnTo>
                      <a:pt x="11502" y="1199"/>
                    </a:lnTo>
                    <a:lnTo>
                      <a:pt x="10845" y="1296"/>
                    </a:lnTo>
                    <a:lnTo>
                      <a:pt x="10169" y="1392"/>
                    </a:lnTo>
                    <a:lnTo>
                      <a:pt x="9511" y="1489"/>
                    </a:lnTo>
                    <a:lnTo>
                      <a:pt x="8835" y="1528"/>
                    </a:lnTo>
                    <a:lnTo>
                      <a:pt x="8158" y="1547"/>
                    </a:lnTo>
                    <a:lnTo>
                      <a:pt x="7791" y="1547"/>
                    </a:lnTo>
                    <a:lnTo>
                      <a:pt x="7443" y="1528"/>
                    </a:lnTo>
                    <a:lnTo>
                      <a:pt x="6322" y="1431"/>
                    </a:lnTo>
                    <a:lnTo>
                      <a:pt x="5201" y="1334"/>
                    </a:lnTo>
                    <a:lnTo>
                      <a:pt x="4099" y="1257"/>
                    </a:lnTo>
                    <a:lnTo>
                      <a:pt x="3538" y="1238"/>
                    </a:lnTo>
                    <a:lnTo>
                      <a:pt x="2977" y="1218"/>
                    </a:lnTo>
                    <a:lnTo>
                      <a:pt x="2591" y="1006"/>
                    </a:lnTo>
                    <a:lnTo>
                      <a:pt x="2243" y="774"/>
                    </a:lnTo>
                    <a:lnTo>
                      <a:pt x="1895" y="522"/>
                    </a:lnTo>
                    <a:lnTo>
                      <a:pt x="1566" y="233"/>
                    </a:lnTo>
                    <a:lnTo>
                      <a:pt x="1431" y="117"/>
                    </a:lnTo>
                    <a:lnTo>
                      <a:pt x="1296" y="39"/>
                    </a:lnTo>
                    <a:lnTo>
                      <a:pt x="1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720450" y="-635075"/>
                <a:ext cx="68175" cy="131745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52698" extrusionOk="0">
                    <a:moveTo>
                      <a:pt x="1257" y="1"/>
                    </a:moveTo>
                    <a:lnTo>
                      <a:pt x="1161" y="39"/>
                    </a:lnTo>
                    <a:lnTo>
                      <a:pt x="1103" y="78"/>
                    </a:lnTo>
                    <a:lnTo>
                      <a:pt x="1084" y="117"/>
                    </a:lnTo>
                    <a:lnTo>
                      <a:pt x="1045" y="175"/>
                    </a:lnTo>
                    <a:lnTo>
                      <a:pt x="1045" y="252"/>
                    </a:lnTo>
                    <a:lnTo>
                      <a:pt x="1006" y="523"/>
                    </a:lnTo>
                    <a:lnTo>
                      <a:pt x="987" y="813"/>
                    </a:lnTo>
                    <a:lnTo>
                      <a:pt x="1006" y="1392"/>
                    </a:lnTo>
                    <a:lnTo>
                      <a:pt x="1026" y="1972"/>
                    </a:lnTo>
                    <a:lnTo>
                      <a:pt x="1045" y="2552"/>
                    </a:lnTo>
                    <a:lnTo>
                      <a:pt x="1045" y="2630"/>
                    </a:lnTo>
                    <a:lnTo>
                      <a:pt x="1064" y="2688"/>
                    </a:lnTo>
                    <a:lnTo>
                      <a:pt x="1045" y="2746"/>
                    </a:lnTo>
                    <a:lnTo>
                      <a:pt x="1026" y="2823"/>
                    </a:lnTo>
                    <a:lnTo>
                      <a:pt x="968" y="4060"/>
                    </a:lnTo>
                    <a:lnTo>
                      <a:pt x="968" y="4698"/>
                    </a:lnTo>
                    <a:lnTo>
                      <a:pt x="968" y="5317"/>
                    </a:lnTo>
                    <a:lnTo>
                      <a:pt x="948" y="5375"/>
                    </a:lnTo>
                    <a:lnTo>
                      <a:pt x="852" y="6805"/>
                    </a:lnTo>
                    <a:lnTo>
                      <a:pt x="678" y="8004"/>
                    </a:lnTo>
                    <a:lnTo>
                      <a:pt x="600" y="8603"/>
                    </a:lnTo>
                    <a:lnTo>
                      <a:pt x="562" y="9202"/>
                    </a:lnTo>
                    <a:lnTo>
                      <a:pt x="523" y="9802"/>
                    </a:lnTo>
                    <a:lnTo>
                      <a:pt x="542" y="10401"/>
                    </a:lnTo>
                    <a:lnTo>
                      <a:pt x="581" y="10981"/>
                    </a:lnTo>
                    <a:lnTo>
                      <a:pt x="620" y="11290"/>
                    </a:lnTo>
                    <a:lnTo>
                      <a:pt x="678" y="11580"/>
                    </a:lnTo>
                    <a:lnTo>
                      <a:pt x="678" y="11599"/>
                    </a:lnTo>
                    <a:lnTo>
                      <a:pt x="620" y="12411"/>
                    </a:lnTo>
                    <a:lnTo>
                      <a:pt x="465" y="13262"/>
                    </a:lnTo>
                    <a:lnTo>
                      <a:pt x="330" y="14132"/>
                    </a:lnTo>
                    <a:lnTo>
                      <a:pt x="194" y="14982"/>
                    </a:lnTo>
                    <a:lnTo>
                      <a:pt x="98" y="15852"/>
                    </a:lnTo>
                    <a:lnTo>
                      <a:pt x="40" y="16703"/>
                    </a:lnTo>
                    <a:lnTo>
                      <a:pt x="1" y="17573"/>
                    </a:lnTo>
                    <a:lnTo>
                      <a:pt x="20" y="18443"/>
                    </a:lnTo>
                    <a:lnTo>
                      <a:pt x="40" y="18868"/>
                    </a:lnTo>
                    <a:lnTo>
                      <a:pt x="78" y="19312"/>
                    </a:lnTo>
                    <a:lnTo>
                      <a:pt x="98" y="19409"/>
                    </a:lnTo>
                    <a:lnTo>
                      <a:pt x="156" y="19486"/>
                    </a:lnTo>
                    <a:lnTo>
                      <a:pt x="233" y="19525"/>
                    </a:lnTo>
                    <a:lnTo>
                      <a:pt x="310" y="19544"/>
                    </a:lnTo>
                    <a:lnTo>
                      <a:pt x="368" y="19931"/>
                    </a:lnTo>
                    <a:lnTo>
                      <a:pt x="426" y="20318"/>
                    </a:lnTo>
                    <a:lnTo>
                      <a:pt x="426" y="21052"/>
                    </a:lnTo>
                    <a:lnTo>
                      <a:pt x="446" y="21787"/>
                    </a:lnTo>
                    <a:lnTo>
                      <a:pt x="368" y="22676"/>
                    </a:lnTo>
                    <a:lnTo>
                      <a:pt x="310" y="23546"/>
                    </a:lnTo>
                    <a:lnTo>
                      <a:pt x="310" y="23643"/>
                    </a:lnTo>
                    <a:lnTo>
                      <a:pt x="349" y="23739"/>
                    </a:lnTo>
                    <a:lnTo>
                      <a:pt x="349" y="24648"/>
                    </a:lnTo>
                    <a:lnTo>
                      <a:pt x="349" y="25556"/>
                    </a:lnTo>
                    <a:lnTo>
                      <a:pt x="349" y="27354"/>
                    </a:lnTo>
                    <a:lnTo>
                      <a:pt x="310" y="27683"/>
                    </a:lnTo>
                    <a:lnTo>
                      <a:pt x="272" y="27760"/>
                    </a:lnTo>
                    <a:lnTo>
                      <a:pt x="252" y="27838"/>
                    </a:lnTo>
                    <a:lnTo>
                      <a:pt x="252" y="28321"/>
                    </a:lnTo>
                    <a:lnTo>
                      <a:pt x="233" y="28804"/>
                    </a:lnTo>
                    <a:lnTo>
                      <a:pt x="175" y="29771"/>
                    </a:lnTo>
                    <a:lnTo>
                      <a:pt x="156" y="30254"/>
                    </a:lnTo>
                    <a:lnTo>
                      <a:pt x="136" y="30757"/>
                    </a:lnTo>
                    <a:lnTo>
                      <a:pt x="156" y="31240"/>
                    </a:lnTo>
                    <a:lnTo>
                      <a:pt x="194" y="31723"/>
                    </a:lnTo>
                    <a:lnTo>
                      <a:pt x="214" y="31762"/>
                    </a:lnTo>
                    <a:lnTo>
                      <a:pt x="233" y="31820"/>
                    </a:lnTo>
                    <a:lnTo>
                      <a:pt x="175" y="32574"/>
                    </a:lnTo>
                    <a:lnTo>
                      <a:pt x="156" y="32941"/>
                    </a:lnTo>
                    <a:lnTo>
                      <a:pt x="136" y="33328"/>
                    </a:lnTo>
                    <a:lnTo>
                      <a:pt x="156" y="33695"/>
                    </a:lnTo>
                    <a:lnTo>
                      <a:pt x="194" y="34043"/>
                    </a:lnTo>
                    <a:lnTo>
                      <a:pt x="252" y="34410"/>
                    </a:lnTo>
                    <a:lnTo>
                      <a:pt x="368" y="34739"/>
                    </a:lnTo>
                    <a:lnTo>
                      <a:pt x="368" y="34777"/>
                    </a:lnTo>
                    <a:lnTo>
                      <a:pt x="272" y="34777"/>
                    </a:lnTo>
                    <a:lnTo>
                      <a:pt x="175" y="34816"/>
                    </a:lnTo>
                    <a:lnTo>
                      <a:pt x="136" y="34855"/>
                    </a:lnTo>
                    <a:lnTo>
                      <a:pt x="98" y="34893"/>
                    </a:lnTo>
                    <a:lnTo>
                      <a:pt x="78" y="34951"/>
                    </a:lnTo>
                    <a:lnTo>
                      <a:pt x="78" y="35009"/>
                    </a:lnTo>
                    <a:lnTo>
                      <a:pt x="78" y="35725"/>
                    </a:lnTo>
                    <a:lnTo>
                      <a:pt x="117" y="36440"/>
                    </a:lnTo>
                    <a:lnTo>
                      <a:pt x="175" y="37155"/>
                    </a:lnTo>
                    <a:lnTo>
                      <a:pt x="233" y="37851"/>
                    </a:lnTo>
                    <a:lnTo>
                      <a:pt x="233" y="38470"/>
                    </a:lnTo>
                    <a:lnTo>
                      <a:pt x="252" y="39069"/>
                    </a:lnTo>
                    <a:lnTo>
                      <a:pt x="252" y="39514"/>
                    </a:lnTo>
                    <a:lnTo>
                      <a:pt x="194" y="39533"/>
                    </a:lnTo>
                    <a:lnTo>
                      <a:pt x="136" y="39591"/>
                    </a:lnTo>
                    <a:lnTo>
                      <a:pt x="117" y="39649"/>
                    </a:lnTo>
                    <a:lnTo>
                      <a:pt x="98" y="39746"/>
                    </a:lnTo>
                    <a:lnTo>
                      <a:pt x="40" y="40499"/>
                    </a:lnTo>
                    <a:lnTo>
                      <a:pt x="40" y="41273"/>
                    </a:lnTo>
                    <a:lnTo>
                      <a:pt x="59" y="42046"/>
                    </a:lnTo>
                    <a:lnTo>
                      <a:pt x="98" y="42819"/>
                    </a:lnTo>
                    <a:lnTo>
                      <a:pt x="156" y="43573"/>
                    </a:lnTo>
                    <a:lnTo>
                      <a:pt x="233" y="44346"/>
                    </a:lnTo>
                    <a:lnTo>
                      <a:pt x="407" y="45874"/>
                    </a:lnTo>
                    <a:lnTo>
                      <a:pt x="407" y="46163"/>
                    </a:lnTo>
                    <a:lnTo>
                      <a:pt x="388" y="46434"/>
                    </a:lnTo>
                    <a:lnTo>
                      <a:pt x="426" y="47014"/>
                    </a:lnTo>
                    <a:lnTo>
                      <a:pt x="504" y="47594"/>
                    </a:lnTo>
                    <a:lnTo>
                      <a:pt x="620" y="48174"/>
                    </a:lnTo>
                    <a:lnTo>
                      <a:pt x="755" y="48735"/>
                    </a:lnTo>
                    <a:lnTo>
                      <a:pt x="929" y="49295"/>
                    </a:lnTo>
                    <a:lnTo>
                      <a:pt x="1122" y="49836"/>
                    </a:lnTo>
                    <a:lnTo>
                      <a:pt x="1354" y="50378"/>
                    </a:lnTo>
                    <a:lnTo>
                      <a:pt x="1431" y="50668"/>
                    </a:lnTo>
                    <a:lnTo>
                      <a:pt x="1528" y="50938"/>
                    </a:lnTo>
                    <a:lnTo>
                      <a:pt x="1644" y="51209"/>
                    </a:lnTo>
                    <a:lnTo>
                      <a:pt x="1779" y="51460"/>
                    </a:lnTo>
                    <a:lnTo>
                      <a:pt x="1799" y="51770"/>
                    </a:lnTo>
                    <a:lnTo>
                      <a:pt x="1818" y="51847"/>
                    </a:lnTo>
                    <a:lnTo>
                      <a:pt x="1837" y="51905"/>
                    </a:lnTo>
                    <a:lnTo>
                      <a:pt x="1876" y="51944"/>
                    </a:lnTo>
                    <a:lnTo>
                      <a:pt x="1934" y="51982"/>
                    </a:lnTo>
                    <a:lnTo>
                      <a:pt x="1992" y="52001"/>
                    </a:lnTo>
                    <a:lnTo>
                      <a:pt x="2050" y="52001"/>
                    </a:lnTo>
                    <a:lnTo>
                      <a:pt x="2166" y="51982"/>
                    </a:lnTo>
                    <a:lnTo>
                      <a:pt x="2185" y="52001"/>
                    </a:lnTo>
                    <a:lnTo>
                      <a:pt x="2205" y="52079"/>
                    </a:lnTo>
                    <a:lnTo>
                      <a:pt x="2263" y="52137"/>
                    </a:lnTo>
                    <a:lnTo>
                      <a:pt x="2205" y="52175"/>
                    </a:lnTo>
                    <a:lnTo>
                      <a:pt x="2147" y="52233"/>
                    </a:lnTo>
                    <a:lnTo>
                      <a:pt x="2108" y="52291"/>
                    </a:lnTo>
                    <a:lnTo>
                      <a:pt x="2069" y="52349"/>
                    </a:lnTo>
                    <a:lnTo>
                      <a:pt x="2069" y="52427"/>
                    </a:lnTo>
                    <a:lnTo>
                      <a:pt x="2069" y="52504"/>
                    </a:lnTo>
                    <a:lnTo>
                      <a:pt x="2108" y="52581"/>
                    </a:lnTo>
                    <a:lnTo>
                      <a:pt x="2185" y="52639"/>
                    </a:lnTo>
                    <a:lnTo>
                      <a:pt x="2224" y="52678"/>
                    </a:lnTo>
                    <a:lnTo>
                      <a:pt x="2282" y="52697"/>
                    </a:lnTo>
                    <a:lnTo>
                      <a:pt x="2398" y="52697"/>
                    </a:lnTo>
                    <a:lnTo>
                      <a:pt x="2495" y="52639"/>
                    </a:lnTo>
                    <a:lnTo>
                      <a:pt x="2572" y="52581"/>
                    </a:lnTo>
                    <a:lnTo>
                      <a:pt x="2630" y="52485"/>
                    </a:lnTo>
                    <a:lnTo>
                      <a:pt x="2630" y="52369"/>
                    </a:lnTo>
                    <a:lnTo>
                      <a:pt x="2630" y="52330"/>
                    </a:lnTo>
                    <a:lnTo>
                      <a:pt x="2611" y="52272"/>
                    </a:lnTo>
                    <a:lnTo>
                      <a:pt x="2572" y="52214"/>
                    </a:lnTo>
                    <a:lnTo>
                      <a:pt x="2514" y="52175"/>
                    </a:lnTo>
                    <a:lnTo>
                      <a:pt x="2611" y="52117"/>
                    </a:lnTo>
                    <a:lnTo>
                      <a:pt x="2688" y="52021"/>
                    </a:lnTo>
                    <a:lnTo>
                      <a:pt x="2707" y="51982"/>
                    </a:lnTo>
                    <a:lnTo>
                      <a:pt x="2727" y="51924"/>
                    </a:lnTo>
                    <a:lnTo>
                      <a:pt x="2727" y="51847"/>
                    </a:lnTo>
                    <a:lnTo>
                      <a:pt x="2707" y="51789"/>
                    </a:lnTo>
                    <a:lnTo>
                      <a:pt x="2572" y="51325"/>
                    </a:lnTo>
                    <a:lnTo>
                      <a:pt x="2456" y="50861"/>
                    </a:lnTo>
                    <a:lnTo>
                      <a:pt x="2243" y="49933"/>
                    </a:lnTo>
                    <a:lnTo>
                      <a:pt x="2166" y="49121"/>
                    </a:lnTo>
                    <a:lnTo>
                      <a:pt x="2089" y="48309"/>
                    </a:lnTo>
                    <a:lnTo>
                      <a:pt x="1876" y="46685"/>
                    </a:lnTo>
                    <a:lnTo>
                      <a:pt x="1857" y="45874"/>
                    </a:lnTo>
                    <a:lnTo>
                      <a:pt x="1799" y="45062"/>
                    </a:lnTo>
                    <a:lnTo>
                      <a:pt x="1741" y="44250"/>
                    </a:lnTo>
                    <a:lnTo>
                      <a:pt x="1663" y="43438"/>
                    </a:lnTo>
                    <a:lnTo>
                      <a:pt x="1683" y="42007"/>
                    </a:lnTo>
                    <a:lnTo>
                      <a:pt x="1760" y="40557"/>
                    </a:lnTo>
                    <a:lnTo>
                      <a:pt x="1779" y="39900"/>
                    </a:lnTo>
                    <a:lnTo>
                      <a:pt x="1779" y="39572"/>
                    </a:lnTo>
                    <a:lnTo>
                      <a:pt x="1760" y="39262"/>
                    </a:lnTo>
                    <a:lnTo>
                      <a:pt x="1741" y="38934"/>
                    </a:lnTo>
                    <a:lnTo>
                      <a:pt x="1683" y="38605"/>
                    </a:lnTo>
                    <a:lnTo>
                      <a:pt x="1625" y="38276"/>
                    </a:lnTo>
                    <a:lnTo>
                      <a:pt x="1567" y="37967"/>
                    </a:lnTo>
                    <a:lnTo>
                      <a:pt x="1547" y="37890"/>
                    </a:lnTo>
                    <a:lnTo>
                      <a:pt x="1547" y="37484"/>
                    </a:lnTo>
                    <a:lnTo>
                      <a:pt x="1586" y="36904"/>
                    </a:lnTo>
                    <a:lnTo>
                      <a:pt x="1586" y="36324"/>
                    </a:lnTo>
                    <a:lnTo>
                      <a:pt x="1586" y="35744"/>
                    </a:lnTo>
                    <a:lnTo>
                      <a:pt x="1567" y="35164"/>
                    </a:lnTo>
                    <a:lnTo>
                      <a:pt x="1586" y="34507"/>
                    </a:lnTo>
                    <a:lnTo>
                      <a:pt x="1605" y="33830"/>
                    </a:lnTo>
                    <a:lnTo>
                      <a:pt x="1605" y="32496"/>
                    </a:lnTo>
                    <a:lnTo>
                      <a:pt x="1663" y="31723"/>
                    </a:lnTo>
                    <a:lnTo>
                      <a:pt x="1702" y="30931"/>
                    </a:lnTo>
                    <a:lnTo>
                      <a:pt x="1721" y="30138"/>
                    </a:lnTo>
                    <a:lnTo>
                      <a:pt x="1721" y="29345"/>
                    </a:lnTo>
                    <a:lnTo>
                      <a:pt x="1721" y="27760"/>
                    </a:lnTo>
                    <a:lnTo>
                      <a:pt x="1721" y="26968"/>
                    </a:lnTo>
                    <a:lnTo>
                      <a:pt x="1741" y="26175"/>
                    </a:lnTo>
                    <a:lnTo>
                      <a:pt x="1721" y="26098"/>
                    </a:lnTo>
                    <a:lnTo>
                      <a:pt x="1702" y="26020"/>
                    </a:lnTo>
                    <a:lnTo>
                      <a:pt x="1644" y="25962"/>
                    </a:lnTo>
                    <a:lnTo>
                      <a:pt x="1586" y="25924"/>
                    </a:lnTo>
                    <a:lnTo>
                      <a:pt x="1663" y="24938"/>
                    </a:lnTo>
                    <a:lnTo>
                      <a:pt x="1721" y="23952"/>
                    </a:lnTo>
                    <a:lnTo>
                      <a:pt x="1760" y="22966"/>
                    </a:lnTo>
                    <a:lnTo>
                      <a:pt x="1760" y="22483"/>
                    </a:lnTo>
                    <a:lnTo>
                      <a:pt x="1760" y="21980"/>
                    </a:lnTo>
                    <a:lnTo>
                      <a:pt x="1741" y="21903"/>
                    </a:lnTo>
                    <a:lnTo>
                      <a:pt x="1702" y="21845"/>
                    </a:lnTo>
                    <a:lnTo>
                      <a:pt x="1663" y="21787"/>
                    </a:lnTo>
                    <a:lnTo>
                      <a:pt x="1605" y="21768"/>
                    </a:lnTo>
                    <a:lnTo>
                      <a:pt x="1605" y="21246"/>
                    </a:lnTo>
                    <a:lnTo>
                      <a:pt x="1644" y="20801"/>
                    </a:lnTo>
                    <a:lnTo>
                      <a:pt x="1644" y="20356"/>
                    </a:lnTo>
                    <a:lnTo>
                      <a:pt x="1625" y="19931"/>
                    </a:lnTo>
                    <a:lnTo>
                      <a:pt x="1567" y="19486"/>
                    </a:lnTo>
                    <a:lnTo>
                      <a:pt x="1663" y="19448"/>
                    </a:lnTo>
                    <a:lnTo>
                      <a:pt x="1760" y="19390"/>
                    </a:lnTo>
                    <a:lnTo>
                      <a:pt x="1799" y="19351"/>
                    </a:lnTo>
                    <a:lnTo>
                      <a:pt x="1818" y="19293"/>
                    </a:lnTo>
                    <a:lnTo>
                      <a:pt x="1837" y="19235"/>
                    </a:lnTo>
                    <a:lnTo>
                      <a:pt x="1837" y="19158"/>
                    </a:lnTo>
                    <a:lnTo>
                      <a:pt x="1818" y="18578"/>
                    </a:lnTo>
                    <a:lnTo>
                      <a:pt x="1837" y="18539"/>
                    </a:lnTo>
                    <a:lnTo>
                      <a:pt x="1837" y="18462"/>
                    </a:lnTo>
                    <a:lnTo>
                      <a:pt x="1876" y="17321"/>
                    </a:lnTo>
                    <a:lnTo>
                      <a:pt x="1895" y="16181"/>
                    </a:lnTo>
                    <a:lnTo>
                      <a:pt x="1934" y="15021"/>
                    </a:lnTo>
                    <a:lnTo>
                      <a:pt x="1953" y="14460"/>
                    </a:lnTo>
                    <a:lnTo>
                      <a:pt x="2011" y="13880"/>
                    </a:lnTo>
                    <a:lnTo>
                      <a:pt x="2011" y="13822"/>
                    </a:lnTo>
                    <a:lnTo>
                      <a:pt x="1992" y="13745"/>
                    </a:lnTo>
                    <a:lnTo>
                      <a:pt x="1973" y="13706"/>
                    </a:lnTo>
                    <a:lnTo>
                      <a:pt x="1934" y="13648"/>
                    </a:lnTo>
                    <a:lnTo>
                      <a:pt x="1992" y="12527"/>
                    </a:lnTo>
                    <a:lnTo>
                      <a:pt x="2031" y="11387"/>
                    </a:lnTo>
                    <a:lnTo>
                      <a:pt x="2050" y="9106"/>
                    </a:lnTo>
                    <a:lnTo>
                      <a:pt x="2031" y="8990"/>
                    </a:lnTo>
                    <a:lnTo>
                      <a:pt x="1973" y="8912"/>
                    </a:lnTo>
                    <a:lnTo>
                      <a:pt x="1992" y="7830"/>
                    </a:lnTo>
                    <a:lnTo>
                      <a:pt x="2011" y="6747"/>
                    </a:lnTo>
                    <a:lnTo>
                      <a:pt x="2011" y="5665"/>
                    </a:lnTo>
                    <a:lnTo>
                      <a:pt x="2011" y="4582"/>
                    </a:lnTo>
                    <a:lnTo>
                      <a:pt x="2011" y="4505"/>
                    </a:lnTo>
                    <a:lnTo>
                      <a:pt x="1973" y="4447"/>
                    </a:lnTo>
                    <a:lnTo>
                      <a:pt x="1953" y="4408"/>
                    </a:lnTo>
                    <a:lnTo>
                      <a:pt x="1915" y="4369"/>
                    </a:lnTo>
                    <a:lnTo>
                      <a:pt x="1818" y="4350"/>
                    </a:lnTo>
                    <a:lnTo>
                      <a:pt x="1702" y="4350"/>
                    </a:lnTo>
                    <a:lnTo>
                      <a:pt x="1741" y="3828"/>
                    </a:lnTo>
                    <a:lnTo>
                      <a:pt x="1741" y="3326"/>
                    </a:lnTo>
                    <a:lnTo>
                      <a:pt x="1721" y="2823"/>
                    </a:lnTo>
                    <a:lnTo>
                      <a:pt x="1683" y="2320"/>
                    </a:lnTo>
                    <a:lnTo>
                      <a:pt x="1683" y="2262"/>
                    </a:lnTo>
                    <a:lnTo>
                      <a:pt x="1663" y="2204"/>
                    </a:lnTo>
                    <a:lnTo>
                      <a:pt x="1605" y="2127"/>
                    </a:lnTo>
                    <a:lnTo>
                      <a:pt x="1567" y="1218"/>
                    </a:lnTo>
                    <a:lnTo>
                      <a:pt x="1567" y="774"/>
                    </a:lnTo>
                    <a:lnTo>
                      <a:pt x="1605" y="310"/>
                    </a:lnTo>
                    <a:lnTo>
                      <a:pt x="1605" y="252"/>
                    </a:lnTo>
                    <a:lnTo>
                      <a:pt x="1605" y="194"/>
                    </a:lnTo>
                    <a:lnTo>
                      <a:pt x="1586" y="136"/>
                    </a:lnTo>
                    <a:lnTo>
                      <a:pt x="1547" y="97"/>
                    </a:lnTo>
                    <a:lnTo>
                      <a:pt x="1451" y="20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rgbClr val="FF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1222575" y="-157600"/>
                <a:ext cx="478475" cy="463500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18540" extrusionOk="0">
                    <a:moveTo>
                      <a:pt x="9435" y="1"/>
                    </a:moveTo>
                    <a:lnTo>
                      <a:pt x="9106" y="39"/>
                    </a:lnTo>
                    <a:lnTo>
                      <a:pt x="8777" y="78"/>
                    </a:lnTo>
                    <a:lnTo>
                      <a:pt x="8429" y="117"/>
                    </a:lnTo>
                    <a:lnTo>
                      <a:pt x="8101" y="194"/>
                    </a:lnTo>
                    <a:lnTo>
                      <a:pt x="7772" y="271"/>
                    </a:lnTo>
                    <a:lnTo>
                      <a:pt x="7443" y="368"/>
                    </a:lnTo>
                    <a:lnTo>
                      <a:pt x="7134" y="465"/>
                    </a:lnTo>
                    <a:lnTo>
                      <a:pt x="6806" y="581"/>
                    </a:lnTo>
                    <a:lnTo>
                      <a:pt x="6496" y="716"/>
                    </a:lnTo>
                    <a:lnTo>
                      <a:pt x="6187" y="851"/>
                    </a:lnTo>
                    <a:lnTo>
                      <a:pt x="5878" y="1006"/>
                    </a:lnTo>
                    <a:lnTo>
                      <a:pt x="5568" y="1161"/>
                    </a:lnTo>
                    <a:lnTo>
                      <a:pt x="4988" y="1528"/>
                    </a:lnTo>
                    <a:lnTo>
                      <a:pt x="4428" y="1915"/>
                    </a:lnTo>
                    <a:lnTo>
                      <a:pt x="3887" y="2359"/>
                    </a:lnTo>
                    <a:lnTo>
                      <a:pt x="3365" y="2804"/>
                    </a:lnTo>
                    <a:lnTo>
                      <a:pt x="2901" y="3306"/>
                    </a:lnTo>
                    <a:lnTo>
                      <a:pt x="2282" y="3983"/>
                    </a:lnTo>
                    <a:lnTo>
                      <a:pt x="1953" y="4389"/>
                    </a:lnTo>
                    <a:lnTo>
                      <a:pt x="1644" y="4814"/>
                    </a:lnTo>
                    <a:lnTo>
                      <a:pt x="1335" y="5259"/>
                    </a:lnTo>
                    <a:lnTo>
                      <a:pt x="1045" y="5723"/>
                    </a:lnTo>
                    <a:lnTo>
                      <a:pt x="929" y="5955"/>
                    </a:lnTo>
                    <a:lnTo>
                      <a:pt x="832" y="6187"/>
                    </a:lnTo>
                    <a:lnTo>
                      <a:pt x="736" y="6438"/>
                    </a:lnTo>
                    <a:lnTo>
                      <a:pt x="658" y="6670"/>
                    </a:lnTo>
                    <a:lnTo>
                      <a:pt x="504" y="6767"/>
                    </a:lnTo>
                    <a:lnTo>
                      <a:pt x="368" y="6902"/>
                    </a:lnTo>
                    <a:lnTo>
                      <a:pt x="252" y="7076"/>
                    </a:lnTo>
                    <a:lnTo>
                      <a:pt x="175" y="7308"/>
                    </a:lnTo>
                    <a:lnTo>
                      <a:pt x="98" y="7598"/>
                    </a:lnTo>
                    <a:lnTo>
                      <a:pt x="40" y="7965"/>
                    </a:lnTo>
                    <a:lnTo>
                      <a:pt x="1" y="8333"/>
                    </a:lnTo>
                    <a:lnTo>
                      <a:pt x="1" y="8681"/>
                    </a:lnTo>
                    <a:lnTo>
                      <a:pt x="20" y="9009"/>
                    </a:lnTo>
                    <a:lnTo>
                      <a:pt x="78" y="9318"/>
                    </a:lnTo>
                    <a:lnTo>
                      <a:pt x="156" y="9647"/>
                    </a:lnTo>
                    <a:lnTo>
                      <a:pt x="272" y="9956"/>
                    </a:lnTo>
                    <a:lnTo>
                      <a:pt x="407" y="10246"/>
                    </a:lnTo>
                    <a:lnTo>
                      <a:pt x="426" y="10614"/>
                    </a:lnTo>
                    <a:lnTo>
                      <a:pt x="465" y="10962"/>
                    </a:lnTo>
                    <a:lnTo>
                      <a:pt x="523" y="11329"/>
                    </a:lnTo>
                    <a:lnTo>
                      <a:pt x="600" y="11677"/>
                    </a:lnTo>
                    <a:lnTo>
                      <a:pt x="697" y="12025"/>
                    </a:lnTo>
                    <a:lnTo>
                      <a:pt x="794" y="12373"/>
                    </a:lnTo>
                    <a:lnTo>
                      <a:pt x="929" y="12721"/>
                    </a:lnTo>
                    <a:lnTo>
                      <a:pt x="1064" y="13049"/>
                    </a:lnTo>
                    <a:lnTo>
                      <a:pt x="1219" y="13378"/>
                    </a:lnTo>
                    <a:lnTo>
                      <a:pt x="1373" y="13707"/>
                    </a:lnTo>
                    <a:lnTo>
                      <a:pt x="1567" y="14016"/>
                    </a:lnTo>
                    <a:lnTo>
                      <a:pt x="1760" y="14325"/>
                    </a:lnTo>
                    <a:lnTo>
                      <a:pt x="1953" y="14635"/>
                    </a:lnTo>
                    <a:lnTo>
                      <a:pt x="2185" y="14925"/>
                    </a:lnTo>
                    <a:lnTo>
                      <a:pt x="2417" y="15214"/>
                    </a:lnTo>
                    <a:lnTo>
                      <a:pt x="2649" y="15485"/>
                    </a:lnTo>
                    <a:lnTo>
                      <a:pt x="2901" y="15756"/>
                    </a:lnTo>
                    <a:lnTo>
                      <a:pt x="3171" y="16007"/>
                    </a:lnTo>
                    <a:lnTo>
                      <a:pt x="3442" y="16258"/>
                    </a:lnTo>
                    <a:lnTo>
                      <a:pt x="3732" y="16490"/>
                    </a:lnTo>
                    <a:lnTo>
                      <a:pt x="4022" y="16722"/>
                    </a:lnTo>
                    <a:lnTo>
                      <a:pt x="4331" y="16916"/>
                    </a:lnTo>
                    <a:lnTo>
                      <a:pt x="4640" y="17109"/>
                    </a:lnTo>
                    <a:lnTo>
                      <a:pt x="4969" y="17302"/>
                    </a:lnTo>
                    <a:lnTo>
                      <a:pt x="5298" y="17476"/>
                    </a:lnTo>
                    <a:lnTo>
                      <a:pt x="5646" y="17631"/>
                    </a:lnTo>
                    <a:lnTo>
                      <a:pt x="5994" y="17766"/>
                    </a:lnTo>
                    <a:lnTo>
                      <a:pt x="6342" y="17882"/>
                    </a:lnTo>
                    <a:lnTo>
                      <a:pt x="6690" y="17998"/>
                    </a:lnTo>
                    <a:lnTo>
                      <a:pt x="7057" y="18075"/>
                    </a:lnTo>
                    <a:lnTo>
                      <a:pt x="7424" y="18153"/>
                    </a:lnTo>
                    <a:lnTo>
                      <a:pt x="7811" y="18211"/>
                    </a:lnTo>
                    <a:lnTo>
                      <a:pt x="8043" y="18230"/>
                    </a:lnTo>
                    <a:lnTo>
                      <a:pt x="8275" y="18249"/>
                    </a:lnTo>
                    <a:lnTo>
                      <a:pt x="8758" y="18365"/>
                    </a:lnTo>
                    <a:lnTo>
                      <a:pt x="9222" y="18462"/>
                    </a:lnTo>
                    <a:lnTo>
                      <a:pt x="9705" y="18520"/>
                    </a:lnTo>
                    <a:lnTo>
                      <a:pt x="10188" y="18539"/>
                    </a:lnTo>
                    <a:lnTo>
                      <a:pt x="10672" y="18539"/>
                    </a:lnTo>
                    <a:lnTo>
                      <a:pt x="11155" y="18501"/>
                    </a:lnTo>
                    <a:lnTo>
                      <a:pt x="11638" y="18423"/>
                    </a:lnTo>
                    <a:lnTo>
                      <a:pt x="12102" y="18327"/>
                    </a:lnTo>
                    <a:lnTo>
                      <a:pt x="12586" y="18191"/>
                    </a:lnTo>
                    <a:lnTo>
                      <a:pt x="13049" y="18037"/>
                    </a:lnTo>
                    <a:lnTo>
                      <a:pt x="13494" y="17844"/>
                    </a:lnTo>
                    <a:lnTo>
                      <a:pt x="13939" y="17631"/>
                    </a:lnTo>
                    <a:lnTo>
                      <a:pt x="14383" y="17399"/>
                    </a:lnTo>
                    <a:lnTo>
                      <a:pt x="14809" y="17148"/>
                    </a:lnTo>
                    <a:lnTo>
                      <a:pt x="15234" y="16877"/>
                    </a:lnTo>
                    <a:lnTo>
                      <a:pt x="15620" y="16568"/>
                    </a:lnTo>
                    <a:lnTo>
                      <a:pt x="15833" y="16452"/>
                    </a:lnTo>
                    <a:lnTo>
                      <a:pt x="16026" y="16336"/>
                    </a:lnTo>
                    <a:lnTo>
                      <a:pt x="16394" y="16065"/>
                    </a:lnTo>
                    <a:lnTo>
                      <a:pt x="16722" y="15775"/>
                    </a:lnTo>
                    <a:lnTo>
                      <a:pt x="17032" y="15446"/>
                    </a:lnTo>
                    <a:lnTo>
                      <a:pt x="17322" y="15098"/>
                    </a:lnTo>
                    <a:lnTo>
                      <a:pt x="17554" y="14731"/>
                    </a:lnTo>
                    <a:lnTo>
                      <a:pt x="17786" y="14345"/>
                    </a:lnTo>
                    <a:lnTo>
                      <a:pt x="17979" y="13939"/>
                    </a:lnTo>
                    <a:lnTo>
                      <a:pt x="18230" y="13513"/>
                    </a:lnTo>
                    <a:lnTo>
                      <a:pt x="18424" y="13088"/>
                    </a:lnTo>
                    <a:lnTo>
                      <a:pt x="18617" y="12663"/>
                    </a:lnTo>
                    <a:lnTo>
                      <a:pt x="18791" y="12218"/>
                    </a:lnTo>
                    <a:lnTo>
                      <a:pt x="18907" y="11774"/>
                    </a:lnTo>
                    <a:lnTo>
                      <a:pt x="19023" y="11329"/>
                    </a:lnTo>
                    <a:lnTo>
                      <a:pt x="19100" y="10865"/>
                    </a:lnTo>
                    <a:lnTo>
                      <a:pt x="19139" y="10401"/>
                    </a:lnTo>
                    <a:lnTo>
                      <a:pt x="19139" y="10246"/>
                    </a:lnTo>
                    <a:lnTo>
                      <a:pt x="19139" y="10111"/>
                    </a:lnTo>
                    <a:lnTo>
                      <a:pt x="19100" y="9976"/>
                    </a:lnTo>
                    <a:lnTo>
                      <a:pt x="19042" y="9840"/>
                    </a:lnTo>
                    <a:lnTo>
                      <a:pt x="18984" y="8623"/>
                    </a:lnTo>
                    <a:lnTo>
                      <a:pt x="18945" y="8081"/>
                    </a:lnTo>
                    <a:lnTo>
                      <a:pt x="18868" y="7540"/>
                    </a:lnTo>
                    <a:lnTo>
                      <a:pt x="18771" y="7037"/>
                    </a:lnTo>
                    <a:lnTo>
                      <a:pt x="18694" y="6786"/>
                    </a:lnTo>
                    <a:lnTo>
                      <a:pt x="18617" y="6535"/>
                    </a:lnTo>
                    <a:lnTo>
                      <a:pt x="18520" y="6283"/>
                    </a:lnTo>
                    <a:lnTo>
                      <a:pt x="18424" y="6051"/>
                    </a:lnTo>
                    <a:lnTo>
                      <a:pt x="18308" y="5800"/>
                    </a:lnTo>
                    <a:lnTo>
                      <a:pt x="18172" y="5549"/>
                    </a:lnTo>
                    <a:lnTo>
                      <a:pt x="18153" y="5472"/>
                    </a:lnTo>
                    <a:lnTo>
                      <a:pt x="18172" y="5240"/>
                    </a:lnTo>
                    <a:lnTo>
                      <a:pt x="18153" y="5124"/>
                    </a:lnTo>
                    <a:lnTo>
                      <a:pt x="18134" y="5008"/>
                    </a:lnTo>
                    <a:lnTo>
                      <a:pt x="18095" y="4911"/>
                    </a:lnTo>
                    <a:lnTo>
                      <a:pt x="18056" y="4795"/>
                    </a:lnTo>
                    <a:lnTo>
                      <a:pt x="17998" y="4698"/>
                    </a:lnTo>
                    <a:lnTo>
                      <a:pt x="17921" y="4602"/>
                    </a:lnTo>
                    <a:lnTo>
                      <a:pt x="17728" y="4370"/>
                    </a:lnTo>
                    <a:lnTo>
                      <a:pt x="17496" y="4157"/>
                    </a:lnTo>
                    <a:lnTo>
                      <a:pt x="17264" y="3964"/>
                    </a:lnTo>
                    <a:lnTo>
                      <a:pt x="17032" y="3770"/>
                    </a:lnTo>
                    <a:lnTo>
                      <a:pt x="16742" y="3364"/>
                    </a:lnTo>
                    <a:lnTo>
                      <a:pt x="16432" y="2997"/>
                    </a:lnTo>
                    <a:lnTo>
                      <a:pt x="16084" y="2649"/>
                    </a:lnTo>
                    <a:lnTo>
                      <a:pt x="15736" y="2321"/>
                    </a:lnTo>
                    <a:lnTo>
                      <a:pt x="15350" y="2031"/>
                    </a:lnTo>
                    <a:lnTo>
                      <a:pt x="14944" y="1760"/>
                    </a:lnTo>
                    <a:lnTo>
                      <a:pt x="14499" y="1547"/>
                    </a:lnTo>
                    <a:lnTo>
                      <a:pt x="14035" y="1354"/>
                    </a:lnTo>
                    <a:lnTo>
                      <a:pt x="13436" y="987"/>
                    </a:lnTo>
                    <a:lnTo>
                      <a:pt x="13127" y="832"/>
                    </a:lnTo>
                    <a:lnTo>
                      <a:pt x="12817" y="677"/>
                    </a:lnTo>
                    <a:lnTo>
                      <a:pt x="12470" y="523"/>
                    </a:lnTo>
                    <a:lnTo>
                      <a:pt x="12141" y="407"/>
                    </a:lnTo>
                    <a:lnTo>
                      <a:pt x="11812" y="291"/>
                    </a:lnTo>
                    <a:lnTo>
                      <a:pt x="11464" y="194"/>
                    </a:lnTo>
                    <a:lnTo>
                      <a:pt x="11136" y="136"/>
                    </a:lnTo>
                    <a:lnTo>
                      <a:pt x="10788" y="78"/>
                    </a:lnTo>
                    <a:lnTo>
                      <a:pt x="10459" y="39"/>
                    </a:lnTo>
                    <a:lnTo>
                      <a:pt x="10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962100" y="-1415575"/>
                <a:ext cx="267750" cy="903275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36131" extrusionOk="0">
                    <a:moveTo>
                      <a:pt x="6515" y="1"/>
                    </a:moveTo>
                    <a:lnTo>
                      <a:pt x="5819" y="20"/>
                    </a:lnTo>
                    <a:lnTo>
                      <a:pt x="5452" y="59"/>
                    </a:lnTo>
                    <a:lnTo>
                      <a:pt x="5065" y="117"/>
                    </a:lnTo>
                    <a:lnTo>
                      <a:pt x="4698" y="194"/>
                    </a:lnTo>
                    <a:lnTo>
                      <a:pt x="4524" y="252"/>
                    </a:lnTo>
                    <a:lnTo>
                      <a:pt x="4369" y="329"/>
                    </a:lnTo>
                    <a:lnTo>
                      <a:pt x="4215" y="407"/>
                    </a:lnTo>
                    <a:lnTo>
                      <a:pt x="4060" y="503"/>
                    </a:lnTo>
                    <a:lnTo>
                      <a:pt x="3925" y="619"/>
                    </a:lnTo>
                    <a:lnTo>
                      <a:pt x="3809" y="755"/>
                    </a:lnTo>
                    <a:lnTo>
                      <a:pt x="3751" y="851"/>
                    </a:lnTo>
                    <a:lnTo>
                      <a:pt x="3673" y="948"/>
                    </a:lnTo>
                    <a:lnTo>
                      <a:pt x="3577" y="1180"/>
                    </a:lnTo>
                    <a:lnTo>
                      <a:pt x="3519" y="1412"/>
                    </a:lnTo>
                    <a:lnTo>
                      <a:pt x="3461" y="1663"/>
                    </a:lnTo>
                    <a:lnTo>
                      <a:pt x="3306" y="2552"/>
                    </a:lnTo>
                    <a:lnTo>
                      <a:pt x="3151" y="3461"/>
                    </a:lnTo>
                    <a:lnTo>
                      <a:pt x="2997" y="4563"/>
                    </a:lnTo>
                    <a:lnTo>
                      <a:pt x="2842" y="5684"/>
                    </a:lnTo>
                    <a:lnTo>
                      <a:pt x="2707" y="6805"/>
                    </a:lnTo>
                    <a:lnTo>
                      <a:pt x="2572" y="7927"/>
                    </a:lnTo>
                    <a:lnTo>
                      <a:pt x="2243" y="10169"/>
                    </a:lnTo>
                    <a:lnTo>
                      <a:pt x="1895" y="12411"/>
                    </a:lnTo>
                    <a:lnTo>
                      <a:pt x="1547" y="14634"/>
                    </a:lnTo>
                    <a:lnTo>
                      <a:pt x="1392" y="15756"/>
                    </a:lnTo>
                    <a:lnTo>
                      <a:pt x="1238" y="16877"/>
                    </a:lnTo>
                    <a:lnTo>
                      <a:pt x="1122" y="17959"/>
                    </a:lnTo>
                    <a:lnTo>
                      <a:pt x="1006" y="19023"/>
                    </a:lnTo>
                    <a:lnTo>
                      <a:pt x="909" y="20086"/>
                    </a:lnTo>
                    <a:lnTo>
                      <a:pt x="832" y="21168"/>
                    </a:lnTo>
                    <a:lnTo>
                      <a:pt x="716" y="23314"/>
                    </a:lnTo>
                    <a:lnTo>
                      <a:pt x="638" y="25460"/>
                    </a:lnTo>
                    <a:lnTo>
                      <a:pt x="561" y="27915"/>
                    </a:lnTo>
                    <a:lnTo>
                      <a:pt x="503" y="29152"/>
                    </a:lnTo>
                    <a:lnTo>
                      <a:pt x="445" y="30389"/>
                    </a:lnTo>
                    <a:lnTo>
                      <a:pt x="368" y="31607"/>
                    </a:lnTo>
                    <a:lnTo>
                      <a:pt x="271" y="32844"/>
                    </a:lnTo>
                    <a:lnTo>
                      <a:pt x="155" y="34062"/>
                    </a:lnTo>
                    <a:lnTo>
                      <a:pt x="1" y="35280"/>
                    </a:lnTo>
                    <a:lnTo>
                      <a:pt x="1" y="35357"/>
                    </a:lnTo>
                    <a:lnTo>
                      <a:pt x="1" y="35415"/>
                    </a:lnTo>
                    <a:lnTo>
                      <a:pt x="20" y="35454"/>
                    </a:lnTo>
                    <a:lnTo>
                      <a:pt x="59" y="35512"/>
                    </a:lnTo>
                    <a:lnTo>
                      <a:pt x="136" y="35570"/>
                    </a:lnTo>
                    <a:lnTo>
                      <a:pt x="252" y="35589"/>
                    </a:lnTo>
                    <a:lnTo>
                      <a:pt x="348" y="35589"/>
                    </a:lnTo>
                    <a:lnTo>
                      <a:pt x="445" y="35551"/>
                    </a:lnTo>
                    <a:lnTo>
                      <a:pt x="503" y="35512"/>
                    </a:lnTo>
                    <a:lnTo>
                      <a:pt x="522" y="35473"/>
                    </a:lnTo>
                    <a:lnTo>
                      <a:pt x="561" y="35415"/>
                    </a:lnTo>
                    <a:lnTo>
                      <a:pt x="580" y="35357"/>
                    </a:lnTo>
                    <a:lnTo>
                      <a:pt x="696" y="34333"/>
                    </a:lnTo>
                    <a:lnTo>
                      <a:pt x="812" y="33328"/>
                    </a:lnTo>
                    <a:lnTo>
                      <a:pt x="890" y="32303"/>
                    </a:lnTo>
                    <a:lnTo>
                      <a:pt x="967" y="31279"/>
                    </a:lnTo>
                    <a:lnTo>
                      <a:pt x="1083" y="29249"/>
                    </a:lnTo>
                    <a:lnTo>
                      <a:pt x="1160" y="27200"/>
                    </a:lnTo>
                    <a:lnTo>
                      <a:pt x="1218" y="25170"/>
                    </a:lnTo>
                    <a:lnTo>
                      <a:pt x="1296" y="23121"/>
                    </a:lnTo>
                    <a:lnTo>
                      <a:pt x="1412" y="21072"/>
                    </a:lnTo>
                    <a:lnTo>
                      <a:pt x="1489" y="20067"/>
                    </a:lnTo>
                    <a:lnTo>
                      <a:pt x="1566" y="19042"/>
                    </a:lnTo>
                    <a:lnTo>
                      <a:pt x="1682" y="17979"/>
                    </a:lnTo>
                    <a:lnTo>
                      <a:pt x="1818" y="16935"/>
                    </a:lnTo>
                    <a:lnTo>
                      <a:pt x="1953" y="15872"/>
                    </a:lnTo>
                    <a:lnTo>
                      <a:pt x="2108" y="14828"/>
                    </a:lnTo>
                    <a:lnTo>
                      <a:pt x="2417" y="12721"/>
                    </a:lnTo>
                    <a:lnTo>
                      <a:pt x="2746" y="10614"/>
                    </a:lnTo>
                    <a:lnTo>
                      <a:pt x="3055" y="8545"/>
                    </a:lnTo>
                    <a:lnTo>
                      <a:pt x="3345" y="6496"/>
                    </a:lnTo>
                    <a:lnTo>
                      <a:pt x="3615" y="4428"/>
                    </a:lnTo>
                    <a:lnTo>
                      <a:pt x="3925" y="2359"/>
                    </a:lnTo>
                    <a:lnTo>
                      <a:pt x="3983" y="2031"/>
                    </a:lnTo>
                    <a:lnTo>
                      <a:pt x="4041" y="1663"/>
                    </a:lnTo>
                    <a:lnTo>
                      <a:pt x="4079" y="1489"/>
                    </a:lnTo>
                    <a:lnTo>
                      <a:pt x="4137" y="1335"/>
                    </a:lnTo>
                    <a:lnTo>
                      <a:pt x="4215" y="1180"/>
                    </a:lnTo>
                    <a:lnTo>
                      <a:pt x="4311" y="1045"/>
                    </a:lnTo>
                    <a:lnTo>
                      <a:pt x="4389" y="987"/>
                    </a:lnTo>
                    <a:lnTo>
                      <a:pt x="4485" y="929"/>
                    </a:lnTo>
                    <a:lnTo>
                      <a:pt x="4679" y="813"/>
                    </a:lnTo>
                    <a:lnTo>
                      <a:pt x="4891" y="735"/>
                    </a:lnTo>
                    <a:lnTo>
                      <a:pt x="5123" y="697"/>
                    </a:lnTo>
                    <a:lnTo>
                      <a:pt x="5355" y="658"/>
                    </a:lnTo>
                    <a:lnTo>
                      <a:pt x="5587" y="619"/>
                    </a:lnTo>
                    <a:lnTo>
                      <a:pt x="6012" y="600"/>
                    </a:lnTo>
                    <a:lnTo>
                      <a:pt x="6554" y="581"/>
                    </a:lnTo>
                    <a:lnTo>
                      <a:pt x="7095" y="561"/>
                    </a:lnTo>
                    <a:lnTo>
                      <a:pt x="7656" y="581"/>
                    </a:lnTo>
                    <a:lnTo>
                      <a:pt x="8197" y="619"/>
                    </a:lnTo>
                    <a:lnTo>
                      <a:pt x="8757" y="658"/>
                    </a:lnTo>
                    <a:lnTo>
                      <a:pt x="9299" y="735"/>
                    </a:lnTo>
                    <a:lnTo>
                      <a:pt x="9840" y="813"/>
                    </a:lnTo>
                    <a:lnTo>
                      <a:pt x="10075" y="863"/>
                    </a:lnTo>
                    <a:lnTo>
                      <a:pt x="9956" y="1431"/>
                    </a:lnTo>
                    <a:lnTo>
                      <a:pt x="9801" y="2282"/>
                    </a:lnTo>
                    <a:lnTo>
                      <a:pt x="9531" y="3944"/>
                    </a:lnTo>
                    <a:lnTo>
                      <a:pt x="9299" y="5626"/>
                    </a:lnTo>
                    <a:lnTo>
                      <a:pt x="9105" y="7327"/>
                    </a:lnTo>
                    <a:lnTo>
                      <a:pt x="8931" y="9009"/>
                    </a:lnTo>
                    <a:lnTo>
                      <a:pt x="8777" y="10691"/>
                    </a:lnTo>
                    <a:lnTo>
                      <a:pt x="8468" y="14074"/>
                    </a:lnTo>
                    <a:lnTo>
                      <a:pt x="8313" y="15794"/>
                    </a:lnTo>
                    <a:lnTo>
                      <a:pt x="8139" y="17495"/>
                    </a:lnTo>
                    <a:lnTo>
                      <a:pt x="7965" y="19197"/>
                    </a:lnTo>
                    <a:lnTo>
                      <a:pt x="7810" y="20898"/>
                    </a:lnTo>
                    <a:lnTo>
                      <a:pt x="7540" y="24493"/>
                    </a:lnTo>
                    <a:lnTo>
                      <a:pt x="7404" y="26272"/>
                    </a:lnTo>
                    <a:lnTo>
                      <a:pt x="7250" y="28070"/>
                    </a:lnTo>
                    <a:lnTo>
                      <a:pt x="7095" y="30003"/>
                    </a:lnTo>
                    <a:lnTo>
                      <a:pt x="6940" y="31936"/>
                    </a:lnTo>
                    <a:lnTo>
                      <a:pt x="6670" y="35821"/>
                    </a:lnTo>
                    <a:lnTo>
                      <a:pt x="6670" y="35879"/>
                    </a:lnTo>
                    <a:lnTo>
                      <a:pt x="6689" y="35937"/>
                    </a:lnTo>
                    <a:lnTo>
                      <a:pt x="6708" y="35995"/>
                    </a:lnTo>
                    <a:lnTo>
                      <a:pt x="6747" y="36034"/>
                    </a:lnTo>
                    <a:lnTo>
                      <a:pt x="6844" y="36092"/>
                    </a:lnTo>
                    <a:lnTo>
                      <a:pt x="6940" y="36131"/>
                    </a:lnTo>
                    <a:lnTo>
                      <a:pt x="7037" y="36131"/>
                    </a:lnTo>
                    <a:lnTo>
                      <a:pt x="7134" y="36073"/>
                    </a:lnTo>
                    <a:lnTo>
                      <a:pt x="7172" y="36053"/>
                    </a:lnTo>
                    <a:lnTo>
                      <a:pt x="7211" y="35995"/>
                    </a:lnTo>
                    <a:lnTo>
                      <a:pt x="7230" y="35937"/>
                    </a:lnTo>
                    <a:lnTo>
                      <a:pt x="7250" y="35879"/>
                    </a:lnTo>
                    <a:lnTo>
                      <a:pt x="7482" y="32419"/>
                    </a:lnTo>
                    <a:lnTo>
                      <a:pt x="7752" y="28978"/>
                    </a:lnTo>
                    <a:lnTo>
                      <a:pt x="8023" y="25518"/>
                    </a:lnTo>
                    <a:lnTo>
                      <a:pt x="8294" y="22058"/>
                    </a:lnTo>
                    <a:lnTo>
                      <a:pt x="8603" y="18617"/>
                    </a:lnTo>
                    <a:lnTo>
                      <a:pt x="8912" y="15156"/>
                    </a:lnTo>
                    <a:lnTo>
                      <a:pt x="9241" y="11715"/>
                    </a:lnTo>
                    <a:lnTo>
                      <a:pt x="9589" y="8255"/>
                    </a:lnTo>
                    <a:lnTo>
                      <a:pt x="9801" y="6361"/>
                    </a:lnTo>
                    <a:lnTo>
                      <a:pt x="10053" y="4447"/>
                    </a:lnTo>
                    <a:lnTo>
                      <a:pt x="10188" y="3500"/>
                    </a:lnTo>
                    <a:lnTo>
                      <a:pt x="10343" y="2552"/>
                    </a:lnTo>
                    <a:lnTo>
                      <a:pt x="10517" y="1605"/>
                    </a:lnTo>
                    <a:lnTo>
                      <a:pt x="10691" y="677"/>
                    </a:lnTo>
                    <a:lnTo>
                      <a:pt x="10710" y="619"/>
                    </a:lnTo>
                    <a:lnTo>
                      <a:pt x="10691" y="561"/>
                    </a:lnTo>
                    <a:lnTo>
                      <a:pt x="10671" y="503"/>
                    </a:lnTo>
                    <a:lnTo>
                      <a:pt x="10633" y="465"/>
                    </a:lnTo>
                    <a:lnTo>
                      <a:pt x="10555" y="387"/>
                    </a:lnTo>
                    <a:lnTo>
                      <a:pt x="10439" y="349"/>
                    </a:lnTo>
                    <a:lnTo>
                      <a:pt x="9956" y="252"/>
                    </a:lnTo>
                    <a:lnTo>
                      <a:pt x="9473" y="175"/>
                    </a:lnTo>
                    <a:lnTo>
                      <a:pt x="8989" y="117"/>
                    </a:lnTo>
                    <a:lnTo>
                      <a:pt x="8487" y="59"/>
                    </a:lnTo>
                    <a:lnTo>
                      <a:pt x="8004" y="39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1059250" y="-1386100"/>
                <a:ext cx="167700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5240" extrusionOk="0">
                    <a:moveTo>
                      <a:pt x="271" y="1"/>
                    </a:moveTo>
                    <a:lnTo>
                      <a:pt x="155" y="20"/>
                    </a:lnTo>
                    <a:lnTo>
                      <a:pt x="77" y="78"/>
                    </a:lnTo>
                    <a:lnTo>
                      <a:pt x="19" y="156"/>
                    </a:lnTo>
                    <a:lnTo>
                      <a:pt x="0" y="214"/>
                    </a:lnTo>
                    <a:lnTo>
                      <a:pt x="0" y="272"/>
                    </a:lnTo>
                    <a:lnTo>
                      <a:pt x="0" y="330"/>
                    </a:lnTo>
                    <a:lnTo>
                      <a:pt x="19" y="388"/>
                    </a:lnTo>
                    <a:lnTo>
                      <a:pt x="329" y="987"/>
                    </a:lnTo>
                    <a:lnTo>
                      <a:pt x="599" y="1605"/>
                    </a:lnTo>
                    <a:lnTo>
                      <a:pt x="1121" y="2843"/>
                    </a:lnTo>
                    <a:lnTo>
                      <a:pt x="1392" y="3442"/>
                    </a:lnTo>
                    <a:lnTo>
                      <a:pt x="1547" y="3751"/>
                    </a:lnTo>
                    <a:lnTo>
                      <a:pt x="1701" y="4041"/>
                    </a:lnTo>
                    <a:lnTo>
                      <a:pt x="1875" y="4331"/>
                    </a:lnTo>
                    <a:lnTo>
                      <a:pt x="2049" y="4602"/>
                    </a:lnTo>
                    <a:lnTo>
                      <a:pt x="2242" y="4872"/>
                    </a:lnTo>
                    <a:lnTo>
                      <a:pt x="2474" y="5124"/>
                    </a:lnTo>
                    <a:lnTo>
                      <a:pt x="2513" y="5182"/>
                    </a:lnTo>
                    <a:lnTo>
                      <a:pt x="2571" y="5220"/>
                    </a:lnTo>
                    <a:lnTo>
                      <a:pt x="2629" y="5240"/>
                    </a:lnTo>
                    <a:lnTo>
                      <a:pt x="2764" y="5240"/>
                    </a:lnTo>
                    <a:lnTo>
                      <a:pt x="2822" y="5220"/>
                    </a:lnTo>
                    <a:lnTo>
                      <a:pt x="2880" y="5182"/>
                    </a:lnTo>
                    <a:lnTo>
                      <a:pt x="2919" y="5124"/>
                    </a:lnTo>
                    <a:lnTo>
                      <a:pt x="3886" y="4003"/>
                    </a:lnTo>
                    <a:lnTo>
                      <a:pt x="4814" y="2862"/>
                    </a:lnTo>
                    <a:lnTo>
                      <a:pt x="5741" y="1721"/>
                    </a:lnTo>
                    <a:lnTo>
                      <a:pt x="6650" y="562"/>
                    </a:lnTo>
                    <a:lnTo>
                      <a:pt x="6669" y="504"/>
                    </a:lnTo>
                    <a:lnTo>
                      <a:pt x="6689" y="446"/>
                    </a:lnTo>
                    <a:lnTo>
                      <a:pt x="6708" y="388"/>
                    </a:lnTo>
                    <a:lnTo>
                      <a:pt x="6689" y="330"/>
                    </a:lnTo>
                    <a:lnTo>
                      <a:pt x="6650" y="233"/>
                    </a:lnTo>
                    <a:lnTo>
                      <a:pt x="6573" y="156"/>
                    </a:lnTo>
                    <a:lnTo>
                      <a:pt x="6476" y="117"/>
                    </a:lnTo>
                    <a:lnTo>
                      <a:pt x="6379" y="98"/>
                    </a:lnTo>
                    <a:lnTo>
                      <a:pt x="6321" y="117"/>
                    </a:lnTo>
                    <a:lnTo>
                      <a:pt x="6283" y="136"/>
                    </a:lnTo>
                    <a:lnTo>
                      <a:pt x="6225" y="156"/>
                    </a:lnTo>
                    <a:lnTo>
                      <a:pt x="6186" y="214"/>
                    </a:lnTo>
                    <a:lnTo>
                      <a:pt x="5277" y="1373"/>
                    </a:lnTo>
                    <a:lnTo>
                      <a:pt x="4350" y="2533"/>
                    </a:lnTo>
                    <a:lnTo>
                      <a:pt x="3422" y="3655"/>
                    </a:lnTo>
                    <a:lnTo>
                      <a:pt x="2697" y="4512"/>
                    </a:lnTo>
                    <a:lnTo>
                      <a:pt x="2697" y="4512"/>
                    </a:lnTo>
                    <a:lnTo>
                      <a:pt x="2513" y="4254"/>
                    </a:lnTo>
                    <a:lnTo>
                      <a:pt x="2339" y="3983"/>
                    </a:lnTo>
                    <a:lnTo>
                      <a:pt x="2184" y="3713"/>
                    </a:lnTo>
                    <a:lnTo>
                      <a:pt x="1875" y="3133"/>
                    </a:lnTo>
                    <a:lnTo>
                      <a:pt x="1605" y="2553"/>
                    </a:lnTo>
                    <a:lnTo>
                      <a:pt x="1102" y="1335"/>
                    </a:lnTo>
                    <a:lnTo>
                      <a:pt x="851" y="736"/>
                    </a:lnTo>
                    <a:lnTo>
                      <a:pt x="561" y="156"/>
                    </a:lnTo>
                    <a:lnTo>
                      <a:pt x="522" y="98"/>
                    </a:lnTo>
                    <a:lnTo>
                      <a:pt x="483" y="59"/>
                    </a:lnTo>
                    <a:lnTo>
                      <a:pt x="425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1032650" y="-1271550"/>
                <a:ext cx="102975" cy="75635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30254" extrusionOk="0">
                    <a:moveTo>
                      <a:pt x="3693" y="0"/>
                    </a:moveTo>
                    <a:lnTo>
                      <a:pt x="3654" y="39"/>
                    </a:lnTo>
                    <a:lnTo>
                      <a:pt x="3616" y="78"/>
                    </a:lnTo>
                    <a:lnTo>
                      <a:pt x="3577" y="116"/>
                    </a:lnTo>
                    <a:lnTo>
                      <a:pt x="3558" y="174"/>
                    </a:lnTo>
                    <a:lnTo>
                      <a:pt x="3403" y="735"/>
                    </a:lnTo>
                    <a:lnTo>
                      <a:pt x="3268" y="1315"/>
                    </a:lnTo>
                    <a:lnTo>
                      <a:pt x="3152" y="1876"/>
                    </a:lnTo>
                    <a:lnTo>
                      <a:pt x="3036" y="2456"/>
                    </a:lnTo>
                    <a:lnTo>
                      <a:pt x="2843" y="3615"/>
                    </a:lnTo>
                    <a:lnTo>
                      <a:pt x="2649" y="4756"/>
                    </a:lnTo>
                    <a:lnTo>
                      <a:pt x="2379" y="6515"/>
                    </a:lnTo>
                    <a:lnTo>
                      <a:pt x="2127" y="8274"/>
                    </a:lnTo>
                    <a:lnTo>
                      <a:pt x="1895" y="10033"/>
                    </a:lnTo>
                    <a:lnTo>
                      <a:pt x="1663" y="11792"/>
                    </a:lnTo>
                    <a:lnTo>
                      <a:pt x="1238" y="15369"/>
                    </a:lnTo>
                    <a:lnTo>
                      <a:pt x="832" y="18945"/>
                    </a:lnTo>
                    <a:lnTo>
                      <a:pt x="639" y="20743"/>
                    </a:lnTo>
                    <a:lnTo>
                      <a:pt x="465" y="22521"/>
                    </a:lnTo>
                    <a:lnTo>
                      <a:pt x="310" y="24319"/>
                    </a:lnTo>
                    <a:lnTo>
                      <a:pt x="175" y="26117"/>
                    </a:lnTo>
                    <a:lnTo>
                      <a:pt x="78" y="27373"/>
                    </a:lnTo>
                    <a:lnTo>
                      <a:pt x="20" y="28630"/>
                    </a:lnTo>
                    <a:lnTo>
                      <a:pt x="1" y="29326"/>
                    </a:lnTo>
                    <a:lnTo>
                      <a:pt x="1" y="29674"/>
                    </a:lnTo>
                    <a:lnTo>
                      <a:pt x="40" y="30022"/>
                    </a:lnTo>
                    <a:lnTo>
                      <a:pt x="59" y="30080"/>
                    </a:lnTo>
                    <a:lnTo>
                      <a:pt x="78" y="30138"/>
                    </a:lnTo>
                    <a:lnTo>
                      <a:pt x="117" y="30176"/>
                    </a:lnTo>
                    <a:lnTo>
                      <a:pt x="175" y="30215"/>
                    </a:lnTo>
                    <a:lnTo>
                      <a:pt x="271" y="30254"/>
                    </a:lnTo>
                    <a:lnTo>
                      <a:pt x="368" y="30254"/>
                    </a:lnTo>
                    <a:lnTo>
                      <a:pt x="484" y="30215"/>
                    </a:lnTo>
                    <a:lnTo>
                      <a:pt x="561" y="30157"/>
                    </a:lnTo>
                    <a:lnTo>
                      <a:pt x="581" y="30099"/>
                    </a:lnTo>
                    <a:lnTo>
                      <a:pt x="600" y="30060"/>
                    </a:lnTo>
                    <a:lnTo>
                      <a:pt x="619" y="30002"/>
                    </a:lnTo>
                    <a:lnTo>
                      <a:pt x="619" y="29925"/>
                    </a:lnTo>
                    <a:lnTo>
                      <a:pt x="561" y="29539"/>
                    </a:lnTo>
                    <a:lnTo>
                      <a:pt x="542" y="29152"/>
                    </a:lnTo>
                    <a:lnTo>
                      <a:pt x="542" y="28727"/>
                    </a:lnTo>
                    <a:lnTo>
                      <a:pt x="561" y="28321"/>
                    </a:lnTo>
                    <a:lnTo>
                      <a:pt x="639" y="27509"/>
                    </a:lnTo>
                    <a:lnTo>
                      <a:pt x="716" y="26716"/>
                    </a:lnTo>
                    <a:lnTo>
                      <a:pt x="832" y="25150"/>
                    </a:lnTo>
                    <a:lnTo>
                      <a:pt x="967" y="23584"/>
                    </a:lnTo>
                    <a:lnTo>
                      <a:pt x="1257" y="20453"/>
                    </a:lnTo>
                    <a:lnTo>
                      <a:pt x="1644" y="16761"/>
                    </a:lnTo>
                    <a:lnTo>
                      <a:pt x="2069" y="13068"/>
                    </a:lnTo>
                    <a:lnTo>
                      <a:pt x="2301" y="11232"/>
                    </a:lnTo>
                    <a:lnTo>
                      <a:pt x="2553" y="9395"/>
                    </a:lnTo>
                    <a:lnTo>
                      <a:pt x="2804" y="7559"/>
                    </a:lnTo>
                    <a:lnTo>
                      <a:pt x="3074" y="5722"/>
                    </a:lnTo>
                    <a:lnTo>
                      <a:pt x="3287" y="4389"/>
                    </a:lnTo>
                    <a:lnTo>
                      <a:pt x="3500" y="3035"/>
                    </a:lnTo>
                    <a:lnTo>
                      <a:pt x="3635" y="2359"/>
                    </a:lnTo>
                    <a:lnTo>
                      <a:pt x="3770" y="1702"/>
                    </a:lnTo>
                    <a:lnTo>
                      <a:pt x="3925" y="1044"/>
                    </a:lnTo>
                    <a:lnTo>
                      <a:pt x="4099" y="387"/>
                    </a:lnTo>
                    <a:lnTo>
                      <a:pt x="4118" y="329"/>
                    </a:lnTo>
                    <a:lnTo>
                      <a:pt x="4099" y="271"/>
                    </a:lnTo>
                    <a:lnTo>
                      <a:pt x="4099" y="213"/>
                    </a:lnTo>
                    <a:lnTo>
                      <a:pt x="4080" y="155"/>
                    </a:lnTo>
                    <a:lnTo>
                      <a:pt x="4002" y="78"/>
                    </a:lnTo>
                    <a:lnTo>
                      <a:pt x="3906" y="20"/>
                    </a:lnTo>
                    <a:lnTo>
                      <a:pt x="3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1162175" y="-1586650"/>
                <a:ext cx="213150" cy="1081125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3245" extrusionOk="0">
                    <a:moveTo>
                      <a:pt x="2804" y="1"/>
                    </a:moveTo>
                    <a:lnTo>
                      <a:pt x="2533" y="20"/>
                    </a:lnTo>
                    <a:lnTo>
                      <a:pt x="2262" y="59"/>
                    </a:lnTo>
                    <a:lnTo>
                      <a:pt x="2011" y="117"/>
                    </a:lnTo>
                    <a:lnTo>
                      <a:pt x="1760" y="213"/>
                    </a:lnTo>
                    <a:lnTo>
                      <a:pt x="1528" y="329"/>
                    </a:lnTo>
                    <a:lnTo>
                      <a:pt x="1296" y="503"/>
                    </a:lnTo>
                    <a:lnTo>
                      <a:pt x="1102" y="696"/>
                    </a:lnTo>
                    <a:lnTo>
                      <a:pt x="909" y="948"/>
                    </a:lnTo>
                    <a:lnTo>
                      <a:pt x="735" y="1218"/>
                    </a:lnTo>
                    <a:lnTo>
                      <a:pt x="581" y="1566"/>
                    </a:lnTo>
                    <a:lnTo>
                      <a:pt x="445" y="1895"/>
                    </a:lnTo>
                    <a:lnTo>
                      <a:pt x="349" y="2243"/>
                    </a:lnTo>
                    <a:lnTo>
                      <a:pt x="252" y="2610"/>
                    </a:lnTo>
                    <a:lnTo>
                      <a:pt x="194" y="2958"/>
                    </a:lnTo>
                    <a:lnTo>
                      <a:pt x="155" y="3325"/>
                    </a:lnTo>
                    <a:lnTo>
                      <a:pt x="117" y="3693"/>
                    </a:lnTo>
                    <a:lnTo>
                      <a:pt x="78" y="4060"/>
                    </a:lnTo>
                    <a:lnTo>
                      <a:pt x="59" y="4814"/>
                    </a:lnTo>
                    <a:lnTo>
                      <a:pt x="59" y="5549"/>
                    </a:lnTo>
                    <a:lnTo>
                      <a:pt x="39" y="6283"/>
                    </a:lnTo>
                    <a:lnTo>
                      <a:pt x="1" y="7018"/>
                    </a:lnTo>
                    <a:lnTo>
                      <a:pt x="1" y="7076"/>
                    </a:lnTo>
                    <a:lnTo>
                      <a:pt x="20" y="7134"/>
                    </a:lnTo>
                    <a:lnTo>
                      <a:pt x="39" y="7192"/>
                    </a:lnTo>
                    <a:lnTo>
                      <a:pt x="78" y="7230"/>
                    </a:lnTo>
                    <a:lnTo>
                      <a:pt x="155" y="7288"/>
                    </a:lnTo>
                    <a:lnTo>
                      <a:pt x="271" y="7327"/>
                    </a:lnTo>
                    <a:lnTo>
                      <a:pt x="368" y="7327"/>
                    </a:lnTo>
                    <a:lnTo>
                      <a:pt x="465" y="7269"/>
                    </a:lnTo>
                    <a:lnTo>
                      <a:pt x="503" y="7250"/>
                    </a:lnTo>
                    <a:lnTo>
                      <a:pt x="542" y="7192"/>
                    </a:lnTo>
                    <a:lnTo>
                      <a:pt x="561" y="7134"/>
                    </a:lnTo>
                    <a:lnTo>
                      <a:pt x="581" y="7076"/>
                    </a:lnTo>
                    <a:lnTo>
                      <a:pt x="619" y="6457"/>
                    </a:lnTo>
                    <a:lnTo>
                      <a:pt x="619" y="5839"/>
                    </a:lnTo>
                    <a:lnTo>
                      <a:pt x="639" y="4582"/>
                    </a:lnTo>
                    <a:lnTo>
                      <a:pt x="677" y="3944"/>
                    </a:lnTo>
                    <a:lnTo>
                      <a:pt x="735" y="3325"/>
                    </a:lnTo>
                    <a:lnTo>
                      <a:pt x="793" y="3016"/>
                    </a:lnTo>
                    <a:lnTo>
                      <a:pt x="851" y="2707"/>
                    </a:lnTo>
                    <a:lnTo>
                      <a:pt x="909" y="2417"/>
                    </a:lnTo>
                    <a:lnTo>
                      <a:pt x="1006" y="2108"/>
                    </a:lnTo>
                    <a:lnTo>
                      <a:pt x="1102" y="1818"/>
                    </a:lnTo>
                    <a:lnTo>
                      <a:pt x="1238" y="1547"/>
                    </a:lnTo>
                    <a:lnTo>
                      <a:pt x="1373" y="1296"/>
                    </a:lnTo>
                    <a:lnTo>
                      <a:pt x="1566" y="1064"/>
                    </a:lnTo>
                    <a:lnTo>
                      <a:pt x="1663" y="967"/>
                    </a:lnTo>
                    <a:lnTo>
                      <a:pt x="1760" y="870"/>
                    </a:lnTo>
                    <a:lnTo>
                      <a:pt x="1876" y="793"/>
                    </a:lnTo>
                    <a:lnTo>
                      <a:pt x="2011" y="716"/>
                    </a:lnTo>
                    <a:lnTo>
                      <a:pt x="2127" y="658"/>
                    </a:lnTo>
                    <a:lnTo>
                      <a:pt x="2282" y="600"/>
                    </a:lnTo>
                    <a:lnTo>
                      <a:pt x="2436" y="561"/>
                    </a:lnTo>
                    <a:lnTo>
                      <a:pt x="2591" y="542"/>
                    </a:lnTo>
                    <a:lnTo>
                      <a:pt x="2862" y="522"/>
                    </a:lnTo>
                    <a:lnTo>
                      <a:pt x="3132" y="542"/>
                    </a:lnTo>
                    <a:lnTo>
                      <a:pt x="3403" y="561"/>
                    </a:lnTo>
                    <a:lnTo>
                      <a:pt x="3673" y="600"/>
                    </a:lnTo>
                    <a:lnTo>
                      <a:pt x="4215" y="696"/>
                    </a:lnTo>
                    <a:lnTo>
                      <a:pt x="4756" y="812"/>
                    </a:lnTo>
                    <a:lnTo>
                      <a:pt x="6534" y="1141"/>
                    </a:lnTo>
                    <a:lnTo>
                      <a:pt x="6921" y="1199"/>
                    </a:lnTo>
                    <a:lnTo>
                      <a:pt x="7134" y="1238"/>
                    </a:lnTo>
                    <a:lnTo>
                      <a:pt x="7366" y="1296"/>
                    </a:lnTo>
                    <a:lnTo>
                      <a:pt x="7559" y="1373"/>
                    </a:lnTo>
                    <a:lnTo>
                      <a:pt x="7733" y="1470"/>
                    </a:lnTo>
                    <a:lnTo>
                      <a:pt x="7810" y="1528"/>
                    </a:lnTo>
                    <a:lnTo>
                      <a:pt x="7868" y="1586"/>
                    </a:lnTo>
                    <a:lnTo>
                      <a:pt x="7907" y="1644"/>
                    </a:lnTo>
                    <a:lnTo>
                      <a:pt x="7926" y="1740"/>
                    </a:lnTo>
                    <a:lnTo>
                      <a:pt x="7965" y="1953"/>
                    </a:lnTo>
                    <a:lnTo>
                      <a:pt x="7965" y="2185"/>
                    </a:lnTo>
                    <a:lnTo>
                      <a:pt x="7926" y="2417"/>
                    </a:lnTo>
                    <a:lnTo>
                      <a:pt x="7907" y="2649"/>
                    </a:lnTo>
                    <a:lnTo>
                      <a:pt x="7791" y="3132"/>
                    </a:lnTo>
                    <a:lnTo>
                      <a:pt x="7694" y="3557"/>
                    </a:lnTo>
                    <a:lnTo>
                      <a:pt x="7598" y="4060"/>
                    </a:lnTo>
                    <a:lnTo>
                      <a:pt x="7520" y="4543"/>
                    </a:lnTo>
                    <a:lnTo>
                      <a:pt x="7462" y="5027"/>
                    </a:lnTo>
                    <a:lnTo>
                      <a:pt x="7404" y="5510"/>
                    </a:lnTo>
                    <a:lnTo>
                      <a:pt x="7153" y="8680"/>
                    </a:lnTo>
                    <a:lnTo>
                      <a:pt x="6902" y="11851"/>
                    </a:lnTo>
                    <a:lnTo>
                      <a:pt x="6650" y="15002"/>
                    </a:lnTo>
                    <a:lnTo>
                      <a:pt x="6380" y="18172"/>
                    </a:lnTo>
                    <a:lnTo>
                      <a:pt x="6109" y="21149"/>
                    </a:lnTo>
                    <a:lnTo>
                      <a:pt x="5819" y="24126"/>
                    </a:lnTo>
                    <a:lnTo>
                      <a:pt x="5201" y="30061"/>
                    </a:lnTo>
                    <a:lnTo>
                      <a:pt x="5046" y="31665"/>
                    </a:lnTo>
                    <a:lnTo>
                      <a:pt x="4911" y="33289"/>
                    </a:lnTo>
                    <a:lnTo>
                      <a:pt x="4795" y="34913"/>
                    </a:lnTo>
                    <a:lnTo>
                      <a:pt x="4698" y="36517"/>
                    </a:lnTo>
                    <a:lnTo>
                      <a:pt x="4659" y="38141"/>
                    </a:lnTo>
                    <a:lnTo>
                      <a:pt x="4659" y="38953"/>
                    </a:lnTo>
                    <a:lnTo>
                      <a:pt x="4659" y="39765"/>
                    </a:lnTo>
                    <a:lnTo>
                      <a:pt x="4679" y="40577"/>
                    </a:lnTo>
                    <a:lnTo>
                      <a:pt x="4698" y="41389"/>
                    </a:lnTo>
                    <a:lnTo>
                      <a:pt x="4756" y="42200"/>
                    </a:lnTo>
                    <a:lnTo>
                      <a:pt x="4814" y="43012"/>
                    </a:lnTo>
                    <a:lnTo>
                      <a:pt x="4814" y="43070"/>
                    </a:lnTo>
                    <a:lnTo>
                      <a:pt x="4853" y="43128"/>
                    </a:lnTo>
                    <a:lnTo>
                      <a:pt x="4872" y="43167"/>
                    </a:lnTo>
                    <a:lnTo>
                      <a:pt x="4911" y="43206"/>
                    </a:lnTo>
                    <a:lnTo>
                      <a:pt x="5007" y="43244"/>
                    </a:lnTo>
                    <a:lnTo>
                      <a:pt x="5123" y="43244"/>
                    </a:lnTo>
                    <a:lnTo>
                      <a:pt x="5220" y="43206"/>
                    </a:lnTo>
                    <a:lnTo>
                      <a:pt x="5317" y="43148"/>
                    </a:lnTo>
                    <a:lnTo>
                      <a:pt x="5336" y="43109"/>
                    </a:lnTo>
                    <a:lnTo>
                      <a:pt x="5375" y="43051"/>
                    </a:lnTo>
                    <a:lnTo>
                      <a:pt x="5375" y="42993"/>
                    </a:lnTo>
                    <a:lnTo>
                      <a:pt x="5375" y="42935"/>
                    </a:lnTo>
                    <a:lnTo>
                      <a:pt x="5317" y="42143"/>
                    </a:lnTo>
                    <a:lnTo>
                      <a:pt x="5278" y="41350"/>
                    </a:lnTo>
                    <a:lnTo>
                      <a:pt x="5259" y="40557"/>
                    </a:lnTo>
                    <a:lnTo>
                      <a:pt x="5239" y="39765"/>
                    </a:lnTo>
                    <a:lnTo>
                      <a:pt x="5239" y="38199"/>
                    </a:lnTo>
                    <a:lnTo>
                      <a:pt x="5278" y="36614"/>
                    </a:lnTo>
                    <a:lnTo>
                      <a:pt x="5355" y="35048"/>
                    </a:lnTo>
                    <a:lnTo>
                      <a:pt x="5471" y="33463"/>
                    </a:lnTo>
                    <a:lnTo>
                      <a:pt x="5607" y="31897"/>
                    </a:lnTo>
                    <a:lnTo>
                      <a:pt x="5761" y="30331"/>
                    </a:lnTo>
                    <a:lnTo>
                      <a:pt x="6399" y="23952"/>
                    </a:lnTo>
                    <a:lnTo>
                      <a:pt x="6728" y="20762"/>
                    </a:lnTo>
                    <a:lnTo>
                      <a:pt x="7018" y="17573"/>
                    </a:lnTo>
                    <a:lnTo>
                      <a:pt x="7288" y="14151"/>
                    </a:lnTo>
                    <a:lnTo>
                      <a:pt x="7540" y="10749"/>
                    </a:lnTo>
                    <a:lnTo>
                      <a:pt x="7656" y="9028"/>
                    </a:lnTo>
                    <a:lnTo>
                      <a:pt x="7733" y="8178"/>
                    </a:lnTo>
                    <a:lnTo>
                      <a:pt x="7810" y="7327"/>
                    </a:lnTo>
                    <a:lnTo>
                      <a:pt x="7868" y="6592"/>
                    </a:lnTo>
                    <a:lnTo>
                      <a:pt x="7926" y="5858"/>
                    </a:lnTo>
                    <a:lnTo>
                      <a:pt x="7984" y="5123"/>
                    </a:lnTo>
                    <a:lnTo>
                      <a:pt x="8042" y="4756"/>
                    </a:lnTo>
                    <a:lnTo>
                      <a:pt x="8100" y="4408"/>
                    </a:lnTo>
                    <a:lnTo>
                      <a:pt x="8294" y="3480"/>
                    </a:lnTo>
                    <a:lnTo>
                      <a:pt x="8390" y="3016"/>
                    </a:lnTo>
                    <a:lnTo>
                      <a:pt x="8468" y="2552"/>
                    </a:lnTo>
                    <a:lnTo>
                      <a:pt x="8506" y="2185"/>
                    </a:lnTo>
                    <a:lnTo>
                      <a:pt x="8526" y="1992"/>
                    </a:lnTo>
                    <a:lnTo>
                      <a:pt x="8526" y="1798"/>
                    </a:lnTo>
                    <a:lnTo>
                      <a:pt x="8506" y="1605"/>
                    </a:lnTo>
                    <a:lnTo>
                      <a:pt x="8468" y="1431"/>
                    </a:lnTo>
                    <a:lnTo>
                      <a:pt x="8390" y="1276"/>
                    </a:lnTo>
                    <a:lnTo>
                      <a:pt x="8352" y="1199"/>
                    </a:lnTo>
                    <a:lnTo>
                      <a:pt x="8274" y="1141"/>
                    </a:lnTo>
                    <a:lnTo>
                      <a:pt x="8120" y="1006"/>
                    </a:lnTo>
                    <a:lnTo>
                      <a:pt x="7946" y="909"/>
                    </a:lnTo>
                    <a:lnTo>
                      <a:pt x="7752" y="832"/>
                    </a:lnTo>
                    <a:lnTo>
                      <a:pt x="7559" y="774"/>
                    </a:lnTo>
                    <a:lnTo>
                      <a:pt x="7134" y="677"/>
                    </a:lnTo>
                    <a:lnTo>
                      <a:pt x="6747" y="600"/>
                    </a:lnTo>
                    <a:lnTo>
                      <a:pt x="5781" y="406"/>
                    </a:lnTo>
                    <a:lnTo>
                      <a:pt x="4814" y="232"/>
                    </a:lnTo>
                    <a:lnTo>
                      <a:pt x="4253" y="136"/>
                    </a:lnTo>
                    <a:lnTo>
                      <a:pt x="3673" y="39"/>
                    </a:lnTo>
                    <a:lnTo>
                      <a:pt x="3384" y="20"/>
                    </a:lnTo>
                    <a:lnTo>
                      <a:pt x="30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1191650" y="-1567800"/>
                <a:ext cx="169650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6786" h="4969" extrusionOk="0">
                    <a:moveTo>
                      <a:pt x="271" y="0"/>
                    </a:moveTo>
                    <a:lnTo>
                      <a:pt x="175" y="20"/>
                    </a:lnTo>
                    <a:lnTo>
                      <a:pt x="78" y="78"/>
                    </a:lnTo>
                    <a:lnTo>
                      <a:pt x="20" y="155"/>
                    </a:lnTo>
                    <a:lnTo>
                      <a:pt x="1" y="213"/>
                    </a:lnTo>
                    <a:lnTo>
                      <a:pt x="1" y="252"/>
                    </a:lnTo>
                    <a:lnTo>
                      <a:pt x="20" y="310"/>
                    </a:lnTo>
                    <a:lnTo>
                      <a:pt x="39" y="368"/>
                    </a:lnTo>
                    <a:lnTo>
                      <a:pt x="658" y="1508"/>
                    </a:lnTo>
                    <a:lnTo>
                      <a:pt x="1315" y="2649"/>
                    </a:lnTo>
                    <a:lnTo>
                      <a:pt x="1992" y="3751"/>
                    </a:lnTo>
                    <a:lnTo>
                      <a:pt x="2688" y="4853"/>
                    </a:lnTo>
                    <a:lnTo>
                      <a:pt x="2746" y="4911"/>
                    </a:lnTo>
                    <a:lnTo>
                      <a:pt x="2842" y="4949"/>
                    </a:lnTo>
                    <a:lnTo>
                      <a:pt x="2939" y="4969"/>
                    </a:lnTo>
                    <a:lnTo>
                      <a:pt x="3036" y="4949"/>
                    </a:lnTo>
                    <a:lnTo>
                      <a:pt x="3326" y="4756"/>
                    </a:lnTo>
                    <a:lnTo>
                      <a:pt x="3596" y="4563"/>
                    </a:lnTo>
                    <a:lnTo>
                      <a:pt x="3867" y="4331"/>
                    </a:lnTo>
                    <a:lnTo>
                      <a:pt x="4118" y="4099"/>
                    </a:lnTo>
                    <a:lnTo>
                      <a:pt x="4350" y="3847"/>
                    </a:lnTo>
                    <a:lnTo>
                      <a:pt x="4582" y="3577"/>
                    </a:lnTo>
                    <a:lnTo>
                      <a:pt x="5027" y="3035"/>
                    </a:lnTo>
                    <a:lnTo>
                      <a:pt x="5394" y="2533"/>
                    </a:lnTo>
                    <a:lnTo>
                      <a:pt x="5781" y="2011"/>
                    </a:lnTo>
                    <a:lnTo>
                      <a:pt x="5993" y="1760"/>
                    </a:lnTo>
                    <a:lnTo>
                      <a:pt x="6206" y="1528"/>
                    </a:lnTo>
                    <a:lnTo>
                      <a:pt x="6438" y="1296"/>
                    </a:lnTo>
                    <a:lnTo>
                      <a:pt x="6670" y="1083"/>
                    </a:lnTo>
                    <a:lnTo>
                      <a:pt x="6709" y="1044"/>
                    </a:lnTo>
                    <a:lnTo>
                      <a:pt x="6747" y="1006"/>
                    </a:lnTo>
                    <a:lnTo>
                      <a:pt x="6767" y="948"/>
                    </a:lnTo>
                    <a:lnTo>
                      <a:pt x="6786" y="890"/>
                    </a:lnTo>
                    <a:lnTo>
                      <a:pt x="6767" y="793"/>
                    </a:lnTo>
                    <a:lnTo>
                      <a:pt x="6709" y="696"/>
                    </a:lnTo>
                    <a:lnTo>
                      <a:pt x="6631" y="619"/>
                    </a:lnTo>
                    <a:lnTo>
                      <a:pt x="6535" y="580"/>
                    </a:lnTo>
                    <a:lnTo>
                      <a:pt x="6419" y="580"/>
                    </a:lnTo>
                    <a:lnTo>
                      <a:pt x="6380" y="600"/>
                    </a:lnTo>
                    <a:lnTo>
                      <a:pt x="6322" y="638"/>
                    </a:lnTo>
                    <a:lnTo>
                      <a:pt x="6071" y="851"/>
                    </a:lnTo>
                    <a:lnTo>
                      <a:pt x="5839" y="1064"/>
                    </a:lnTo>
                    <a:lnTo>
                      <a:pt x="5626" y="1315"/>
                    </a:lnTo>
                    <a:lnTo>
                      <a:pt x="5413" y="1547"/>
                    </a:lnTo>
                    <a:lnTo>
                      <a:pt x="5027" y="2069"/>
                    </a:lnTo>
                    <a:lnTo>
                      <a:pt x="4640" y="2610"/>
                    </a:lnTo>
                    <a:lnTo>
                      <a:pt x="4234" y="3113"/>
                    </a:lnTo>
                    <a:lnTo>
                      <a:pt x="4041" y="3364"/>
                    </a:lnTo>
                    <a:lnTo>
                      <a:pt x="3809" y="3615"/>
                    </a:lnTo>
                    <a:lnTo>
                      <a:pt x="3577" y="3828"/>
                    </a:lnTo>
                    <a:lnTo>
                      <a:pt x="3345" y="4041"/>
                    </a:lnTo>
                    <a:lnTo>
                      <a:pt x="3074" y="4234"/>
                    </a:lnTo>
                    <a:lnTo>
                      <a:pt x="3004" y="4279"/>
                    </a:lnTo>
                    <a:lnTo>
                      <a:pt x="3004" y="4279"/>
                    </a:lnTo>
                    <a:lnTo>
                      <a:pt x="2456" y="3441"/>
                    </a:lnTo>
                    <a:lnTo>
                      <a:pt x="1818" y="2359"/>
                    </a:lnTo>
                    <a:lnTo>
                      <a:pt x="1180" y="1257"/>
                    </a:lnTo>
                    <a:lnTo>
                      <a:pt x="581" y="155"/>
                    </a:lnTo>
                    <a:lnTo>
                      <a:pt x="542" y="97"/>
                    </a:lnTo>
                    <a:lnTo>
                      <a:pt x="484" y="58"/>
                    </a:lnTo>
                    <a:lnTo>
                      <a:pt x="445" y="2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1203250" y="-1464375"/>
                <a:ext cx="69625" cy="953525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38141" extrusionOk="0">
                    <a:moveTo>
                      <a:pt x="2494" y="0"/>
                    </a:moveTo>
                    <a:lnTo>
                      <a:pt x="2398" y="39"/>
                    </a:lnTo>
                    <a:lnTo>
                      <a:pt x="2301" y="97"/>
                    </a:lnTo>
                    <a:lnTo>
                      <a:pt x="2243" y="194"/>
                    </a:lnTo>
                    <a:lnTo>
                      <a:pt x="2224" y="252"/>
                    </a:lnTo>
                    <a:lnTo>
                      <a:pt x="2204" y="329"/>
                    </a:lnTo>
                    <a:lnTo>
                      <a:pt x="2204" y="1740"/>
                    </a:lnTo>
                    <a:lnTo>
                      <a:pt x="2185" y="3171"/>
                    </a:lnTo>
                    <a:lnTo>
                      <a:pt x="2069" y="6012"/>
                    </a:lnTo>
                    <a:lnTo>
                      <a:pt x="1857" y="10381"/>
                    </a:lnTo>
                    <a:lnTo>
                      <a:pt x="1605" y="14750"/>
                    </a:lnTo>
                    <a:lnTo>
                      <a:pt x="1354" y="19235"/>
                    </a:lnTo>
                    <a:lnTo>
                      <a:pt x="1064" y="23700"/>
                    </a:lnTo>
                    <a:lnTo>
                      <a:pt x="755" y="28185"/>
                    </a:lnTo>
                    <a:lnTo>
                      <a:pt x="445" y="32670"/>
                    </a:lnTo>
                    <a:lnTo>
                      <a:pt x="252" y="35260"/>
                    </a:lnTo>
                    <a:lnTo>
                      <a:pt x="136" y="36556"/>
                    </a:lnTo>
                    <a:lnTo>
                      <a:pt x="1" y="37831"/>
                    </a:lnTo>
                    <a:lnTo>
                      <a:pt x="1" y="37909"/>
                    </a:lnTo>
                    <a:lnTo>
                      <a:pt x="20" y="37967"/>
                    </a:lnTo>
                    <a:lnTo>
                      <a:pt x="39" y="38005"/>
                    </a:lnTo>
                    <a:lnTo>
                      <a:pt x="59" y="38063"/>
                    </a:lnTo>
                    <a:lnTo>
                      <a:pt x="155" y="38121"/>
                    </a:lnTo>
                    <a:lnTo>
                      <a:pt x="252" y="38141"/>
                    </a:lnTo>
                    <a:lnTo>
                      <a:pt x="368" y="38141"/>
                    </a:lnTo>
                    <a:lnTo>
                      <a:pt x="465" y="38102"/>
                    </a:lnTo>
                    <a:lnTo>
                      <a:pt x="503" y="38063"/>
                    </a:lnTo>
                    <a:lnTo>
                      <a:pt x="542" y="38025"/>
                    </a:lnTo>
                    <a:lnTo>
                      <a:pt x="561" y="37967"/>
                    </a:lnTo>
                    <a:lnTo>
                      <a:pt x="581" y="37909"/>
                    </a:lnTo>
                    <a:lnTo>
                      <a:pt x="697" y="36807"/>
                    </a:lnTo>
                    <a:lnTo>
                      <a:pt x="793" y="35724"/>
                    </a:lnTo>
                    <a:lnTo>
                      <a:pt x="948" y="33521"/>
                    </a:lnTo>
                    <a:lnTo>
                      <a:pt x="1257" y="29480"/>
                    </a:lnTo>
                    <a:lnTo>
                      <a:pt x="1528" y="25421"/>
                    </a:lnTo>
                    <a:lnTo>
                      <a:pt x="1818" y="20781"/>
                    </a:lnTo>
                    <a:lnTo>
                      <a:pt x="2108" y="16142"/>
                    </a:lnTo>
                    <a:lnTo>
                      <a:pt x="2378" y="11502"/>
                    </a:lnTo>
                    <a:lnTo>
                      <a:pt x="2591" y="6863"/>
                    </a:lnTo>
                    <a:lnTo>
                      <a:pt x="2668" y="5220"/>
                    </a:lnTo>
                    <a:lnTo>
                      <a:pt x="2746" y="3557"/>
                    </a:lnTo>
                    <a:lnTo>
                      <a:pt x="2784" y="1895"/>
                    </a:lnTo>
                    <a:lnTo>
                      <a:pt x="2784" y="1064"/>
                    </a:lnTo>
                    <a:lnTo>
                      <a:pt x="2784" y="252"/>
                    </a:lnTo>
                    <a:lnTo>
                      <a:pt x="2784" y="174"/>
                    </a:lnTo>
                    <a:lnTo>
                      <a:pt x="2765" y="116"/>
                    </a:lnTo>
                    <a:lnTo>
                      <a:pt x="2726" y="78"/>
                    </a:lnTo>
                    <a:lnTo>
                      <a:pt x="2688" y="39"/>
                    </a:lnTo>
                    <a:lnTo>
                      <a:pt x="2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866900" y="-1663500"/>
                <a:ext cx="242625" cy="113477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45391" extrusionOk="0">
                    <a:moveTo>
                      <a:pt x="3963" y="1"/>
                    </a:moveTo>
                    <a:lnTo>
                      <a:pt x="3751" y="20"/>
                    </a:lnTo>
                    <a:lnTo>
                      <a:pt x="3557" y="40"/>
                    </a:lnTo>
                    <a:lnTo>
                      <a:pt x="3383" y="98"/>
                    </a:lnTo>
                    <a:lnTo>
                      <a:pt x="3209" y="156"/>
                    </a:lnTo>
                    <a:lnTo>
                      <a:pt x="3035" y="233"/>
                    </a:lnTo>
                    <a:lnTo>
                      <a:pt x="2900" y="329"/>
                    </a:lnTo>
                    <a:lnTo>
                      <a:pt x="2765" y="465"/>
                    </a:lnTo>
                    <a:lnTo>
                      <a:pt x="2687" y="600"/>
                    </a:lnTo>
                    <a:lnTo>
                      <a:pt x="2591" y="735"/>
                    </a:lnTo>
                    <a:lnTo>
                      <a:pt x="2533" y="890"/>
                    </a:lnTo>
                    <a:lnTo>
                      <a:pt x="2475" y="1064"/>
                    </a:lnTo>
                    <a:lnTo>
                      <a:pt x="2397" y="1393"/>
                    </a:lnTo>
                    <a:lnTo>
                      <a:pt x="2339" y="1721"/>
                    </a:lnTo>
                    <a:lnTo>
                      <a:pt x="2281" y="2224"/>
                    </a:lnTo>
                    <a:lnTo>
                      <a:pt x="2223" y="2727"/>
                    </a:lnTo>
                    <a:lnTo>
                      <a:pt x="2204" y="3229"/>
                    </a:lnTo>
                    <a:lnTo>
                      <a:pt x="2185" y="3732"/>
                    </a:lnTo>
                    <a:lnTo>
                      <a:pt x="2069" y="6032"/>
                    </a:lnTo>
                    <a:lnTo>
                      <a:pt x="1933" y="8352"/>
                    </a:lnTo>
                    <a:lnTo>
                      <a:pt x="1199" y="19699"/>
                    </a:lnTo>
                    <a:lnTo>
                      <a:pt x="870" y="25383"/>
                    </a:lnTo>
                    <a:lnTo>
                      <a:pt x="561" y="31066"/>
                    </a:lnTo>
                    <a:lnTo>
                      <a:pt x="387" y="34565"/>
                    </a:lnTo>
                    <a:lnTo>
                      <a:pt x="232" y="38083"/>
                    </a:lnTo>
                    <a:lnTo>
                      <a:pt x="116" y="41582"/>
                    </a:lnTo>
                    <a:lnTo>
                      <a:pt x="0" y="45081"/>
                    </a:lnTo>
                    <a:lnTo>
                      <a:pt x="0" y="45159"/>
                    </a:lnTo>
                    <a:lnTo>
                      <a:pt x="20" y="45217"/>
                    </a:lnTo>
                    <a:lnTo>
                      <a:pt x="39" y="45255"/>
                    </a:lnTo>
                    <a:lnTo>
                      <a:pt x="78" y="45313"/>
                    </a:lnTo>
                    <a:lnTo>
                      <a:pt x="174" y="45371"/>
                    </a:lnTo>
                    <a:lnTo>
                      <a:pt x="271" y="45390"/>
                    </a:lnTo>
                    <a:lnTo>
                      <a:pt x="387" y="45390"/>
                    </a:lnTo>
                    <a:lnTo>
                      <a:pt x="484" y="45352"/>
                    </a:lnTo>
                    <a:lnTo>
                      <a:pt x="503" y="45313"/>
                    </a:lnTo>
                    <a:lnTo>
                      <a:pt x="542" y="45274"/>
                    </a:lnTo>
                    <a:lnTo>
                      <a:pt x="561" y="45217"/>
                    </a:lnTo>
                    <a:lnTo>
                      <a:pt x="561" y="45159"/>
                    </a:lnTo>
                    <a:lnTo>
                      <a:pt x="658" y="42297"/>
                    </a:lnTo>
                    <a:lnTo>
                      <a:pt x="774" y="39456"/>
                    </a:lnTo>
                    <a:lnTo>
                      <a:pt x="1006" y="33734"/>
                    </a:lnTo>
                    <a:lnTo>
                      <a:pt x="1295" y="28031"/>
                    </a:lnTo>
                    <a:lnTo>
                      <a:pt x="1624" y="22328"/>
                    </a:lnTo>
                    <a:lnTo>
                      <a:pt x="1972" y="16858"/>
                    </a:lnTo>
                    <a:lnTo>
                      <a:pt x="2320" y="11368"/>
                    </a:lnTo>
                    <a:lnTo>
                      <a:pt x="2513" y="8507"/>
                    </a:lnTo>
                    <a:lnTo>
                      <a:pt x="2610" y="7076"/>
                    </a:lnTo>
                    <a:lnTo>
                      <a:pt x="2687" y="5646"/>
                    </a:lnTo>
                    <a:lnTo>
                      <a:pt x="2726" y="4737"/>
                    </a:lnTo>
                    <a:lnTo>
                      <a:pt x="2745" y="3828"/>
                    </a:lnTo>
                    <a:lnTo>
                      <a:pt x="2784" y="2939"/>
                    </a:lnTo>
                    <a:lnTo>
                      <a:pt x="2823" y="2475"/>
                    </a:lnTo>
                    <a:lnTo>
                      <a:pt x="2881" y="2031"/>
                    </a:lnTo>
                    <a:lnTo>
                      <a:pt x="2939" y="1663"/>
                    </a:lnTo>
                    <a:lnTo>
                      <a:pt x="2958" y="1470"/>
                    </a:lnTo>
                    <a:lnTo>
                      <a:pt x="2997" y="1277"/>
                    </a:lnTo>
                    <a:lnTo>
                      <a:pt x="3074" y="1103"/>
                    </a:lnTo>
                    <a:lnTo>
                      <a:pt x="3151" y="929"/>
                    </a:lnTo>
                    <a:lnTo>
                      <a:pt x="3209" y="871"/>
                    </a:lnTo>
                    <a:lnTo>
                      <a:pt x="3267" y="793"/>
                    </a:lnTo>
                    <a:lnTo>
                      <a:pt x="3345" y="755"/>
                    </a:lnTo>
                    <a:lnTo>
                      <a:pt x="3422" y="697"/>
                    </a:lnTo>
                    <a:lnTo>
                      <a:pt x="3635" y="639"/>
                    </a:lnTo>
                    <a:lnTo>
                      <a:pt x="3847" y="600"/>
                    </a:lnTo>
                    <a:lnTo>
                      <a:pt x="4098" y="581"/>
                    </a:lnTo>
                    <a:lnTo>
                      <a:pt x="4330" y="600"/>
                    </a:lnTo>
                    <a:lnTo>
                      <a:pt x="4833" y="658"/>
                    </a:lnTo>
                    <a:lnTo>
                      <a:pt x="5278" y="735"/>
                    </a:lnTo>
                    <a:lnTo>
                      <a:pt x="5780" y="813"/>
                    </a:lnTo>
                    <a:lnTo>
                      <a:pt x="6302" y="929"/>
                    </a:lnTo>
                    <a:lnTo>
                      <a:pt x="7327" y="1161"/>
                    </a:lnTo>
                    <a:lnTo>
                      <a:pt x="7829" y="1257"/>
                    </a:lnTo>
                    <a:lnTo>
                      <a:pt x="8351" y="1354"/>
                    </a:lnTo>
                    <a:lnTo>
                      <a:pt x="8873" y="1431"/>
                    </a:lnTo>
                    <a:lnTo>
                      <a:pt x="9106" y="1449"/>
                    </a:lnTo>
                    <a:lnTo>
                      <a:pt x="9106" y="1449"/>
                    </a:lnTo>
                    <a:lnTo>
                      <a:pt x="9047" y="2340"/>
                    </a:lnTo>
                    <a:lnTo>
                      <a:pt x="8951" y="3538"/>
                    </a:lnTo>
                    <a:lnTo>
                      <a:pt x="8719" y="5897"/>
                    </a:lnTo>
                    <a:lnTo>
                      <a:pt x="8603" y="7095"/>
                    </a:lnTo>
                    <a:lnTo>
                      <a:pt x="8467" y="8294"/>
                    </a:lnTo>
                    <a:lnTo>
                      <a:pt x="8390" y="8874"/>
                    </a:lnTo>
                    <a:lnTo>
                      <a:pt x="8293" y="9473"/>
                    </a:lnTo>
                    <a:lnTo>
                      <a:pt x="8177" y="10053"/>
                    </a:lnTo>
                    <a:lnTo>
                      <a:pt x="8042" y="10633"/>
                    </a:lnTo>
                    <a:lnTo>
                      <a:pt x="8023" y="10710"/>
                    </a:lnTo>
                    <a:lnTo>
                      <a:pt x="8042" y="10768"/>
                    </a:lnTo>
                    <a:lnTo>
                      <a:pt x="8042" y="10826"/>
                    </a:lnTo>
                    <a:lnTo>
                      <a:pt x="8081" y="10865"/>
                    </a:lnTo>
                    <a:lnTo>
                      <a:pt x="8139" y="10962"/>
                    </a:lnTo>
                    <a:lnTo>
                      <a:pt x="8235" y="11020"/>
                    </a:lnTo>
                    <a:lnTo>
                      <a:pt x="8332" y="11039"/>
                    </a:lnTo>
                    <a:lnTo>
                      <a:pt x="8448" y="11020"/>
                    </a:lnTo>
                    <a:lnTo>
                      <a:pt x="8487" y="11000"/>
                    </a:lnTo>
                    <a:lnTo>
                      <a:pt x="8525" y="10962"/>
                    </a:lnTo>
                    <a:lnTo>
                      <a:pt x="8564" y="10904"/>
                    </a:lnTo>
                    <a:lnTo>
                      <a:pt x="8583" y="10846"/>
                    </a:lnTo>
                    <a:lnTo>
                      <a:pt x="8719" y="10266"/>
                    </a:lnTo>
                    <a:lnTo>
                      <a:pt x="8835" y="9686"/>
                    </a:lnTo>
                    <a:lnTo>
                      <a:pt x="8931" y="9087"/>
                    </a:lnTo>
                    <a:lnTo>
                      <a:pt x="9028" y="8487"/>
                    </a:lnTo>
                    <a:lnTo>
                      <a:pt x="9144" y="7308"/>
                    </a:lnTo>
                    <a:lnTo>
                      <a:pt x="9279" y="6110"/>
                    </a:lnTo>
                    <a:lnTo>
                      <a:pt x="9511" y="3674"/>
                    </a:lnTo>
                    <a:lnTo>
                      <a:pt x="9627" y="2437"/>
                    </a:lnTo>
                    <a:lnTo>
                      <a:pt x="9704" y="1219"/>
                    </a:lnTo>
                    <a:lnTo>
                      <a:pt x="9685" y="1103"/>
                    </a:lnTo>
                    <a:lnTo>
                      <a:pt x="9647" y="1006"/>
                    </a:lnTo>
                    <a:lnTo>
                      <a:pt x="9608" y="967"/>
                    </a:lnTo>
                    <a:lnTo>
                      <a:pt x="9569" y="929"/>
                    </a:lnTo>
                    <a:lnTo>
                      <a:pt x="9511" y="909"/>
                    </a:lnTo>
                    <a:lnTo>
                      <a:pt x="9453" y="890"/>
                    </a:lnTo>
                    <a:lnTo>
                      <a:pt x="8970" y="851"/>
                    </a:lnTo>
                    <a:lnTo>
                      <a:pt x="8506" y="793"/>
                    </a:lnTo>
                    <a:lnTo>
                      <a:pt x="8023" y="716"/>
                    </a:lnTo>
                    <a:lnTo>
                      <a:pt x="7559" y="619"/>
                    </a:lnTo>
                    <a:lnTo>
                      <a:pt x="6612" y="407"/>
                    </a:lnTo>
                    <a:lnTo>
                      <a:pt x="6148" y="310"/>
                    </a:lnTo>
                    <a:lnTo>
                      <a:pt x="5684" y="214"/>
                    </a:lnTo>
                    <a:lnTo>
                      <a:pt x="4988" y="98"/>
                    </a:lnTo>
                    <a:lnTo>
                      <a:pt x="4582" y="40"/>
                    </a:lnTo>
                    <a:lnTo>
                      <a:pt x="4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937925" y="-1657200"/>
                <a:ext cx="17160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6187" extrusionOk="0">
                    <a:moveTo>
                      <a:pt x="233" y="0"/>
                    </a:moveTo>
                    <a:lnTo>
                      <a:pt x="136" y="20"/>
                    </a:lnTo>
                    <a:lnTo>
                      <a:pt x="59" y="97"/>
                    </a:lnTo>
                    <a:lnTo>
                      <a:pt x="20" y="135"/>
                    </a:lnTo>
                    <a:lnTo>
                      <a:pt x="1" y="174"/>
                    </a:lnTo>
                    <a:lnTo>
                      <a:pt x="1" y="232"/>
                    </a:lnTo>
                    <a:lnTo>
                      <a:pt x="20" y="309"/>
                    </a:lnTo>
                    <a:lnTo>
                      <a:pt x="117" y="696"/>
                    </a:lnTo>
                    <a:lnTo>
                      <a:pt x="233" y="1063"/>
                    </a:lnTo>
                    <a:lnTo>
                      <a:pt x="368" y="1431"/>
                    </a:lnTo>
                    <a:lnTo>
                      <a:pt x="504" y="1798"/>
                    </a:lnTo>
                    <a:lnTo>
                      <a:pt x="832" y="2533"/>
                    </a:lnTo>
                    <a:lnTo>
                      <a:pt x="1180" y="3228"/>
                    </a:lnTo>
                    <a:lnTo>
                      <a:pt x="1567" y="3944"/>
                    </a:lnTo>
                    <a:lnTo>
                      <a:pt x="1953" y="4620"/>
                    </a:lnTo>
                    <a:lnTo>
                      <a:pt x="2359" y="5316"/>
                    </a:lnTo>
                    <a:lnTo>
                      <a:pt x="2727" y="6012"/>
                    </a:lnTo>
                    <a:lnTo>
                      <a:pt x="2785" y="6070"/>
                    </a:lnTo>
                    <a:lnTo>
                      <a:pt x="2843" y="6128"/>
                    </a:lnTo>
                    <a:lnTo>
                      <a:pt x="2901" y="6167"/>
                    </a:lnTo>
                    <a:lnTo>
                      <a:pt x="2959" y="6186"/>
                    </a:lnTo>
                    <a:lnTo>
                      <a:pt x="3036" y="6186"/>
                    </a:lnTo>
                    <a:lnTo>
                      <a:pt x="3113" y="6167"/>
                    </a:lnTo>
                    <a:lnTo>
                      <a:pt x="3171" y="6128"/>
                    </a:lnTo>
                    <a:lnTo>
                      <a:pt x="3229" y="6070"/>
                    </a:lnTo>
                    <a:lnTo>
                      <a:pt x="3713" y="5490"/>
                    </a:lnTo>
                    <a:lnTo>
                      <a:pt x="4196" y="4872"/>
                    </a:lnTo>
                    <a:lnTo>
                      <a:pt x="4660" y="4272"/>
                    </a:lnTo>
                    <a:lnTo>
                      <a:pt x="5104" y="3654"/>
                    </a:lnTo>
                    <a:lnTo>
                      <a:pt x="5974" y="2378"/>
                    </a:lnTo>
                    <a:lnTo>
                      <a:pt x="6806" y="1102"/>
                    </a:lnTo>
                    <a:lnTo>
                      <a:pt x="6844" y="1044"/>
                    </a:lnTo>
                    <a:lnTo>
                      <a:pt x="6844" y="986"/>
                    </a:lnTo>
                    <a:lnTo>
                      <a:pt x="6863" y="928"/>
                    </a:lnTo>
                    <a:lnTo>
                      <a:pt x="6844" y="870"/>
                    </a:lnTo>
                    <a:lnTo>
                      <a:pt x="6806" y="773"/>
                    </a:lnTo>
                    <a:lnTo>
                      <a:pt x="6728" y="696"/>
                    </a:lnTo>
                    <a:lnTo>
                      <a:pt x="6632" y="657"/>
                    </a:lnTo>
                    <a:lnTo>
                      <a:pt x="6535" y="638"/>
                    </a:lnTo>
                    <a:lnTo>
                      <a:pt x="6477" y="657"/>
                    </a:lnTo>
                    <a:lnTo>
                      <a:pt x="6438" y="677"/>
                    </a:lnTo>
                    <a:lnTo>
                      <a:pt x="6380" y="715"/>
                    </a:lnTo>
                    <a:lnTo>
                      <a:pt x="6342" y="754"/>
                    </a:lnTo>
                    <a:lnTo>
                      <a:pt x="5510" y="2030"/>
                    </a:lnTo>
                    <a:lnTo>
                      <a:pt x="4640" y="3306"/>
                    </a:lnTo>
                    <a:lnTo>
                      <a:pt x="4196" y="3924"/>
                    </a:lnTo>
                    <a:lnTo>
                      <a:pt x="3732" y="4543"/>
                    </a:lnTo>
                    <a:lnTo>
                      <a:pt x="3249" y="5142"/>
                    </a:lnTo>
                    <a:lnTo>
                      <a:pt x="3049" y="5382"/>
                    </a:lnTo>
                    <a:lnTo>
                      <a:pt x="2514" y="4408"/>
                    </a:lnTo>
                    <a:lnTo>
                      <a:pt x="2127" y="3731"/>
                    </a:lnTo>
                    <a:lnTo>
                      <a:pt x="1760" y="3035"/>
                    </a:lnTo>
                    <a:lnTo>
                      <a:pt x="1412" y="2359"/>
                    </a:lnTo>
                    <a:lnTo>
                      <a:pt x="1084" y="1663"/>
                    </a:lnTo>
                    <a:lnTo>
                      <a:pt x="929" y="1315"/>
                    </a:lnTo>
                    <a:lnTo>
                      <a:pt x="794" y="947"/>
                    </a:lnTo>
                    <a:lnTo>
                      <a:pt x="678" y="599"/>
                    </a:lnTo>
                    <a:lnTo>
                      <a:pt x="581" y="232"/>
                    </a:lnTo>
                    <a:lnTo>
                      <a:pt x="562" y="155"/>
                    </a:lnTo>
                    <a:lnTo>
                      <a:pt x="523" y="116"/>
                    </a:lnTo>
                    <a:lnTo>
                      <a:pt x="484" y="58"/>
                    </a:lnTo>
                    <a:lnTo>
                      <a:pt x="446" y="39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926825" y="-1519000"/>
                <a:ext cx="95225" cy="99220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9688" extrusionOk="0">
                    <a:moveTo>
                      <a:pt x="3441" y="1"/>
                    </a:moveTo>
                    <a:lnTo>
                      <a:pt x="3345" y="40"/>
                    </a:lnTo>
                    <a:lnTo>
                      <a:pt x="3306" y="78"/>
                    </a:lnTo>
                    <a:lnTo>
                      <a:pt x="3267" y="117"/>
                    </a:lnTo>
                    <a:lnTo>
                      <a:pt x="3248" y="175"/>
                    </a:lnTo>
                    <a:lnTo>
                      <a:pt x="3229" y="252"/>
                    </a:lnTo>
                    <a:lnTo>
                      <a:pt x="2919" y="2398"/>
                    </a:lnTo>
                    <a:lnTo>
                      <a:pt x="2649" y="4563"/>
                    </a:lnTo>
                    <a:lnTo>
                      <a:pt x="2417" y="6728"/>
                    </a:lnTo>
                    <a:lnTo>
                      <a:pt x="2204" y="8913"/>
                    </a:lnTo>
                    <a:lnTo>
                      <a:pt x="2011" y="11078"/>
                    </a:lnTo>
                    <a:lnTo>
                      <a:pt x="1837" y="13243"/>
                    </a:lnTo>
                    <a:lnTo>
                      <a:pt x="1489" y="17592"/>
                    </a:lnTo>
                    <a:lnTo>
                      <a:pt x="1180" y="21845"/>
                    </a:lnTo>
                    <a:lnTo>
                      <a:pt x="890" y="26117"/>
                    </a:lnTo>
                    <a:lnTo>
                      <a:pt x="348" y="34623"/>
                    </a:lnTo>
                    <a:lnTo>
                      <a:pt x="194" y="37001"/>
                    </a:lnTo>
                    <a:lnTo>
                      <a:pt x="116" y="38199"/>
                    </a:lnTo>
                    <a:lnTo>
                      <a:pt x="0" y="39379"/>
                    </a:lnTo>
                    <a:lnTo>
                      <a:pt x="0" y="39437"/>
                    </a:lnTo>
                    <a:lnTo>
                      <a:pt x="20" y="39494"/>
                    </a:lnTo>
                    <a:lnTo>
                      <a:pt x="39" y="39552"/>
                    </a:lnTo>
                    <a:lnTo>
                      <a:pt x="58" y="39591"/>
                    </a:lnTo>
                    <a:lnTo>
                      <a:pt x="155" y="39649"/>
                    </a:lnTo>
                    <a:lnTo>
                      <a:pt x="252" y="39688"/>
                    </a:lnTo>
                    <a:lnTo>
                      <a:pt x="368" y="39688"/>
                    </a:lnTo>
                    <a:lnTo>
                      <a:pt x="464" y="39649"/>
                    </a:lnTo>
                    <a:lnTo>
                      <a:pt x="503" y="39610"/>
                    </a:lnTo>
                    <a:lnTo>
                      <a:pt x="542" y="39552"/>
                    </a:lnTo>
                    <a:lnTo>
                      <a:pt x="561" y="39514"/>
                    </a:lnTo>
                    <a:lnTo>
                      <a:pt x="580" y="39437"/>
                    </a:lnTo>
                    <a:lnTo>
                      <a:pt x="716" y="38025"/>
                    </a:lnTo>
                    <a:lnTo>
                      <a:pt x="832" y="36614"/>
                    </a:lnTo>
                    <a:lnTo>
                      <a:pt x="928" y="35184"/>
                    </a:lnTo>
                    <a:lnTo>
                      <a:pt x="1025" y="33753"/>
                    </a:lnTo>
                    <a:lnTo>
                      <a:pt x="1180" y="30911"/>
                    </a:lnTo>
                    <a:lnTo>
                      <a:pt x="1334" y="28070"/>
                    </a:lnTo>
                    <a:lnTo>
                      <a:pt x="1643" y="23392"/>
                    </a:lnTo>
                    <a:lnTo>
                      <a:pt x="1991" y="18713"/>
                    </a:lnTo>
                    <a:lnTo>
                      <a:pt x="2339" y="14035"/>
                    </a:lnTo>
                    <a:lnTo>
                      <a:pt x="2552" y="11696"/>
                    </a:lnTo>
                    <a:lnTo>
                      <a:pt x="2765" y="9357"/>
                    </a:lnTo>
                    <a:lnTo>
                      <a:pt x="2977" y="7095"/>
                    </a:lnTo>
                    <a:lnTo>
                      <a:pt x="3209" y="4834"/>
                    </a:lnTo>
                    <a:lnTo>
                      <a:pt x="3480" y="2572"/>
                    </a:lnTo>
                    <a:lnTo>
                      <a:pt x="3635" y="1431"/>
                    </a:lnTo>
                    <a:lnTo>
                      <a:pt x="3789" y="310"/>
                    </a:lnTo>
                    <a:lnTo>
                      <a:pt x="3809" y="252"/>
                    </a:lnTo>
                    <a:lnTo>
                      <a:pt x="3789" y="194"/>
                    </a:lnTo>
                    <a:lnTo>
                      <a:pt x="3770" y="136"/>
                    </a:lnTo>
                    <a:lnTo>
                      <a:pt x="3731" y="98"/>
                    </a:lnTo>
                    <a:lnTo>
                      <a:pt x="3654" y="40"/>
                    </a:lnTo>
                    <a:lnTo>
                      <a:pt x="35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1336150" y="-1450375"/>
                <a:ext cx="248425" cy="963200"/>
              </a:xfrm>
              <a:custGeom>
                <a:avLst/>
                <a:gdLst/>
                <a:ahLst/>
                <a:cxnLst/>
                <a:rect l="l" t="t" r="r" b="b"/>
                <a:pathLst>
                  <a:path w="9937" h="38528" extrusionOk="0">
                    <a:moveTo>
                      <a:pt x="5703" y="1"/>
                    </a:moveTo>
                    <a:lnTo>
                      <a:pt x="5375" y="20"/>
                    </a:lnTo>
                    <a:lnTo>
                      <a:pt x="5066" y="40"/>
                    </a:lnTo>
                    <a:lnTo>
                      <a:pt x="4737" y="98"/>
                    </a:lnTo>
                    <a:lnTo>
                      <a:pt x="4428" y="156"/>
                    </a:lnTo>
                    <a:lnTo>
                      <a:pt x="4138" y="233"/>
                    </a:lnTo>
                    <a:lnTo>
                      <a:pt x="3867" y="330"/>
                    </a:lnTo>
                    <a:lnTo>
                      <a:pt x="3654" y="465"/>
                    </a:lnTo>
                    <a:lnTo>
                      <a:pt x="3461" y="620"/>
                    </a:lnTo>
                    <a:lnTo>
                      <a:pt x="3287" y="793"/>
                    </a:lnTo>
                    <a:lnTo>
                      <a:pt x="3152" y="987"/>
                    </a:lnTo>
                    <a:lnTo>
                      <a:pt x="3036" y="1238"/>
                    </a:lnTo>
                    <a:lnTo>
                      <a:pt x="2939" y="1509"/>
                    </a:lnTo>
                    <a:lnTo>
                      <a:pt x="2746" y="2224"/>
                    </a:lnTo>
                    <a:lnTo>
                      <a:pt x="2572" y="2959"/>
                    </a:lnTo>
                    <a:lnTo>
                      <a:pt x="2436" y="3693"/>
                    </a:lnTo>
                    <a:lnTo>
                      <a:pt x="2321" y="4428"/>
                    </a:lnTo>
                    <a:lnTo>
                      <a:pt x="2224" y="5182"/>
                    </a:lnTo>
                    <a:lnTo>
                      <a:pt x="2127" y="5916"/>
                    </a:lnTo>
                    <a:lnTo>
                      <a:pt x="1953" y="7405"/>
                    </a:lnTo>
                    <a:lnTo>
                      <a:pt x="1644" y="9937"/>
                    </a:lnTo>
                    <a:lnTo>
                      <a:pt x="1393" y="12489"/>
                    </a:lnTo>
                    <a:lnTo>
                      <a:pt x="1141" y="15041"/>
                    </a:lnTo>
                    <a:lnTo>
                      <a:pt x="929" y="17592"/>
                    </a:lnTo>
                    <a:lnTo>
                      <a:pt x="735" y="20144"/>
                    </a:lnTo>
                    <a:lnTo>
                      <a:pt x="561" y="22715"/>
                    </a:lnTo>
                    <a:lnTo>
                      <a:pt x="407" y="25267"/>
                    </a:lnTo>
                    <a:lnTo>
                      <a:pt x="271" y="27818"/>
                    </a:lnTo>
                    <a:lnTo>
                      <a:pt x="155" y="30312"/>
                    </a:lnTo>
                    <a:lnTo>
                      <a:pt x="59" y="32787"/>
                    </a:lnTo>
                    <a:lnTo>
                      <a:pt x="20" y="34024"/>
                    </a:lnTo>
                    <a:lnTo>
                      <a:pt x="20" y="35261"/>
                    </a:lnTo>
                    <a:lnTo>
                      <a:pt x="1" y="36498"/>
                    </a:lnTo>
                    <a:lnTo>
                      <a:pt x="20" y="37735"/>
                    </a:lnTo>
                    <a:lnTo>
                      <a:pt x="20" y="37813"/>
                    </a:lnTo>
                    <a:lnTo>
                      <a:pt x="39" y="37851"/>
                    </a:lnTo>
                    <a:lnTo>
                      <a:pt x="78" y="37909"/>
                    </a:lnTo>
                    <a:lnTo>
                      <a:pt x="117" y="37929"/>
                    </a:lnTo>
                    <a:lnTo>
                      <a:pt x="213" y="37967"/>
                    </a:lnTo>
                    <a:lnTo>
                      <a:pt x="310" y="37987"/>
                    </a:lnTo>
                    <a:lnTo>
                      <a:pt x="407" y="37948"/>
                    </a:lnTo>
                    <a:lnTo>
                      <a:pt x="503" y="37871"/>
                    </a:lnTo>
                    <a:lnTo>
                      <a:pt x="561" y="37793"/>
                    </a:lnTo>
                    <a:lnTo>
                      <a:pt x="581" y="37716"/>
                    </a:lnTo>
                    <a:lnTo>
                      <a:pt x="600" y="37658"/>
                    </a:lnTo>
                    <a:lnTo>
                      <a:pt x="581" y="36479"/>
                    </a:lnTo>
                    <a:lnTo>
                      <a:pt x="581" y="35300"/>
                    </a:lnTo>
                    <a:lnTo>
                      <a:pt x="600" y="32961"/>
                    </a:lnTo>
                    <a:lnTo>
                      <a:pt x="677" y="30602"/>
                    </a:lnTo>
                    <a:lnTo>
                      <a:pt x="793" y="28244"/>
                    </a:lnTo>
                    <a:lnTo>
                      <a:pt x="909" y="25885"/>
                    </a:lnTo>
                    <a:lnTo>
                      <a:pt x="1083" y="23527"/>
                    </a:lnTo>
                    <a:lnTo>
                      <a:pt x="1431" y="18829"/>
                    </a:lnTo>
                    <a:lnTo>
                      <a:pt x="1625" y="16413"/>
                    </a:lnTo>
                    <a:lnTo>
                      <a:pt x="1837" y="13977"/>
                    </a:lnTo>
                    <a:lnTo>
                      <a:pt x="2069" y="11561"/>
                    </a:lnTo>
                    <a:lnTo>
                      <a:pt x="2321" y="9125"/>
                    </a:lnTo>
                    <a:lnTo>
                      <a:pt x="2514" y="7443"/>
                    </a:lnTo>
                    <a:lnTo>
                      <a:pt x="2726" y="5762"/>
                    </a:lnTo>
                    <a:lnTo>
                      <a:pt x="2842" y="4930"/>
                    </a:lnTo>
                    <a:lnTo>
                      <a:pt x="2978" y="4099"/>
                    </a:lnTo>
                    <a:lnTo>
                      <a:pt x="3132" y="3268"/>
                    </a:lnTo>
                    <a:lnTo>
                      <a:pt x="3287" y="2437"/>
                    </a:lnTo>
                    <a:lnTo>
                      <a:pt x="3384" y="1953"/>
                    </a:lnTo>
                    <a:lnTo>
                      <a:pt x="3442" y="1721"/>
                    </a:lnTo>
                    <a:lnTo>
                      <a:pt x="3519" y="1509"/>
                    </a:lnTo>
                    <a:lnTo>
                      <a:pt x="3616" y="1315"/>
                    </a:lnTo>
                    <a:lnTo>
                      <a:pt x="3732" y="1122"/>
                    </a:lnTo>
                    <a:lnTo>
                      <a:pt x="3809" y="1045"/>
                    </a:lnTo>
                    <a:lnTo>
                      <a:pt x="3886" y="967"/>
                    </a:lnTo>
                    <a:lnTo>
                      <a:pt x="3983" y="909"/>
                    </a:lnTo>
                    <a:lnTo>
                      <a:pt x="4099" y="851"/>
                    </a:lnTo>
                    <a:lnTo>
                      <a:pt x="4254" y="793"/>
                    </a:lnTo>
                    <a:lnTo>
                      <a:pt x="4408" y="736"/>
                    </a:lnTo>
                    <a:lnTo>
                      <a:pt x="4756" y="658"/>
                    </a:lnTo>
                    <a:lnTo>
                      <a:pt x="5124" y="600"/>
                    </a:lnTo>
                    <a:lnTo>
                      <a:pt x="5471" y="581"/>
                    </a:lnTo>
                    <a:lnTo>
                      <a:pt x="5839" y="562"/>
                    </a:lnTo>
                    <a:lnTo>
                      <a:pt x="6206" y="581"/>
                    </a:lnTo>
                    <a:lnTo>
                      <a:pt x="6902" y="600"/>
                    </a:lnTo>
                    <a:lnTo>
                      <a:pt x="8294" y="678"/>
                    </a:lnTo>
                    <a:lnTo>
                      <a:pt x="8990" y="697"/>
                    </a:lnTo>
                    <a:lnTo>
                      <a:pt x="9302" y="697"/>
                    </a:lnTo>
                    <a:lnTo>
                      <a:pt x="9202" y="1257"/>
                    </a:lnTo>
                    <a:lnTo>
                      <a:pt x="9067" y="2147"/>
                    </a:lnTo>
                    <a:lnTo>
                      <a:pt x="8951" y="3036"/>
                    </a:lnTo>
                    <a:lnTo>
                      <a:pt x="8835" y="3925"/>
                    </a:lnTo>
                    <a:lnTo>
                      <a:pt x="8642" y="5704"/>
                    </a:lnTo>
                    <a:lnTo>
                      <a:pt x="8487" y="7501"/>
                    </a:lnTo>
                    <a:lnTo>
                      <a:pt x="8352" y="9280"/>
                    </a:lnTo>
                    <a:lnTo>
                      <a:pt x="8236" y="11078"/>
                    </a:lnTo>
                    <a:lnTo>
                      <a:pt x="8004" y="14654"/>
                    </a:lnTo>
                    <a:lnTo>
                      <a:pt x="7753" y="18984"/>
                    </a:lnTo>
                    <a:lnTo>
                      <a:pt x="7540" y="23295"/>
                    </a:lnTo>
                    <a:lnTo>
                      <a:pt x="7366" y="27625"/>
                    </a:lnTo>
                    <a:lnTo>
                      <a:pt x="7231" y="31955"/>
                    </a:lnTo>
                    <a:lnTo>
                      <a:pt x="7192" y="33772"/>
                    </a:lnTo>
                    <a:lnTo>
                      <a:pt x="7153" y="35590"/>
                    </a:lnTo>
                    <a:lnTo>
                      <a:pt x="7153" y="37001"/>
                    </a:lnTo>
                    <a:lnTo>
                      <a:pt x="7115" y="37639"/>
                    </a:lnTo>
                    <a:lnTo>
                      <a:pt x="7134" y="37967"/>
                    </a:lnTo>
                    <a:lnTo>
                      <a:pt x="7134" y="38122"/>
                    </a:lnTo>
                    <a:lnTo>
                      <a:pt x="7153" y="38277"/>
                    </a:lnTo>
                    <a:lnTo>
                      <a:pt x="7192" y="38373"/>
                    </a:lnTo>
                    <a:lnTo>
                      <a:pt x="7250" y="38451"/>
                    </a:lnTo>
                    <a:lnTo>
                      <a:pt x="7327" y="38489"/>
                    </a:lnTo>
                    <a:lnTo>
                      <a:pt x="7405" y="38528"/>
                    </a:lnTo>
                    <a:lnTo>
                      <a:pt x="7540" y="38528"/>
                    </a:lnTo>
                    <a:lnTo>
                      <a:pt x="7637" y="38470"/>
                    </a:lnTo>
                    <a:lnTo>
                      <a:pt x="7714" y="38373"/>
                    </a:lnTo>
                    <a:lnTo>
                      <a:pt x="7733" y="38335"/>
                    </a:lnTo>
                    <a:lnTo>
                      <a:pt x="7753" y="38277"/>
                    </a:lnTo>
                    <a:lnTo>
                      <a:pt x="7753" y="38199"/>
                    </a:lnTo>
                    <a:lnTo>
                      <a:pt x="7753" y="38122"/>
                    </a:lnTo>
                    <a:lnTo>
                      <a:pt x="7733" y="38064"/>
                    </a:lnTo>
                    <a:lnTo>
                      <a:pt x="7711" y="38041"/>
                    </a:lnTo>
                    <a:lnTo>
                      <a:pt x="7711" y="38041"/>
                    </a:lnTo>
                    <a:lnTo>
                      <a:pt x="7695" y="37929"/>
                    </a:lnTo>
                    <a:lnTo>
                      <a:pt x="7695" y="37639"/>
                    </a:lnTo>
                    <a:lnTo>
                      <a:pt x="7714" y="37059"/>
                    </a:lnTo>
                    <a:lnTo>
                      <a:pt x="7733" y="35841"/>
                    </a:lnTo>
                    <a:lnTo>
                      <a:pt x="7753" y="34294"/>
                    </a:lnTo>
                    <a:lnTo>
                      <a:pt x="7791" y="32767"/>
                    </a:lnTo>
                    <a:lnTo>
                      <a:pt x="7907" y="28766"/>
                    </a:lnTo>
                    <a:lnTo>
                      <a:pt x="8062" y="24764"/>
                    </a:lnTo>
                    <a:lnTo>
                      <a:pt x="8255" y="20395"/>
                    </a:lnTo>
                    <a:lnTo>
                      <a:pt x="8506" y="16026"/>
                    </a:lnTo>
                    <a:lnTo>
                      <a:pt x="8642" y="13861"/>
                    </a:lnTo>
                    <a:lnTo>
                      <a:pt x="8777" y="11677"/>
                    </a:lnTo>
                    <a:lnTo>
                      <a:pt x="8951" y="9493"/>
                    </a:lnTo>
                    <a:lnTo>
                      <a:pt x="9125" y="7327"/>
                    </a:lnTo>
                    <a:lnTo>
                      <a:pt x="9280" y="5588"/>
                    </a:lnTo>
                    <a:lnTo>
                      <a:pt x="9454" y="3867"/>
                    </a:lnTo>
                    <a:lnTo>
                      <a:pt x="9550" y="3017"/>
                    </a:lnTo>
                    <a:lnTo>
                      <a:pt x="9666" y="2147"/>
                    </a:lnTo>
                    <a:lnTo>
                      <a:pt x="9802" y="1296"/>
                    </a:lnTo>
                    <a:lnTo>
                      <a:pt x="9937" y="446"/>
                    </a:lnTo>
                    <a:lnTo>
                      <a:pt x="9937" y="368"/>
                    </a:lnTo>
                    <a:lnTo>
                      <a:pt x="9918" y="310"/>
                    </a:lnTo>
                    <a:lnTo>
                      <a:pt x="9898" y="252"/>
                    </a:lnTo>
                    <a:lnTo>
                      <a:pt x="9860" y="214"/>
                    </a:lnTo>
                    <a:lnTo>
                      <a:pt x="9802" y="175"/>
                    </a:lnTo>
                    <a:lnTo>
                      <a:pt x="9744" y="156"/>
                    </a:lnTo>
                    <a:lnTo>
                      <a:pt x="9666" y="136"/>
                    </a:lnTo>
                    <a:lnTo>
                      <a:pt x="8970" y="136"/>
                    </a:lnTo>
                    <a:lnTo>
                      <a:pt x="8313" y="98"/>
                    </a:lnTo>
                    <a:lnTo>
                      <a:pt x="6999" y="20"/>
                    </a:lnTo>
                    <a:lnTo>
                      <a:pt x="6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1542525" y="-1596325"/>
                <a:ext cx="251800" cy="1130900"/>
              </a:xfrm>
              <a:custGeom>
                <a:avLst/>
                <a:gdLst/>
                <a:ahLst/>
                <a:cxnLst/>
                <a:rect l="l" t="t" r="r" b="b"/>
                <a:pathLst>
                  <a:path w="10072" h="45236" extrusionOk="0">
                    <a:moveTo>
                      <a:pt x="4756" y="1"/>
                    </a:moveTo>
                    <a:lnTo>
                      <a:pt x="4543" y="20"/>
                    </a:lnTo>
                    <a:lnTo>
                      <a:pt x="4330" y="59"/>
                    </a:lnTo>
                    <a:lnTo>
                      <a:pt x="4118" y="117"/>
                    </a:lnTo>
                    <a:lnTo>
                      <a:pt x="4040" y="175"/>
                    </a:lnTo>
                    <a:lnTo>
                      <a:pt x="3944" y="233"/>
                    </a:lnTo>
                    <a:lnTo>
                      <a:pt x="3866" y="291"/>
                    </a:lnTo>
                    <a:lnTo>
                      <a:pt x="3808" y="388"/>
                    </a:lnTo>
                    <a:lnTo>
                      <a:pt x="3673" y="600"/>
                    </a:lnTo>
                    <a:lnTo>
                      <a:pt x="3576" y="851"/>
                    </a:lnTo>
                    <a:lnTo>
                      <a:pt x="3499" y="1122"/>
                    </a:lnTo>
                    <a:lnTo>
                      <a:pt x="3422" y="1393"/>
                    </a:lnTo>
                    <a:lnTo>
                      <a:pt x="3325" y="1953"/>
                    </a:lnTo>
                    <a:lnTo>
                      <a:pt x="3248" y="2475"/>
                    </a:lnTo>
                    <a:lnTo>
                      <a:pt x="3035" y="3635"/>
                    </a:lnTo>
                    <a:lnTo>
                      <a:pt x="2880" y="4814"/>
                    </a:lnTo>
                    <a:lnTo>
                      <a:pt x="2726" y="5994"/>
                    </a:lnTo>
                    <a:lnTo>
                      <a:pt x="2591" y="7173"/>
                    </a:lnTo>
                    <a:lnTo>
                      <a:pt x="2359" y="9531"/>
                    </a:lnTo>
                    <a:lnTo>
                      <a:pt x="2127" y="11890"/>
                    </a:lnTo>
                    <a:lnTo>
                      <a:pt x="1856" y="15118"/>
                    </a:lnTo>
                    <a:lnTo>
                      <a:pt x="1585" y="18346"/>
                    </a:lnTo>
                    <a:lnTo>
                      <a:pt x="1353" y="21594"/>
                    </a:lnTo>
                    <a:lnTo>
                      <a:pt x="1121" y="24822"/>
                    </a:lnTo>
                    <a:lnTo>
                      <a:pt x="715" y="30892"/>
                    </a:lnTo>
                    <a:lnTo>
                      <a:pt x="348" y="36962"/>
                    </a:lnTo>
                    <a:lnTo>
                      <a:pt x="155" y="40384"/>
                    </a:lnTo>
                    <a:lnTo>
                      <a:pt x="77" y="42085"/>
                    </a:lnTo>
                    <a:lnTo>
                      <a:pt x="19" y="43805"/>
                    </a:lnTo>
                    <a:lnTo>
                      <a:pt x="0" y="44057"/>
                    </a:lnTo>
                    <a:lnTo>
                      <a:pt x="19" y="44115"/>
                    </a:lnTo>
                    <a:lnTo>
                      <a:pt x="39" y="44173"/>
                    </a:lnTo>
                    <a:lnTo>
                      <a:pt x="58" y="44231"/>
                    </a:lnTo>
                    <a:lnTo>
                      <a:pt x="97" y="44269"/>
                    </a:lnTo>
                    <a:lnTo>
                      <a:pt x="193" y="44347"/>
                    </a:lnTo>
                    <a:lnTo>
                      <a:pt x="290" y="44366"/>
                    </a:lnTo>
                    <a:lnTo>
                      <a:pt x="406" y="44366"/>
                    </a:lnTo>
                    <a:lnTo>
                      <a:pt x="483" y="44327"/>
                    </a:lnTo>
                    <a:lnTo>
                      <a:pt x="522" y="44289"/>
                    </a:lnTo>
                    <a:lnTo>
                      <a:pt x="561" y="44250"/>
                    </a:lnTo>
                    <a:lnTo>
                      <a:pt x="580" y="44192"/>
                    </a:lnTo>
                    <a:lnTo>
                      <a:pt x="580" y="44115"/>
                    </a:lnTo>
                    <a:lnTo>
                      <a:pt x="580" y="43419"/>
                    </a:lnTo>
                    <a:lnTo>
                      <a:pt x="619" y="42703"/>
                    </a:lnTo>
                    <a:lnTo>
                      <a:pt x="677" y="41292"/>
                    </a:lnTo>
                    <a:lnTo>
                      <a:pt x="851" y="38470"/>
                    </a:lnTo>
                    <a:lnTo>
                      <a:pt x="1179" y="32787"/>
                    </a:lnTo>
                    <a:lnTo>
                      <a:pt x="1547" y="27123"/>
                    </a:lnTo>
                    <a:lnTo>
                      <a:pt x="1759" y="23894"/>
                    </a:lnTo>
                    <a:lnTo>
                      <a:pt x="1991" y="20685"/>
                    </a:lnTo>
                    <a:lnTo>
                      <a:pt x="2243" y="17457"/>
                    </a:lnTo>
                    <a:lnTo>
                      <a:pt x="2513" y="14248"/>
                    </a:lnTo>
                    <a:lnTo>
                      <a:pt x="2726" y="11677"/>
                    </a:lnTo>
                    <a:lnTo>
                      <a:pt x="2977" y="9106"/>
                    </a:lnTo>
                    <a:lnTo>
                      <a:pt x="3112" y="7830"/>
                    </a:lnTo>
                    <a:lnTo>
                      <a:pt x="3248" y="6554"/>
                    </a:lnTo>
                    <a:lnTo>
                      <a:pt x="3402" y="5259"/>
                    </a:lnTo>
                    <a:lnTo>
                      <a:pt x="3576" y="3983"/>
                    </a:lnTo>
                    <a:lnTo>
                      <a:pt x="3692" y="3287"/>
                    </a:lnTo>
                    <a:lnTo>
                      <a:pt x="3789" y="2572"/>
                    </a:lnTo>
                    <a:lnTo>
                      <a:pt x="3924" y="1876"/>
                    </a:lnTo>
                    <a:lnTo>
                      <a:pt x="4021" y="1528"/>
                    </a:lnTo>
                    <a:lnTo>
                      <a:pt x="4098" y="1180"/>
                    </a:lnTo>
                    <a:lnTo>
                      <a:pt x="4156" y="987"/>
                    </a:lnTo>
                    <a:lnTo>
                      <a:pt x="4234" y="813"/>
                    </a:lnTo>
                    <a:lnTo>
                      <a:pt x="4272" y="697"/>
                    </a:lnTo>
                    <a:lnTo>
                      <a:pt x="4292" y="677"/>
                    </a:lnTo>
                    <a:lnTo>
                      <a:pt x="4330" y="677"/>
                    </a:lnTo>
                    <a:lnTo>
                      <a:pt x="4601" y="639"/>
                    </a:lnTo>
                    <a:lnTo>
                      <a:pt x="4872" y="600"/>
                    </a:lnTo>
                    <a:lnTo>
                      <a:pt x="5142" y="581"/>
                    </a:lnTo>
                    <a:lnTo>
                      <a:pt x="5413" y="581"/>
                    </a:lnTo>
                    <a:lnTo>
                      <a:pt x="5993" y="619"/>
                    </a:lnTo>
                    <a:lnTo>
                      <a:pt x="6573" y="677"/>
                    </a:lnTo>
                    <a:lnTo>
                      <a:pt x="7153" y="774"/>
                    </a:lnTo>
                    <a:lnTo>
                      <a:pt x="7733" y="890"/>
                    </a:lnTo>
                    <a:lnTo>
                      <a:pt x="8757" y="1083"/>
                    </a:lnTo>
                    <a:lnTo>
                      <a:pt x="9455" y="1231"/>
                    </a:lnTo>
                    <a:lnTo>
                      <a:pt x="9455" y="1231"/>
                    </a:lnTo>
                    <a:lnTo>
                      <a:pt x="9376" y="1567"/>
                    </a:lnTo>
                    <a:lnTo>
                      <a:pt x="9260" y="2224"/>
                    </a:lnTo>
                    <a:lnTo>
                      <a:pt x="9163" y="2901"/>
                    </a:lnTo>
                    <a:lnTo>
                      <a:pt x="9086" y="3577"/>
                    </a:lnTo>
                    <a:lnTo>
                      <a:pt x="8970" y="4950"/>
                    </a:lnTo>
                    <a:lnTo>
                      <a:pt x="8854" y="6284"/>
                    </a:lnTo>
                    <a:lnTo>
                      <a:pt x="8622" y="8835"/>
                    </a:lnTo>
                    <a:lnTo>
                      <a:pt x="8409" y="11368"/>
                    </a:lnTo>
                    <a:lnTo>
                      <a:pt x="8023" y="16452"/>
                    </a:lnTo>
                    <a:lnTo>
                      <a:pt x="7617" y="21961"/>
                    </a:lnTo>
                    <a:lnTo>
                      <a:pt x="7230" y="27471"/>
                    </a:lnTo>
                    <a:lnTo>
                      <a:pt x="6882" y="32980"/>
                    </a:lnTo>
                    <a:lnTo>
                      <a:pt x="6573" y="38489"/>
                    </a:lnTo>
                    <a:lnTo>
                      <a:pt x="6476" y="40422"/>
                    </a:lnTo>
                    <a:lnTo>
                      <a:pt x="6379" y="42356"/>
                    </a:lnTo>
                    <a:lnTo>
                      <a:pt x="6360" y="43554"/>
                    </a:lnTo>
                    <a:lnTo>
                      <a:pt x="6360" y="43747"/>
                    </a:lnTo>
                    <a:lnTo>
                      <a:pt x="6379" y="43921"/>
                    </a:lnTo>
                    <a:lnTo>
                      <a:pt x="6437" y="44289"/>
                    </a:lnTo>
                    <a:lnTo>
                      <a:pt x="6495" y="44637"/>
                    </a:lnTo>
                    <a:lnTo>
                      <a:pt x="6573" y="45004"/>
                    </a:lnTo>
                    <a:lnTo>
                      <a:pt x="6573" y="45081"/>
                    </a:lnTo>
                    <a:lnTo>
                      <a:pt x="6611" y="45120"/>
                    </a:lnTo>
                    <a:lnTo>
                      <a:pt x="6650" y="45178"/>
                    </a:lnTo>
                    <a:lnTo>
                      <a:pt x="6689" y="45197"/>
                    </a:lnTo>
                    <a:lnTo>
                      <a:pt x="6785" y="45236"/>
                    </a:lnTo>
                    <a:lnTo>
                      <a:pt x="6882" y="45236"/>
                    </a:lnTo>
                    <a:lnTo>
                      <a:pt x="6998" y="45217"/>
                    </a:lnTo>
                    <a:lnTo>
                      <a:pt x="7075" y="45139"/>
                    </a:lnTo>
                    <a:lnTo>
                      <a:pt x="7114" y="45101"/>
                    </a:lnTo>
                    <a:lnTo>
                      <a:pt x="7133" y="45043"/>
                    </a:lnTo>
                    <a:lnTo>
                      <a:pt x="7133" y="44985"/>
                    </a:lnTo>
                    <a:lnTo>
                      <a:pt x="7133" y="44927"/>
                    </a:lnTo>
                    <a:lnTo>
                      <a:pt x="7075" y="44579"/>
                    </a:lnTo>
                    <a:lnTo>
                      <a:pt x="6998" y="44269"/>
                    </a:lnTo>
                    <a:lnTo>
                      <a:pt x="6940" y="43960"/>
                    </a:lnTo>
                    <a:lnTo>
                      <a:pt x="6921" y="43805"/>
                    </a:lnTo>
                    <a:lnTo>
                      <a:pt x="6921" y="43651"/>
                    </a:lnTo>
                    <a:lnTo>
                      <a:pt x="6959" y="42626"/>
                    </a:lnTo>
                    <a:lnTo>
                      <a:pt x="7017" y="41022"/>
                    </a:lnTo>
                    <a:lnTo>
                      <a:pt x="7095" y="39398"/>
                    </a:lnTo>
                    <a:lnTo>
                      <a:pt x="7365" y="34526"/>
                    </a:lnTo>
                    <a:lnTo>
                      <a:pt x="7675" y="29636"/>
                    </a:lnTo>
                    <a:lnTo>
                      <a:pt x="8042" y="24107"/>
                    </a:lnTo>
                    <a:lnTo>
                      <a:pt x="8429" y="18578"/>
                    </a:lnTo>
                    <a:lnTo>
                      <a:pt x="8854" y="13049"/>
                    </a:lnTo>
                    <a:lnTo>
                      <a:pt x="9086" y="10285"/>
                    </a:lnTo>
                    <a:lnTo>
                      <a:pt x="9318" y="7521"/>
                    </a:lnTo>
                    <a:lnTo>
                      <a:pt x="9511" y="5433"/>
                    </a:lnTo>
                    <a:lnTo>
                      <a:pt x="9743" y="3365"/>
                    </a:lnTo>
                    <a:lnTo>
                      <a:pt x="9878" y="2205"/>
                    </a:lnTo>
                    <a:lnTo>
                      <a:pt x="9956" y="1625"/>
                    </a:lnTo>
                    <a:lnTo>
                      <a:pt x="10072" y="1122"/>
                    </a:lnTo>
                    <a:lnTo>
                      <a:pt x="10072" y="1045"/>
                    </a:lnTo>
                    <a:lnTo>
                      <a:pt x="10072" y="987"/>
                    </a:lnTo>
                    <a:lnTo>
                      <a:pt x="10072" y="909"/>
                    </a:lnTo>
                    <a:lnTo>
                      <a:pt x="10033" y="871"/>
                    </a:lnTo>
                    <a:lnTo>
                      <a:pt x="10014" y="813"/>
                    </a:lnTo>
                    <a:lnTo>
                      <a:pt x="9956" y="774"/>
                    </a:lnTo>
                    <a:lnTo>
                      <a:pt x="9898" y="735"/>
                    </a:lnTo>
                    <a:lnTo>
                      <a:pt x="9840" y="716"/>
                    </a:lnTo>
                    <a:lnTo>
                      <a:pt x="8738" y="504"/>
                    </a:lnTo>
                    <a:lnTo>
                      <a:pt x="7617" y="272"/>
                    </a:lnTo>
                    <a:lnTo>
                      <a:pt x="7075" y="175"/>
                    </a:lnTo>
                    <a:lnTo>
                      <a:pt x="6515" y="98"/>
                    </a:lnTo>
                    <a:lnTo>
                      <a:pt x="5954" y="40"/>
                    </a:lnTo>
                    <a:lnTo>
                      <a:pt x="5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1415900" y="-1441675"/>
                <a:ext cx="1614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124" extrusionOk="0">
                    <a:moveTo>
                      <a:pt x="6090" y="1"/>
                    </a:moveTo>
                    <a:lnTo>
                      <a:pt x="6032" y="20"/>
                    </a:lnTo>
                    <a:lnTo>
                      <a:pt x="5974" y="59"/>
                    </a:lnTo>
                    <a:lnTo>
                      <a:pt x="5935" y="98"/>
                    </a:lnTo>
                    <a:lnTo>
                      <a:pt x="5432" y="639"/>
                    </a:lnTo>
                    <a:lnTo>
                      <a:pt x="4949" y="1199"/>
                    </a:lnTo>
                    <a:lnTo>
                      <a:pt x="4485" y="1779"/>
                    </a:lnTo>
                    <a:lnTo>
                      <a:pt x="4041" y="2359"/>
                    </a:lnTo>
                    <a:lnTo>
                      <a:pt x="3132" y="3519"/>
                    </a:lnTo>
                    <a:lnTo>
                      <a:pt x="2687" y="4099"/>
                    </a:lnTo>
                    <a:lnTo>
                      <a:pt x="2448" y="4386"/>
                    </a:lnTo>
                    <a:lnTo>
                      <a:pt x="2448" y="4386"/>
                    </a:lnTo>
                    <a:lnTo>
                      <a:pt x="2320" y="4215"/>
                    </a:lnTo>
                    <a:lnTo>
                      <a:pt x="2011" y="3732"/>
                    </a:lnTo>
                    <a:lnTo>
                      <a:pt x="1740" y="3249"/>
                    </a:lnTo>
                    <a:lnTo>
                      <a:pt x="1489" y="2746"/>
                    </a:lnTo>
                    <a:lnTo>
                      <a:pt x="1238" y="2224"/>
                    </a:lnTo>
                    <a:lnTo>
                      <a:pt x="1025" y="1702"/>
                    </a:lnTo>
                    <a:lnTo>
                      <a:pt x="561" y="677"/>
                    </a:lnTo>
                    <a:lnTo>
                      <a:pt x="522" y="619"/>
                    </a:lnTo>
                    <a:lnTo>
                      <a:pt x="484" y="561"/>
                    </a:lnTo>
                    <a:lnTo>
                      <a:pt x="445" y="542"/>
                    </a:lnTo>
                    <a:lnTo>
                      <a:pt x="387" y="523"/>
                    </a:lnTo>
                    <a:lnTo>
                      <a:pt x="290" y="503"/>
                    </a:lnTo>
                    <a:lnTo>
                      <a:pt x="174" y="523"/>
                    </a:lnTo>
                    <a:lnTo>
                      <a:pt x="97" y="581"/>
                    </a:lnTo>
                    <a:lnTo>
                      <a:pt x="20" y="677"/>
                    </a:lnTo>
                    <a:lnTo>
                      <a:pt x="0" y="716"/>
                    </a:lnTo>
                    <a:lnTo>
                      <a:pt x="0" y="774"/>
                    </a:lnTo>
                    <a:lnTo>
                      <a:pt x="0" y="832"/>
                    </a:lnTo>
                    <a:lnTo>
                      <a:pt x="20" y="890"/>
                    </a:lnTo>
                    <a:lnTo>
                      <a:pt x="503" y="1973"/>
                    </a:lnTo>
                    <a:lnTo>
                      <a:pt x="735" y="2495"/>
                    </a:lnTo>
                    <a:lnTo>
                      <a:pt x="986" y="3036"/>
                    </a:lnTo>
                    <a:lnTo>
                      <a:pt x="1257" y="3558"/>
                    </a:lnTo>
                    <a:lnTo>
                      <a:pt x="1547" y="4060"/>
                    </a:lnTo>
                    <a:lnTo>
                      <a:pt x="1856" y="4563"/>
                    </a:lnTo>
                    <a:lnTo>
                      <a:pt x="2030" y="4795"/>
                    </a:lnTo>
                    <a:lnTo>
                      <a:pt x="2223" y="5027"/>
                    </a:lnTo>
                    <a:lnTo>
                      <a:pt x="2262" y="5066"/>
                    </a:lnTo>
                    <a:lnTo>
                      <a:pt x="2320" y="5104"/>
                    </a:lnTo>
                    <a:lnTo>
                      <a:pt x="2378" y="5124"/>
                    </a:lnTo>
                    <a:lnTo>
                      <a:pt x="2513" y="5124"/>
                    </a:lnTo>
                    <a:lnTo>
                      <a:pt x="2571" y="5104"/>
                    </a:lnTo>
                    <a:lnTo>
                      <a:pt x="2629" y="5066"/>
                    </a:lnTo>
                    <a:lnTo>
                      <a:pt x="2668" y="5027"/>
                    </a:lnTo>
                    <a:lnTo>
                      <a:pt x="3132" y="4447"/>
                    </a:lnTo>
                    <a:lnTo>
                      <a:pt x="3596" y="3867"/>
                    </a:lnTo>
                    <a:lnTo>
                      <a:pt x="4505" y="2707"/>
                    </a:lnTo>
                    <a:lnTo>
                      <a:pt x="4949" y="2127"/>
                    </a:lnTo>
                    <a:lnTo>
                      <a:pt x="5413" y="1547"/>
                    </a:lnTo>
                    <a:lnTo>
                      <a:pt x="5896" y="987"/>
                    </a:lnTo>
                    <a:lnTo>
                      <a:pt x="6399" y="445"/>
                    </a:lnTo>
                    <a:lnTo>
                      <a:pt x="6438" y="388"/>
                    </a:lnTo>
                    <a:lnTo>
                      <a:pt x="6457" y="349"/>
                    </a:lnTo>
                    <a:lnTo>
                      <a:pt x="6457" y="291"/>
                    </a:lnTo>
                    <a:lnTo>
                      <a:pt x="6457" y="233"/>
                    </a:lnTo>
                    <a:lnTo>
                      <a:pt x="6418" y="156"/>
                    </a:lnTo>
                    <a:lnTo>
                      <a:pt x="6360" y="78"/>
                    </a:lnTo>
                    <a:lnTo>
                      <a:pt x="6244" y="20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1423625" y="-1333900"/>
                <a:ext cx="61400" cy="835625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33425" extrusionOk="0">
                    <a:moveTo>
                      <a:pt x="2050" y="1"/>
                    </a:moveTo>
                    <a:lnTo>
                      <a:pt x="2011" y="39"/>
                    </a:lnTo>
                    <a:lnTo>
                      <a:pt x="1972" y="59"/>
                    </a:lnTo>
                    <a:lnTo>
                      <a:pt x="1934" y="117"/>
                    </a:lnTo>
                    <a:lnTo>
                      <a:pt x="1914" y="175"/>
                    </a:lnTo>
                    <a:lnTo>
                      <a:pt x="1702" y="929"/>
                    </a:lnTo>
                    <a:lnTo>
                      <a:pt x="1509" y="1702"/>
                    </a:lnTo>
                    <a:lnTo>
                      <a:pt x="1354" y="2475"/>
                    </a:lnTo>
                    <a:lnTo>
                      <a:pt x="1219" y="3248"/>
                    </a:lnTo>
                    <a:lnTo>
                      <a:pt x="1103" y="4041"/>
                    </a:lnTo>
                    <a:lnTo>
                      <a:pt x="1006" y="4814"/>
                    </a:lnTo>
                    <a:lnTo>
                      <a:pt x="948" y="5607"/>
                    </a:lnTo>
                    <a:lnTo>
                      <a:pt x="890" y="6380"/>
                    </a:lnTo>
                    <a:lnTo>
                      <a:pt x="832" y="7173"/>
                    </a:lnTo>
                    <a:lnTo>
                      <a:pt x="793" y="7965"/>
                    </a:lnTo>
                    <a:lnTo>
                      <a:pt x="755" y="9531"/>
                    </a:lnTo>
                    <a:lnTo>
                      <a:pt x="735" y="12701"/>
                    </a:lnTo>
                    <a:lnTo>
                      <a:pt x="697" y="14344"/>
                    </a:lnTo>
                    <a:lnTo>
                      <a:pt x="619" y="15988"/>
                    </a:lnTo>
                    <a:lnTo>
                      <a:pt x="523" y="17611"/>
                    </a:lnTo>
                    <a:lnTo>
                      <a:pt x="407" y="19255"/>
                    </a:lnTo>
                    <a:lnTo>
                      <a:pt x="291" y="20898"/>
                    </a:lnTo>
                    <a:lnTo>
                      <a:pt x="175" y="22541"/>
                    </a:lnTo>
                    <a:lnTo>
                      <a:pt x="78" y="24184"/>
                    </a:lnTo>
                    <a:lnTo>
                      <a:pt x="20" y="25827"/>
                    </a:lnTo>
                    <a:lnTo>
                      <a:pt x="20" y="26736"/>
                    </a:lnTo>
                    <a:lnTo>
                      <a:pt x="1" y="27664"/>
                    </a:lnTo>
                    <a:lnTo>
                      <a:pt x="20" y="28592"/>
                    </a:lnTo>
                    <a:lnTo>
                      <a:pt x="39" y="29519"/>
                    </a:lnTo>
                    <a:lnTo>
                      <a:pt x="97" y="30428"/>
                    </a:lnTo>
                    <a:lnTo>
                      <a:pt x="155" y="31356"/>
                    </a:lnTo>
                    <a:lnTo>
                      <a:pt x="233" y="32284"/>
                    </a:lnTo>
                    <a:lnTo>
                      <a:pt x="329" y="33192"/>
                    </a:lnTo>
                    <a:lnTo>
                      <a:pt x="349" y="33270"/>
                    </a:lnTo>
                    <a:lnTo>
                      <a:pt x="368" y="33308"/>
                    </a:lnTo>
                    <a:lnTo>
                      <a:pt x="407" y="33366"/>
                    </a:lnTo>
                    <a:lnTo>
                      <a:pt x="445" y="33386"/>
                    </a:lnTo>
                    <a:lnTo>
                      <a:pt x="542" y="33424"/>
                    </a:lnTo>
                    <a:lnTo>
                      <a:pt x="658" y="33424"/>
                    </a:lnTo>
                    <a:lnTo>
                      <a:pt x="755" y="33405"/>
                    </a:lnTo>
                    <a:lnTo>
                      <a:pt x="832" y="33328"/>
                    </a:lnTo>
                    <a:lnTo>
                      <a:pt x="871" y="33289"/>
                    </a:lnTo>
                    <a:lnTo>
                      <a:pt x="890" y="33231"/>
                    </a:lnTo>
                    <a:lnTo>
                      <a:pt x="909" y="33173"/>
                    </a:lnTo>
                    <a:lnTo>
                      <a:pt x="909" y="33115"/>
                    </a:lnTo>
                    <a:lnTo>
                      <a:pt x="813" y="32284"/>
                    </a:lnTo>
                    <a:lnTo>
                      <a:pt x="735" y="31472"/>
                    </a:lnTo>
                    <a:lnTo>
                      <a:pt x="677" y="30641"/>
                    </a:lnTo>
                    <a:lnTo>
                      <a:pt x="619" y="29809"/>
                    </a:lnTo>
                    <a:lnTo>
                      <a:pt x="600" y="28978"/>
                    </a:lnTo>
                    <a:lnTo>
                      <a:pt x="581" y="28147"/>
                    </a:lnTo>
                    <a:lnTo>
                      <a:pt x="581" y="27316"/>
                    </a:lnTo>
                    <a:lnTo>
                      <a:pt x="581" y="26484"/>
                    </a:lnTo>
                    <a:lnTo>
                      <a:pt x="619" y="24822"/>
                    </a:lnTo>
                    <a:lnTo>
                      <a:pt x="697" y="23159"/>
                    </a:lnTo>
                    <a:lnTo>
                      <a:pt x="813" y="21516"/>
                    </a:lnTo>
                    <a:lnTo>
                      <a:pt x="929" y="19854"/>
                    </a:lnTo>
                    <a:lnTo>
                      <a:pt x="1064" y="18327"/>
                    </a:lnTo>
                    <a:lnTo>
                      <a:pt x="1161" y="16800"/>
                    </a:lnTo>
                    <a:lnTo>
                      <a:pt x="1257" y="15272"/>
                    </a:lnTo>
                    <a:lnTo>
                      <a:pt x="1296" y="13726"/>
                    </a:lnTo>
                    <a:lnTo>
                      <a:pt x="1315" y="10556"/>
                    </a:lnTo>
                    <a:lnTo>
                      <a:pt x="1354" y="8970"/>
                    </a:lnTo>
                    <a:lnTo>
                      <a:pt x="1393" y="7385"/>
                    </a:lnTo>
                    <a:lnTo>
                      <a:pt x="1451" y="6496"/>
                    </a:lnTo>
                    <a:lnTo>
                      <a:pt x="1509" y="5626"/>
                    </a:lnTo>
                    <a:lnTo>
                      <a:pt x="1605" y="4737"/>
                    </a:lnTo>
                    <a:lnTo>
                      <a:pt x="1702" y="3848"/>
                    </a:lnTo>
                    <a:lnTo>
                      <a:pt x="1837" y="2978"/>
                    </a:lnTo>
                    <a:lnTo>
                      <a:pt x="2011" y="2108"/>
                    </a:lnTo>
                    <a:lnTo>
                      <a:pt x="2204" y="1238"/>
                    </a:lnTo>
                    <a:lnTo>
                      <a:pt x="2456" y="387"/>
                    </a:lnTo>
                    <a:lnTo>
                      <a:pt x="2456" y="329"/>
                    </a:lnTo>
                    <a:lnTo>
                      <a:pt x="2456" y="252"/>
                    </a:lnTo>
                    <a:lnTo>
                      <a:pt x="2456" y="213"/>
                    </a:lnTo>
                    <a:lnTo>
                      <a:pt x="2417" y="155"/>
                    </a:lnTo>
                    <a:lnTo>
                      <a:pt x="2359" y="78"/>
                    </a:lnTo>
                    <a:lnTo>
                      <a:pt x="2262" y="20"/>
                    </a:lnTo>
                    <a:lnTo>
                      <a:pt x="21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1759025" y="-1422325"/>
                <a:ext cx="247950" cy="963200"/>
              </a:xfrm>
              <a:custGeom>
                <a:avLst/>
                <a:gdLst/>
                <a:ahLst/>
                <a:cxnLst/>
                <a:rect l="l" t="t" r="r" b="b"/>
                <a:pathLst>
                  <a:path w="9918" h="38528" extrusionOk="0">
                    <a:moveTo>
                      <a:pt x="5684" y="0"/>
                    </a:moveTo>
                    <a:lnTo>
                      <a:pt x="5375" y="19"/>
                    </a:lnTo>
                    <a:lnTo>
                      <a:pt x="5046" y="58"/>
                    </a:lnTo>
                    <a:lnTo>
                      <a:pt x="4717" y="97"/>
                    </a:lnTo>
                    <a:lnTo>
                      <a:pt x="4408" y="155"/>
                    </a:lnTo>
                    <a:lnTo>
                      <a:pt x="4118" y="251"/>
                    </a:lnTo>
                    <a:lnTo>
                      <a:pt x="3867" y="348"/>
                    </a:lnTo>
                    <a:lnTo>
                      <a:pt x="3635" y="464"/>
                    </a:lnTo>
                    <a:lnTo>
                      <a:pt x="3441" y="619"/>
                    </a:lnTo>
                    <a:lnTo>
                      <a:pt x="3267" y="793"/>
                    </a:lnTo>
                    <a:lnTo>
                      <a:pt x="3132" y="1005"/>
                    </a:lnTo>
                    <a:lnTo>
                      <a:pt x="3016" y="1237"/>
                    </a:lnTo>
                    <a:lnTo>
                      <a:pt x="2919" y="1508"/>
                    </a:lnTo>
                    <a:lnTo>
                      <a:pt x="2726" y="2223"/>
                    </a:lnTo>
                    <a:lnTo>
                      <a:pt x="2572" y="2958"/>
                    </a:lnTo>
                    <a:lnTo>
                      <a:pt x="2417" y="3692"/>
                    </a:lnTo>
                    <a:lnTo>
                      <a:pt x="2301" y="4427"/>
                    </a:lnTo>
                    <a:lnTo>
                      <a:pt x="2204" y="5181"/>
                    </a:lnTo>
                    <a:lnTo>
                      <a:pt x="2108" y="5935"/>
                    </a:lnTo>
                    <a:lnTo>
                      <a:pt x="1934" y="7404"/>
                    </a:lnTo>
                    <a:lnTo>
                      <a:pt x="1644" y="9956"/>
                    </a:lnTo>
                    <a:lnTo>
                      <a:pt x="1373" y="12507"/>
                    </a:lnTo>
                    <a:lnTo>
                      <a:pt x="1122" y="15040"/>
                    </a:lnTo>
                    <a:lnTo>
                      <a:pt x="909" y="17611"/>
                    </a:lnTo>
                    <a:lnTo>
                      <a:pt x="716" y="20163"/>
                    </a:lnTo>
                    <a:lnTo>
                      <a:pt x="542" y="22714"/>
                    </a:lnTo>
                    <a:lnTo>
                      <a:pt x="387" y="25266"/>
                    </a:lnTo>
                    <a:lnTo>
                      <a:pt x="252" y="27837"/>
                    </a:lnTo>
                    <a:lnTo>
                      <a:pt x="136" y="30311"/>
                    </a:lnTo>
                    <a:lnTo>
                      <a:pt x="39" y="32786"/>
                    </a:lnTo>
                    <a:lnTo>
                      <a:pt x="20" y="34023"/>
                    </a:lnTo>
                    <a:lnTo>
                      <a:pt x="0" y="35260"/>
                    </a:lnTo>
                    <a:lnTo>
                      <a:pt x="0" y="36517"/>
                    </a:lnTo>
                    <a:lnTo>
                      <a:pt x="0" y="37754"/>
                    </a:lnTo>
                    <a:lnTo>
                      <a:pt x="20" y="37812"/>
                    </a:lnTo>
                    <a:lnTo>
                      <a:pt x="39" y="37870"/>
                    </a:lnTo>
                    <a:lnTo>
                      <a:pt x="58" y="37909"/>
                    </a:lnTo>
                    <a:lnTo>
                      <a:pt x="97" y="37947"/>
                    </a:lnTo>
                    <a:lnTo>
                      <a:pt x="194" y="37986"/>
                    </a:lnTo>
                    <a:lnTo>
                      <a:pt x="290" y="37986"/>
                    </a:lnTo>
                    <a:lnTo>
                      <a:pt x="406" y="37947"/>
                    </a:lnTo>
                    <a:lnTo>
                      <a:pt x="484" y="37889"/>
                    </a:lnTo>
                    <a:lnTo>
                      <a:pt x="561" y="37793"/>
                    </a:lnTo>
                    <a:lnTo>
                      <a:pt x="580" y="37735"/>
                    </a:lnTo>
                    <a:lnTo>
                      <a:pt x="580" y="37657"/>
                    </a:lnTo>
                    <a:lnTo>
                      <a:pt x="561" y="36497"/>
                    </a:lnTo>
                    <a:lnTo>
                      <a:pt x="561" y="35318"/>
                    </a:lnTo>
                    <a:lnTo>
                      <a:pt x="600" y="32960"/>
                    </a:lnTo>
                    <a:lnTo>
                      <a:pt x="658" y="30601"/>
                    </a:lnTo>
                    <a:lnTo>
                      <a:pt x="774" y="28243"/>
                    </a:lnTo>
                    <a:lnTo>
                      <a:pt x="909" y="25885"/>
                    </a:lnTo>
                    <a:lnTo>
                      <a:pt x="1064" y="23546"/>
                    </a:lnTo>
                    <a:lnTo>
                      <a:pt x="1412" y="18848"/>
                    </a:lnTo>
                    <a:lnTo>
                      <a:pt x="1605" y="16412"/>
                    </a:lnTo>
                    <a:lnTo>
                      <a:pt x="1818" y="13977"/>
                    </a:lnTo>
                    <a:lnTo>
                      <a:pt x="2050" y="11560"/>
                    </a:lnTo>
                    <a:lnTo>
                      <a:pt x="2320" y="9144"/>
                    </a:lnTo>
                    <a:lnTo>
                      <a:pt x="2494" y="7462"/>
                    </a:lnTo>
                    <a:lnTo>
                      <a:pt x="2707" y="5780"/>
                    </a:lnTo>
                    <a:lnTo>
                      <a:pt x="2823" y="4930"/>
                    </a:lnTo>
                    <a:lnTo>
                      <a:pt x="2958" y="4098"/>
                    </a:lnTo>
                    <a:lnTo>
                      <a:pt x="3113" y="3267"/>
                    </a:lnTo>
                    <a:lnTo>
                      <a:pt x="3287" y="2436"/>
                    </a:lnTo>
                    <a:lnTo>
                      <a:pt x="3383" y="1953"/>
                    </a:lnTo>
                    <a:lnTo>
                      <a:pt x="3441" y="1740"/>
                    </a:lnTo>
                    <a:lnTo>
                      <a:pt x="3499" y="1508"/>
                    </a:lnTo>
                    <a:lnTo>
                      <a:pt x="3596" y="1315"/>
                    </a:lnTo>
                    <a:lnTo>
                      <a:pt x="3731" y="1141"/>
                    </a:lnTo>
                    <a:lnTo>
                      <a:pt x="3789" y="1063"/>
                    </a:lnTo>
                    <a:lnTo>
                      <a:pt x="3886" y="986"/>
                    </a:lnTo>
                    <a:lnTo>
                      <a:pt x="3963" y="928"/>
                    </a:lnTo>
                    <a:lnTo>
                      <a:pt x="4079" y="870"/>
                    </a:lnTo>
                    <a:lnTo>
                      <a:pt x="4234" y="793"/>
                    </a:lnTo>
                    <a:lnTo>
                      <a:pt x="4408" y="735"/>
                    </a:lnTo>
                    <a:lnTo>
                      <a:pt x="4737" y="657"/>
                    </a:lnTo>
                    <a:lnTo>
                      <a:pt x="5104" y="599"/>
                    </a:lnTo>
                    <a:lnTo>
                      <a:pt x="5471" y="580"/>
                    </a:lnTo>
                    <a:lnTo>
                      <a:pt x="6206" y="580"/>
                    </a:lnTo>
                    <a:lnTo>
                      <a:pt x="6902" y="619"/>
                    </a:lnTo>
                    <a:lnTo>
                      <a:pt x="8294" y="677"/>
                    </a:lnTo>
                    <a:lnTo>
                      <a:pt x="8970" y="715"/>
                    </a:lnTo>
                    <a:lnTo>
                      <a:pt x="9301" y="706"/>
                    </a:lnTo>
                    <a:lnTo>
                      <a:pt x="9301" y="706"/>
                    </a:lnTo>
                    <a:lnTo>
                      <a:pt x="9202" y="1276"/>
                    </a:lnTo>
                    <a:lnTo>
                      <a:pt x="9067" y="2146"/>
                    </a:lnTo>
                    <a:lnTo>
                      <a:pt x="8931" y="3035"/>
                    </a:lnTo>
                    <a:lnTo>
                      <a:pt x="8815" y="3924"/>
                    </a:lnTo>
                    <a:lnTo>
                      <a:pt x="8622" y="5703"/>
                    </a:lnTo>
                    <a:lnTo>
                      <a:pt x="8468" y="7501"/>
                    </a:lnTo>
                    <a:lnTo>
                      <a:pt x="8332" y="9298"/>
                    </a:lnTo>
                    <a:lnTo>
                      <a:pt x="8216" y="11077"/>
                    </a:lnTo>
                    <a:lnTo>
                      <a:pt x="8004" y="14653"/>
                    </a:lnTo>
                    <a:lnTo>
                      <a:pt x="7752" y="18983"/>
                    </a:lnTo>
                    <a:lnTo>
                      <a:pt x="7520" y="23314"/>
                    </a:lnTo>
                    <a:lnTo>
                      <a:pt x="7346" y="27644"/>
                    </a:lnTo>
                    <a:lnTo>
                      <a:pt x="7211" y="31955"/>
                    </a:lnTo>
                    <a:lnTo>
                      <a:pt x="7172" y="33791"/>
                    </a:lnTo>
                    <a:lnTo>
                      <a:pt x="7134" y="35608"/>
                    </a:lnTo>
                    <a:lnTo>
                      <a:pt x="7134" y="37000"/>
                    </a:lnTo>
                    <a:lnTo>
                      <a:pt x="7114" y="37657"/>
                    </a:lnTo>
                    <a:lnTo>
                      <a:pt x="7114" y="37967"/>
                    </a:lnTo>
                    <a:lnTo>
                      <a:pt x="7114" y="38141"/>
                    </a:lnTo>
                    <a:lnTo>
                      <a:pt x="7134" y="38276"/>
                    </a:lnTo>
                    <a:lnTo>
                      <a:pt x="7172" y="38373"/>
                    </a:lnTo>
                    <a:lnTo>
                      <a:pt x="7230" y="38450"/>
                    </a:lnTo>
                    <a:lnTo>
                      <a:pt x="7308" y="38508"/>
                    </a:lnTo>
                    <a:lnTo>
                      <a:pt x="7404" y="38527"/>
                    </a:lnTo>
                    <a:lnTo>
                      <a:pt x="7520" y="38527"/>
                    </a:lnTo>
                    <a:lnTo>
                      <a:pt x="7636" y="38469"/>
                    </a:lnTo>
                    <a:lnTo>
                      <a:pt x="7714" y="38392"/>
                    </a:lnTo>
                    <a:lnTo>
                      <a:pt x="7733" y="38334"/>
                    </a:lnTo>
                    <a:lnTo>
                      <a:pt x="7733" y="38276"/>
                    </a:lnTo>
                    <a:lnTo>
                      <a:pt x="7733" y="38199"/>
                    </a:lnTo>
                    <a:lnTo>
                      <a:pt x="7733" y="38141"/>
                    </a:lnTo>
                    <a:lnTo>
                      <a:pt x="7714" y="38083"/>
                    </a:lnTo>
                    <a:lnTo>
                      <a:pt x="7704" y="38069"/>
                    </a:lnTo>
                    <a:lnTo>
                      <a:pt x="7694" y="37928"/>
                    </a:lnTo>
                    <a:lnTo>
                      <a:pt x="7675" y="37638"/>
                    </a:lnTo>
                    <a:lnTo>
                      <a:pt x="7694" y="37077"/>
                    </a:lnTo>
                    <a:lnTo>
                      <a:pt x="7714" y="35840"/>
                    </a:lnTo>
                    <a:lnTo>
                      <a:pt x="7733" y="34294"/>
                    </a:lnTo>
                    <a:lnTo>
                      <a:pt x="7772" y="32766"/>
                    </a:lnTo>
                    <a:lnTo>
                      <a:pt x="7888" y="28765"/>
                    </a:lnTo>
                    <a:lnTo>
                      <a:pt x="8042" y="24763"/>
                    </a:lnTo>
                    <a:lnTo>
                      <a:pt x="8255" y="20414"/>
                    </a:lnTo>
                    <a:lnTo>
                      <a:pt x="8487" y="16045"/>
                    </a:lnTo>
                    <a:lnTo>
                      <a:pt x="8622" y="13861"/>
                    </a:lnTo>
                    <a:lnTo>
                      <a:pt x="8777" y="11676"/>
                    </a:lnTo>
                    <a:lnTo>
                      <a:pt x="8931" y="9492"/>
                    </a:lnTo>
                    <a:lnTo>
                      <a:pt x="9105" y="7327"/>
                    </a:lnTo>
                    <a:lnTo>
                      <a:pt x="9260" y="5606"/>
                    </a:lnTo>
                    <a:lnTo>
                      <a:pt x="9434" y="3886"/>
                    </a:lnTo>
                    <a:lnTo>
                      <a:pt x="9531" y="3016"/>
                    </a:lnTo>
                    <a:lnTo>
                      <a:pt x="9647" y="2165"/>
                    </a:lnTo>
                    <a:lnTo>
                      <a:pt x="9782" y="1295"/>
                    </a:lnTo>
                    <a:lnTo>
                      <a:pt x="9917" y="445"/>
                    </a:lnTo>
                    <a:lnTo>
                      <a:pt x="9917" y="387"/>
                    </a:lnTo>
                    <a:lnTo>
                      <a:pt x="9917" y="309"/>
                    </a:lnTo>
                    <a:lnTo>
                      <a:pt x="9879" y="271"/>
                    </a:lnTo>
                    <a:lnTo>
                      <a:pt x="9840" y="213"/>
                    </a:lnTo>
                    <a:lnTo>
                      <a:pt x="9782" y="174"/>
                    </a:lnTo>
                    <a:lnTo>
                      <a:pt x="9724" y="155"/>
                    </a:lnTo>
                    <a:lnTo>
                      <a:pt x="9666" y="135"/>
                    </a:lnTo>
                    <a:lnTo>
                      <a:pt x="8951" y="135"/>
                    </a:lnTo>
                    <a:lnTo>
                      <a:pt x="8294" y="116"/>
                    </a:lnTo>
                    <a:lnTo>
                      <a:pt x="6998" y="19"/>
                    </a:lnTo>
                    <a:lnTo>
                      <a:pt x="6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1838275" y="-1413150"/>
                <a:ext cx="161925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6477" h="5124" extrusionOk="0">
                    <a:moveTo>
                      <a:pt x="6090" y="0"/>
                    </a:moveTo>
                    <a:lnTo>
                      <a:pt x="6032" y="20"/>
                    </a:lnTo>
                    <a:lnTo>
                      <a:pt x="5974" y="39"/>
                    </a:lnTo>
                    <a:lnTo>
                      <a:pt x="5935" y="78"/>
                    </a:lnTo>
                    <a:lnTo>
                      <a:pt x="5433" y="638"/>
                    </a:lnTo>
                    <a:lnTo>
                      <a:pt x="4950" y="1180"/>
                    </a:lnTo>
                    <a:lnTo>
                      <a:pt x="4486" y="1760"/>
                    </a:lnTo>
                    <a:lnTo>
                      <a:pt x="4041" y="2339"/>
                    </a:lnTo>
                    <a:lnTo>
                      <a:pt x="3132" y="3519"/>
                    </a:lnTo>
                    <a:lnTo>
                      <a:pt x="2688" y="4099"/>
                    </a:lnTo>
                    <a:lnTo>
                      <a:pt x="2459" y="4375"/>
                    </a:lnTo>
                    <a:lnTo>
                      <a:pt x="2459" y="4375"/>
                    </a:lnTo>
                    <a:lnTo>
                      <a:pt x="2340" y="4195"/>
                    </a:lnTo>
                    <a:lnTo>
                      <a:pt x="2031" y="3731"/>
                    </a:lnTo>
                    <a:lnTo>
                      <a:pt x="1741" y="3229"/>
                    </a:lnTo>
                    <a:lnTo>
                      <a:pt x="1489" y="2726"/>
                    </a:lnTo>
                    <a:lnTo>
                      <a:pt x="1257" y="2224"/>
                    </a:lnTo>
                    <a:lnTo>
                      <a:pt x="1025" y="1702"/>
                    </a:lnTo>
                    <a:lnTo>
                      <a:pt x="561" y="658"/>
                    </a:lnTo>
                    <a:lnTo>
                      <a:pt x="542" y="600"/>
                    </a:lnTo>
                    <a:lnTo>
                      <a:pt x="484" y="561"/>
                    </a:lnTo>
                    <a:lnTo>
                      <a:pt x="445" y="522"/>
                    </a:lnTo>
                    <a:lnTo>
                      <a:pt x="387" y="503"/>
                    </a:lnTo>
                    <a:lnTo>
                      <a:pt x="291" y="484"/>
                    </a:lnTo>
                    <a:lnTo>
                      <a:pt x="194" y="522"/>
                    </a:lnTo>
                    <a:lnTo>
                      <a:pt x="97" y="580"/>
                    </a:lnTo>
                    <a:lnTo>
                      <a:pt x="39" y="658"/>
                    </a:lnTo>
                    <a:lnTo>
                      <a:pt x="20" y="696"/>
                    </a:lnTo>
                    <a:lnTo>
                      <a:pt x="1" y="754"/>
                    </a:lnTo>
                    <a:lnTo>
                      <a:pt x="20" y="812"/>
                    </a:lnTo>
                    <a:lnTo>
                      <a:pt x="39" y="890"/>
                    </a:lnTo>
                    <a:lnTo>
                      <a:pt x="503" y="1953"/>
                    </a:lnTo>
                    <a:lnTo>
                      <a:pt x="735" y="2494"/>
                    </a:lnTo>
                    <a:lnTo>
                      <a:pt x="987" y="3016"/>
                    </a:lnTo>
                    <a:lnTo>
                      <a:pt x="1257" y="3538"/>
                    </a:lnTo>
                    <a:lnTo>
                      <a:pt x="1547" y="4060"/>
                    </a:lnTo>
                    <a:lnTo>
                      <a:pt x="1857" y="4543"/>
                    </a:lnTo>
                    <a:lnTo>
                      <a:pt x="2031" y="4775"/>
                    </a:lnTo>
                    <a:lnTo>
                      <a:pt x="2224" y="5007"/>
                    </a:lnTo>
                    <a:lnTo>
                      <a:pt x="2263" y="5065"/>
                    </a:lnTo>
                    <a:lnTo>
                      <a:pt x="2321" y="5085"/>
                    </a:lnTo>
                    <a:lnTo>
                      <a:pt x="2379" y="5104"/>
                    </a:lnTo>
                    <a:lnTo>
                      <a:pt x="2456" y="5123"/>
                    </a:lnTo>
                    <a:lnTo>
                      <a:pt x="2514" y="5104"/>
                    </a:lnTo>
                    <a:lnTo>
                      <a:pt x="2572" y="5085"/>
                    </a:lnTo>
                    <a:lnTo>
                      <a:pt x="2630" y="5046"/>
                    </a:lnTo>
                    <a:lnTo>
                      <a:pt x="2688" y="5007"/>
                    </a:lnTo>
                    <a:lnTo>
                      <a:pt x="3152" y="4427"/>
                    </a:lnTo>
                    <a:lnTo>
                      <a:pt x="3596" y="3847"/>
                    </a:lnTo>
                    <a:lnTo>
                      <a:pt x="4505" y="2687"/>
                    </a:lnTo>
                    <a:lnTo>
                      <a:pt x="4950" y="2108"/>
                    </a:lnTo>
                    <a:lnTo>
                      <a:pt x="5413" y="1528"/>
                    </a:lnTo>
                    <a:lnTo>
                      <a:pt x="5897" y="967"/>
                    </a:lnTo>
                    <a:lnTo>
                      <a:pt x="6399" y="426"/>
                    </a:lnTo>
                    <a:lnTo>
                      <a:pt x="6438" y="387"/>
                    </a:lnTo>
                    <a:lnTo>
                      <a:pt x="6457" y="329"/>
                    </a:lnTo>
                    <a:lnTo>
                      <a:pt x="6477" y="271"/>
                    </a:lnTo>
                    <a:lnTo>
                      <a:pt x="6477" y="232"/>
                    </a:lnTo>
                    <a:lnTo>
                      <a:pt x="6438" y="136"/>
                    </a:lnTo>
                    <a:lnTo>
                      <a:pt x="6361" y="58"/>
                    </a:lnTo>
                    <a:lnTo>
                      <a:pt x="6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1850850" y="-1305875"/>
                <a:ext cx="57050" cy="84530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33812" extrusionOk="0">
                    <a:moveTo>
                      <a:pt x="1972" y="1"/>
                    </a:moveTo>
                    <a:lnTo>
                      <a:pt x="1876" y="20"/>
                    </a:lnTo>
                    <a:lnTo>
                      <a:pt x="1818" y="40"/>
                    </a:lnTo>
                    <a:lnTo>
                      <a:pt x="1779" y="78"/>
                    </a:lnTo>
                    <a:lnTo>
                      <a:pt x="1740" y="117"/>
                    </a:lnTo>
                    <a:lnTo>
                      <a:pt x="1721" y="175"/>
                    </a:lnTo>
                    <a:lnTo>
                      <a:pt x="1508" y="968"/>
                    </a:lnTo>
                    <a:lnTo>
                      <a:pt x="1315" y="1741"/>
                    </a:lnTo>
                    <a:lnTo>
                      <a:pt x="1160" y="2533"/>
                    </a:lnTo>
                    <a:lnTo>
                      <a:pt x="1025" y="3326"/>
                    </a:lnTo>
                    <a:lnTo>
                      <a:pt x="909" y="4138"/>
                    </a:lnTo>
                    <a:lnTo>
                      <a:pt x="812" y="4930"/>
                    </a:lnTo>
                    <a:lnTo>
                      <a:pt x="735" y="5723"/>
                    </a:lnTo>
                    <a:lnTo>
                      <a:pt x="677" y="6535"/>
                    </a:lnTo>
                    <a:lnTo>
                      <a:pt x="638" y="7347"/>
                    </a:lnTo>
                    <a:lnTo>
                      <a:pt x="600" y="8159"/>
                    </a:lnTo>
                    <a:lnTo>
                      <a:pt x="561" y="9763"/>
                    </a:lnTo>
                    <a:lnTo>
                      <a:pt x="542" y="12991"/>
                    </a:lnTo>
                    <a:lnTo>
                      <a:pt x="503" y="14654"/>
                    </a:lnTo>
                    <a:lnTo>
                      <a:pt x="426" y="16297"/>
                    </a:lnTo>
                    <a:lnTo>
                      <a:pt x="348" y="17960"/>
                    </a:lnTo>
                    <a:lnTo>
                      <a:pt x="232" y="19603"/>
                    </a:lnTo>
                    <a:lnTo>
                      <a:pt x="136" y="21246"/>
                    </a:lnTo>
                    <a:lnTo>
                      <a:pt x="58" y="22908"/>
                    </a:lnTo>
                    <a:lnTo>
                      <a:pt x="0" y="24552"/>
                    </a:lnTo>
                    <a:lnTo>
                      <a:pt x="0" y="25383"/>
                    </a:lnTo>
                    <a:lnTo>
                      <a:pt x="0" y="26214"/>
                    </a:lnTo>
                    <a:lnTo>
                      <a:pt x="39" y="28050"/>
                    </a:lnTo>
                    <a:lnTo>
                      <a:pt x="78" y="28978"/>
                    </a:lnTo>
                    <a:lnTo>
                      <a:pt x="116" y="29906"/>
                    </a:lnTo>
                    <a:lnTo>
                      <a:pt x="174" y="30815"/>
                    </a:lnTo>
                    <a:lnTo>
                      <a:pt x="252" y="31743"/>
                    </a:lnTo>
                    <a:lnTo>
                      <a:pt x="329" y="32651"/>
                    </a:lnTo>
                    <a:lnTo>
                      <a:pt x="445" y="33579"/>
                    </a:lnTo>
                    <a:lnTo>
                      <a:pt x="464" y="33637"/>
                    </a:lnTo>
                    <a:lnTo>
                      <a:pt x="484" y="33695"/>
                    </a:lnTo>
                    <a:lnTo>
                      <a:pt x="522" y="33734"/>
                    </a:lnTo>
                    <a:lnTo>
                      <a:pt x="561" y="33773"/>
                    </a:lnTo>
                    <a:lnTo>
                      <a:pt x="658" y="33811"/>
                    </a:lnTo>
                    <a:lnTo>
                      <a:pt x="754" y="33811"/>
                    </a:lnTo>
                    <a:lnTo>
                      <a:pt x="870" y="33773"/>
                    </a:lnTo>
                    <a:lnTo>
                      <a:pt x="948" y="33715"/>
                    </a:lnTo>
                    <a:lnTo>
                      <a:pt x="986" y="33676"/>
                    </a:lnTo>
                    <a:lnTo>
                      <a:pt x="1006" y="33618"/>
                    </a:lnTo>
                    <a:lnTo>
                      <a:pt x="1025" y="33560"/>
                    </a:lnTo>
                    <a:lnTo>
                      <a:pt x="1006" y="33483"/>
                    </a:lnTo>
                    <a:lnTo>
                      <a:pt x="909" y="32671"/>
                    </a:lnTo>
                    <a:lnTo>
                      <a:pt x="832" y="31839"/>
                    </a:lnTo>
                    <a:lnTo>
                      <a:pt x="754" y="31008"/>
                    </a:lnTo>
                    <a:lnTo>
                      <a:pt x="696" y="30177"/>
                    </a:lnTo>
                    <a:lnTo>
                      <a:pt x="619" y="28514"/>
                    </a:lnTo>
                    <a:lnTo>
                      <a:pt x="561" y="26852"/>
                    </a:lnTo>
                    <a:lnTo>
                      <a:pt x="561" y="25189"/>
                    </a:lnTo>
                    <a:lnTo>
                      <a:pt x="580" y="23527"/>
                    </a:lnTo>
                    <a:lnTo>
                      <a:pt x="638" y="21845"/>
                    </a:lnTo>
                    <a:lnTo>
                      <a:pt x="735" y="20202"/>
                    </a:lnTo>
                    <a:lnTo>
                      <a:pt x="967" y="17070"/>
                    </a:lnTo>
                    <a:lnTo>
                      <a:pt x="1044" y="15505"/>
                    </a:lnTo>
                    <a:lnTo>
                      <a:pt x="1083" y="14712"/>
                    </a:lnTo>
                    <a:lnTo>
                      <a:pt x="1102" y="13939"/>
                    </a:lnTo>
                    <a:lnTo>
                      <a:pt x="1141" y="10710"/>
                    </a:lnTo>
                    <a:lnTo>
                      <a:pt x="1160" y="9106"/>
                    </a:lnTo>
                    <a:lnTo>
                      <a:pt x="1199" y="7501"/>
                    </a:lnTo>
                    <a:lnTo>
                      <a:pt x="1257" y="6593"/>
                    </a:lnTo>
                    <a:lnTo>
                      <a:pt x="1315" y="5704"/>
                    </a:lnTo>
                    <a:lnTo>
                      <a:pt x="1412" y="4795"/>
                    </a:lnTo>
                    <a:lnTo>
                      <a:pt x="1508" y="3906"/>
                    </a:lnTo>
                    <a:lnTo>
                      <a:pt x="1644" y="3017"/>
                    </a:lnTo>
                    <a:lnTo>
                      <a:pt x="1818" y="2147"/>
                    </a:lnTo>
                    <a:lnTo>
                      <a:pt x="2030" y="1257"/>
                    </a:lnTo>
                    <a:lnTo>
                      <a:pt x="2262" y="388"/>
                    </a:lnTo>
                    <a:lnTo>
                      <a:pt x="2281" y="330"/>
                    </a:lnTo>
                    <a:lnTo>
                      <a:pt x="2281" y="272"/>
                    </a:lnTo>
                    <a:lnTo>
                      <a:pt x="2262" y="214"/>
                    </a:lnTo>
                    <a:lnTo>
                      <a:pt x="2243" y="156"/>
                    </a:lnTo>
                    <a:lnTo>
                      <a:pt x="2165" y="78"/>
                    </a:lnTo>
                    <a:lnTo>
                      <a:pt x="2069" y="20"/>
                    </a:lnTo>
                    <a:lnTo>
                      <a:pt x="19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1638200" y="-1591000"/>
                <a:ext cx="150325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046" extrusionOk="0">
                    <a:moveTo>
                      <a:pt x="329" y="1"/>
                    </a:moveTo>
                    <a:lnTo>
                      <a:pt x="213" y="20"/>
                    </a:lnTo>
                    <a:lnTo>
                      <a:pt x="136" y="59"/>
                    </a:lnTo>
                    <a:lnTo>
                      <a:pt x="59" y="136"/>
                    </a:lnTo>
                    <a:lnTo>
                      <a:pt x="20" y="233"/>
                    </a:lnTo>
                    <a:lnTo>
                      <a:pt x="1" y="291"/>
                    </a:lnTo>
                    <a:lnTo>
                      <a:pt x="20" y="349"/>
                    </a:lnTo>
                    <a:lnTo>
                      <a:pt x="20" y="406"/>
                    </a:lnTo>
                    <a:lnTo>
                      <a:pt x="59" y="464"/>
                    </a:lnTo>
                    <a:lnTo>
                      <a:pt x="233" y="716"/>
                    </a:lnTo>
                    <a:lnTo>
                      <a:pt x="387" y="986"/>
                    </a:lnTo>
                    <a:lnTo>
                      <a:pt x="677" y="1508"/>
                    </a:lnTo>
                    <a:lnTo>
                      <a:pt x="948" y="2069"/>
                    </a:lnTo>
                    <a:lnTo>
                      <a:pt x="1180" y="2630"/>
                    </a:lnTo>
                    <a:lnTo>
                      <a:pt x="1644" y="3770"/>
                    </a:lnTo>
                    <a:lnTo>
                      <a:pt x="1876" y="4331"/>
                    </a:lnTo>
                    <a:lnTo>
                      <a:pt x="2146" y="4872"/>
                    </a:lnTo>
                    <a:lnTo>
                      <a:pt x="2185" y="4930"/>
                    </a:lnTo>
                    <a:lnTo>
                      <a:pt x="2224" y="4988"/>
                    </a:lnTo>
                    <a:lnTo>
                      <a:pt x="2282" y="5027"/>
                    </a:lnTo>
                    <a:lnTo>
                      <a:pt x="2340" y="5046"/>
                    </a:lnTo>
                    <a:lnTo>
                      <a:pt x="2475" y="5046"/>
                    </a:lnTo>
                    <a:lnTo>
                      <a:pt x="2533" y="5027"/>
                    </a:lnTo>
                    <a:lnTo>
                      <a:pt x="2591" y="4988"/>
                    </a:lnTo>
                    <a:lnTo>
                      <a:pt x="2842" y="4795"/>
                    </a:lnTo>
                    <a:lnTo>
                      <a:pt x="3094" y="4601"/>
                    </a:lnTo>
                    <a:lnTo>
                      <a:pt x="3577" y="4157"/>
                    </a:lnTo>
                    <a:lnTo>
                      <a:pt x="4022" y="3693"/>
                    </a:lnTo>
                    <a:lnTo>
                      <a:pt x="4447" y="3190"/>
                    </a:lnTo>
                    <a:lnTo>
                      <a:pt x="4853" y="2688"/>
                    </a:lnTo>
                    <a:lnTo>
                      <a:pt x="5239" y="2166"/>
                    </a:lnTo>
                    <a:lnTo>
                      <a:pt x="5607" y="1624"/>
                    </a:lnTo>
                    <a:lnTo>
                      <a:pt x="5974" y="1083"/>
                    </a:lnTo>
                    <a:lnTo>
                      <a:pt x="5993" y="1025"/>
                    </a:lnTo>
                    <a:lnTo>
                      <a:pt x="6013" y="967"/>
                    </a:lnTo>
                    <a:lnTo>
                      <a:pt x="6013" y="909"/>
                    </a:lnTo>
                    <a:lnTo>
                      <a:pt x="6013" y="851"/>
                    </a:lnTo>
                    <a:lnTo>
                      <a:pt x="5974" y="754"/>
                    </a:lnTo>
                    <a:lnTo>
                      <a:pt x="5897" y="677"/>
                    </a:lnTo>
                    <a:lnTo>
                      <a:pt x="5800" y="619"/>
                    </a:lnTo>
                    <a:lnTo>
                      <a:pt x="5645" y="619"/>
                    </a:lnTo>
                    <a:lnTo>
                      <a:pt x="5587" y="658"/>
                    </a:lnTo>
                    <a:lnTo>
                      <a:pt x="5549" y="677"/>
                    </a:lnTo>
                    <a:lnTo>
                      <a:pt x="5510" y="735"/>
                    </a:lnTo>
                    <a:lnTo>
                      <a:pt x="5162" y="1257"/>
                    </a:lnTo>
                    <a:lnTo>
                      <a:pt x="4814" y="1779"/>
                    </a:lnTo>
                    <a:lnTo>
                      <a:pt x="4428" y="2282"/>
                    </a:lnTo>
                    <a:lnTo>
                      <a:pt x="4041" y="2784"/>
                    </a:lnTo>
                    <a:lnTo>
                      <a:pt x="3635" y="3268"/>
                    </a:lnTo>
                    <a:lnTo>
                      <a:pt x="3190" y="3712"/>
                    </a:lnTo>
                    <a:lnTo>
                      <a:pt x="2726" y="4157"/>
                    </a:lnTo>
                    <a:lnTo>
                      <a:pt x="2518" y="4331"/>
                    </a:lnTo>
                    <a:lnTo>
                      <a:pt x="2398" y="4099"/>
                    </a:lnTo>
                    <a:lnTo>
                      <a:pt x="2146" y="3519"/>
                    </a:lnTo>
                    <a:lnTo>
                      <a:pt x="1683" y="2340"/>
                    </a:lnTo>
                    <a:lnTo>
                      <a:pt x="1431" y="1760"/>
                    </a:lnTo>
                    <a:lnTo>
                      <a:pt x="1161" y="1199"/>
                    </a:lnTo>
                    <a:lnTo>
                      <a:pt x="871" y="638"/>
                    </a:lnTo>
                    <a:lnTo>
                      <a:pt x="697" y="368"/>
                    </a:lnTo>
                    <a:lnTo>
                      <a:pt x="523" y="117"/>
                    </a:lnTo>
                    <a:lnTo>
                      <a:pt x="484" y="59"/>
                    </a:lnTo>
                    <a:lnTo>
                      <a:pt x="426" y="20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1622250" y="-1485650"/>
                <a:ext cx="88950" cy="1011050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40442" extrusionOk="0">
                    <a:moveTo>
                      <a:pt x="3171" y="1"/>
                    </a:moveTo>
                    <a:lnTo>
                      <a:pt x="3132" y="20"/>
                    </a:lnTo>
                    <a:lnTo>
                      <a:pt x="3074" y="59"/>
                    </a:lnTo>
                    <a:lnTo>
                      <a:pt x="3036" y="97"/>
                    </a:lnTo>
                    <a:lnTo>
                      <a:pt x="2920" y="252"/>
                    </a:lnTo>
                    <a:lnTo>
                      <a:pt x="2804" y="407"/>
                    </a:lnTo>
                    <a:lnTo>
                      <a:pt x="2707" y="581"/>
                    </a:lnTo>
                    <a:lnTo>
                      <a:pt x="2630" y="755"/>
                    </a:lnTo>
                    <a:lnTo>
                      <a:pt x="2494" y="1103"/>
                    </a:lnTo>
                    <a:lnTo>
                      <a:pt x="2398" y="1470"/>
                    </a:lnTo>
                    <a:lnTo>
                      <a:pt x="2321" y="1857"/>
                    </a:lnTo>
                    <a:lnTo>
                      <a:pt x="2263" y="2224"/>
                    </a:lnTo>
                    <a:lnTo>
                      <a:pt x="2224" y="2610"/>
                    </a:lnTo>
                    <a:lnTo>
                      <a:pt x="2185" y="2978"/>
                    </a:lnTo>
                    <a:lnTo>
                      <a:pt x="2050" y="4795"/>
                    </a:lnTo>
                    <a:lnTo>
                      <a:pt x="1915" y="6593"/>
                    </a:lnTo>
                    <a:lnTo>
                      <a:pt x="1741" y="8661"/>
                    </a:lnTo>
                    <a:lnTo>
                      <a:pt x="1644" y="9686"/>
                    </a:lnTo>
                    <a:lnTo>
                      <a:pt x="1547" y="10710"/>
                    </a:lnTo>
                    <a:lnTo>
                      <a:pt x="1412" y="11754"/>
                    </a:lnTo>
                    <a:lnTo>
                      <a:pt x="1277" y="12798"/>
                    </a:lnTo>
                    <a:lnTo>
                      <a:pt x="1141" y="13842"/>
                    </a:lnTo>
                    <a:lnTo>
                      <a:pt x="1006" y="14866"/>
                    </a:lnTo>
                    <a:lnTo>
                      <a:pt x="909" y="15968"/>
                    </a:lnTo>
                    <a:lnTo>
                      <a:pt x="813" y="17051"/>
                    </a:lnTo>
                    <a:lnTo>
                      <a:pt x="716" y="18133"/>
                    </a:lnTo>
                    <a:lnTo>
                      <a:pt x="658" y="19235"/>
                    </a:lnTo>
                    <a:lnTo>
                      <a:pt x="542" y="21420"/>
                    </a:lnTo>
                    <a:lnTo>
                      <a:pt x="465" y="23604"/>
                    </a:lnTo>
                    <a:lnTo>
                      <a:pt x="407" y="25653"/>
                    </a:lnTo>
                    <a:lnTo>
                      <a:pt x="387" y="27702"/>
                    </a:lnTo>
                    <a:lnTo>
                      <a:pt x="349" y="29751"/>
                    </a:lnTo>
                    <a:lnTo>
                      <a:pt x="310" y="30776"/>
                    </a:lnTo>
                    <a:lnTo>
                      <a:pt x="271" y="31781"/>
                    </a:lnTo>
                    <a:lnTo>
                      <a:pt x="136" y="33888"/>
                    </a:lnTo>
                    <a:lnTo>
                      <a:pt x="78" y="34952"/>
                    </a:lnTo>
                    <a:lnTo>
                      <a:pt x="39" y="35995"/>
                    </a:lnTo>
                    <a:lnTo>
                      <a:pt x="1" y="37059"/>
                    </a:lnTo>
                    <a:lnTo>
                      <a:pt x="20" y="38122"/>
                    </a:lnTo>
                    <a:lnTo>
                      <a:pt x="39" y="38644"/>
                    </a:lnTo>
                    <a:lnTo>
                      <a:pt x="78" y="39166"/>
                    </a:lnTo>
                    <a:lnTo>
                      <a:pt x="136" y="39688"/>
                    </a:lnTo>
                    <a:lnTo>
                      <a:pt x="194" y="40210"/>
                    </a:lnTo>
                    <a:lnTo>
                      <a:pt x="213" y="40268"/>
                    </a:lnTo>
                    <a:lnTo>
                      <a:pt x="233" y="40326"/>
                    </a:lnTo>
                    <a:lnTo>
                      <a:pt x="271" y="40364"/>
                    </a:lnTo>
                    <a:lnTo>
                      <a:pt x="310" y="40403"/>
                    </a:lnTo>
                    <a:lnTo>
                      <a:pt x="407" y="40442"/>
                    </a:lnTo>
                    <a:lnTo>
                      <a:pt x="523" y="40442"/>
                    </a:lnTo>
                    <a:lnTo>
                      <a:pt x="619" y="40422"/>
                    </a:lnTo>
                    <a:lnTo>
                      <a:pt x="697" y="40345"/>
                    </a:lnTo>
                    <a:lnTo>
                      <a:pt x="735" y="40306"/>
                    </a:lnTo>
                    <a:lnTo>
                      <a:pt x="755" y="40248"/>
                    </a:lnTo>
                    <a:lnTo>
                      <a:pt x="755" y="40190"/>
                    </a:lnTo>
                    <a:lnTo>
                      <a:pt x="755" y="40132"/>
                    </a:lnTo>
                    <a:lnTo>
                      <a:pt x="697" y="39668"/>
                    </a:lnTo>
                    <a:lnTo>
                      <a:pt x="658" y="39204"/>
                    </a:lnTo>
                    <a:lnTo>
                      <a:pt x="600" y="38276"/>
                    </a:lnTo>
                    <a:lnTo>
                      <a:pt x="581" y="37349"/>
                    </a:lnTo>
                    <a:lnTo>
                      <a:pt x="600" y="36421"/>
                    </a:lnTo>
                    <a:lnTo>
                      <a:pt x="639" y="35493"/>
                    </a:lnTo>
                    <a:lnTo>
                      <a:pt x="677" y="34565"/>
                    </a:lnTo>
                    <a:lnTo>
                      <a:pt x="793" y="32709"/>
                    </a:lnTo>
                    <a:lnTo>
                      <a:pt x="851" y="31723"/>
                    </a:lnTo>
                    <a:lnTo>
                      <a:pt x="890" y="30718"/>
                    </a:lnTo>
                    <a:lnTo>
                      <a:pt x="929" y="28727"/>
                    </a:lnTo>
                    <a:lnTo>
                      <a:pt x="967" y="26755"/>
                    </a:lnTo>
                    <a:lnTo>
                      <a:pt x="1006" y="24764"/>
                    </a:lnTo>
                    <a:lnTo>
                      <a:pt x="1064" y="22676"/>
                    </a:lnTo>
                    <a:lnTo>
                      <a:pt x="1161" y="20608"/>
                    </a:lnTo>
                    <a:lnTo>
                      <a:pt x="1277" y="18520"/>
                    </a:lnTo>
                    <a:lnTo>
                      <a:pt x="1431" y="16452"/>
                    </a:lnTo>
                    <a:lnTo>
                      <a:pt x="1528" y="15427"/>
                    </a:lnTo>
                    <a:lnTo>
                      <a:pt x="1644" y="14402"/>
                    </a:lnTo>
                    <a:lnTo>
                      <a:pt x="1895" y="12353"/>
                    </a:lnTo>
                    <a:lnTo>
                      <a:pt x="2147" y="10304"/>
                    </a:lnTo>
                    <a:lnTo>
                      <a:pt x="2263" y="9280"/>
                    </a:lnTo>
                    <a:lnTo>
                      <a:pt x="2359" y="8236"/>
                    </a:lnTo>
                    <a:lnTo>
                      <a:pt x="2552" y="6167"/>
                    </a:lnTo>
                    <a:lnTo>
                      <a:pt x="2649" y="5124"/>
                    </a:lnTo>
                    <a:lnTo>
                      <a:pt x="2707" y="4080"/>
                    </a:lnTo>
                    <a:lnTo>
                      <a:pt x="2746" y="3152"/>
                    </a:lnTo>
                    <a:lnTo>
                      <a:pt x="2765" y="2668"/>
                    </a:lnTo>
                    <a:lnTo>
                      <a:pt x="2823" y="2185"/>
                    </a:lnTo>
                    <a:lnTo>
                      <a:pt x="2900" y="1702"/>
                    </a:lnTo>
                    <a:lnTo>
                      <a:pt x="2978" y="1470"/>
                    </a:lnTo>
                    <a:lnTo>
                      <a:pt x="3036" y="1257"/>
                    </a:lnTo>
                    <a:lnTo>
                      <a:pt x="3132" y="1045"/>
                    </a:lnTo>
                    <a:lnTo>
                      <a:pt x="3229" y="832"/>
                    </a:lnTo>
                    <a:lnTo>
                      <a:pt x="3345" y="639"/>
                    </a:lnTo>
                    <a:lnTo>
                      <a:pt x="3500" y="445"/>
                    </a:lnTo>
                    <a:lnTo>
                      <a:pt x="3519" y="387"/>
                    </a:lnTo>
                    <a:lnTo>
                      <a:pt x="3558" y="349"/>
                    </a:lnTo>
                    <a:lnTo>
                      <a:pt x="3558" y="291"/>
                    </a:lnTo>
                    <a:lnTo>
                      <a:pt x="3558" y="233"/>
                    </a:lnTo>
                    <a:lnTo>
                      <a:pt x="3519" y="136"/>
                    </a:lnTo>
                    <a:lnTo>
                      <a:pt x="3442" y="59"/>
                    </a:lnTo>
                    <a:lnTo>
                      <a:pt x="3345" y="20"/>
                    </a:lnTo>
                    <a:lnTo>
                      <a:pt x="32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46550" y="-739950"/>
                <a:ext cx="1289900" cy="284200"/>
              </a:xfrm>
              <a:custGeom>
                <a:avLst/>
                <a:gdLst/>
                <a:ahLst/>
                <a:cxnLst/>
                <a:rect l="l" t="t" r="r" b="b"/>
                <a:pathLst>
                  <a:path w="51596" h="11368" extrusionOk="0">
                    <a:moveTo>
                      <a:pt x="252" y="1"/>
                    </a:moveTo>
                    <a:lnTo>
                      <a:pt x="155" y="59"/>
                    </a:lnTo>
                    <a:lnTo>
                      <a:pt x="98" y="136"/>
                    </a:lnTo>
                    <a:lnTo>
                      <a:pt x="59" y="194"/>
                    </a:lnTo>
                    <a:lnTo>
                      <a:pt x="59" y="252"/>
                    </a:lnTo>
                    <a:lnTo>
                      <a:pt x="20" y="697"/>
                    </a:lnTo>
                    <a:lnTo>
                      <a:pt x="1" y="1141"/>
                    </a:lnTo>
                    <a:lnTo>
                      <a:pt x="1" y="1586"/>
                    </a:lnTo>
                    <a:lnTo>
                      <a:pt x="1" y="2031"/>
                    </a:lnTo>
                    <a:lnTo>
                      <a:pt x="59" y="2920"/>
                    </a:lnTo>
                    <a:lnTo>
                      <a:pt x="136" y="3809"/>
                    </a:lnTo>
                    <a:lnTo>
                      <a:pt x="252" y="4698"/>
                    </a:lnTo>
                    <a:lnTo>
                      <a:pt x="368" y="5568"/>
                    </a:lnTo>
                    <a:lnTo>
                      <a:pt x="484" y="6457"/>
                    </a:lnTo>
                    <a:lnTo>
                      <a:pt x="561" y="7347"/>
                    </a:lnTo>
                    <a:lnTo>
                      <a:pt x="581" y="7424"/>
                    </a:lnTo>
                    <a:lnTo>
                      <a:pt x="619" y="7482"/>
                    </a:lnTo>
                    <a:lnTo>
                      <a:pt x="677" y="7540"/>
                    </a:lnTo>
                    <a:lnTo>
                      <a:pt x="735" y="7579"/>
                    </a:lnTo>
                    <a:lnTo>
                      <a:pt x="1470" y="7830"/>
                    </a:lnTo>
                    <a:lnTo>
                      <a:pt x="2205" y="8062"/>
                    </a:lnTo>
                    <a:lnTo>
                      <a:pt x="2939" y="8275"/>
                    </a:lnTo>
                    <a:lnTo>
                      <a:pt x="3693" y="8448"/>
                    </a:lnTo>
                    <a:lnTo>
                      <a:pt x="4447" y="8584"/>
                    </a:lnTo>
                    <a:lnTo>
                      <a:pt x="5201" y="8700"/>
                    </a:lnTo>
                    <a:lnTo>
                      <a:pt x="5955" y="8796"/>
                    </a:lnTo>
                    <a:lnTo>
                      <a:pt x="6728" y="8874"/>
                    </a:lnTo>
                    <a:lnTo>
                      <a:pt x="7501" y="8951"/>
                    </a:lnTo>
                    <a:lnTo>
                      <a:pt x="8275" y="8990"/>
                    </a:lnTo>
                    <a:lnTo>
                      <a:pt x="9802" y="9048"/>
                    </a:lnTo>
                    <a:lnTo>
                      <a:pt x="11348" y="9086"/>
                    </a:lnTo>
                    <a:lnTo>
                      <a:pt x="12875" y="9106"/>
                    </a:lnTo>
                    <a:lnTo>
                      <a:pt x="14499" y="9144"/>
                    </a:lnTo>
                    <a:lnTo>
                      <a:pt x="16123" y="9241"/>
                    </a:lnTo>
                    <a:lnTo>
                      <a:pt x="19371" y="9434"/>
                    </a:lnTo>
                    <a:lnTo>
                      <a:pt x="22947" y="9647"/>
                    </a:lnTo>
                    <a:lnTo>
                      <a:pt x="26523" y="9860"/>
                    </a:lnTo>
                    <a:lnTo>
                      <a:pt x="28321" y="9976"/>
                    </a:lnTo>
                    <a:lnTo>
                      <a:pt x="30099" y="10130"/>
                    </a:lnTo>
                    <a:lnTo>
                      <a:pt x="31897" y="10304"/>
                    </a:lnTo>
                    <a:lnTo>
                      <a:pt x="33676" y="10478"/>
                    </a:lnTo>
                    <a:lnTo>
                      <a:pt x="37233" y="10846"/>
                    </a:lnTo>
                    <a:lnTo>
                      <a:pt x="39030" y="11020"/>
                    </a:lnTo>
                    <a:lnTo>
                      <a:pt x="40809" y="11155"/>
                    </a:lnTo>
                    <a:lnTo>
                      <a:pt x="42568" y="11271"/>
                    </a:lnTo>
                    <a:lnTo>
                      <a:pt x="44327" y="11348"/>
                    </a:lnTo>
                    <a:lnTo>
                      <a:pt x="46067" y="11367"/>
                    </a:lnTo>
                    <a:lnTo>
                      <a:pt x="48503" y="11367"/>
                    </a:lnTo>
                    <a:lnTo>
                      <a:pt x="49160" y="11348"/>
                    </a:lnTo>
                    <a:lnTo>
                      <a:pt x="49508" y="11309"/>
                    </a:lnTo>
                    <a:lnTo>
                      <a:pt x="49836" y="11290"/>
                    </a:lnTo>
                    <a:lnTo>
                      <a:pt x="50165" y="11232"/>
                    </a:lnTo>
                    <a:lnTo>
                      <a:pt x="50494" y="11155"/>
                    </a:lnTo>
                    <a:lnTo>
                      <a:pt x="50706" y="11097"/>
                    </a:lnTo>
                    <a:lnTo>
                      <a:pt x="50900" y="11000"/>
                    </a:lnTo>
                    <a:lnTo>
                      <a:pt x="51054" y="10904"/>
                    </a:lnTo>
                    <a:lnTo>
                      <a:pt x="51190" y="10788"/>
                    </a:lnTo>
                    <a:lnTo>
                      <a:pt x="51306" y="10652"/>
                    </a:lnTo>
                    <a:lnTo>
                      <a:pt x="51402" y="10498"/>
                    </a:lnTo>
                    <a:lnTo>
                      <a:pt x="51480" y="10304"/>
                    </a:lnTo>
                    <a:lnTo>
                      <a:pt x="51518" y="10092"/>
                    </a:lnTo>
                    <a:lnTo>
                      <a:pt x="51557" y="9782"/>
                    </a:lnTo>
                    <a:lnTo>
                      <a:pt x="51576" y="9492"/>
                    </a:lnTo>
                    <a:lnTo>
                      <a:pt x="51576" y="8893"/>
                    </a:lnTo>
                    <a:lnTo>
                      <a:pt x="51557" y="7675"/>
                    </a:lnTo>
                    <a:lnTo>
                      <a:pt x="51557" y="7076"/>
                    </a:lnTo>
                    <a:lnTo>
                      <a:pt x="51576" y="6457"/>
                    </a:lnTo>
                    <a:lnTo>
                      <a:pt x="51596" y="6148"/>
                    </a:lnTo>
                    <a:lnTo>
                      <a:pt x="51576" y="5858"/>
                    </a:lnTo>
                    <a:lnTo>
                      <a:pt x="51557" y="5549"/>
                    </a:lnTo>
                    <a:lnTo>
                      <a:pt x="51499" y="5240"/>
                    </a:lnTo>
                    <a:lnTo>
                      <a:pt x="51422" y="4988"/>
                    </a:lnTo>
                    <a:lnTo>
                      <a:pt x="51325" y="4776"/>
                    </a:lnTo>
                    <a:lnTo>
                      <a:pt x="51190" y="4582"/>
                    </a:lnTo>
                    <a:lnTo>
                      <a:pt x="51054" y="4408"/>
                    </a:lnTo>
                    <a:lnTo>
                      <a:pt x="50880" y="4254"/>
                    </a:lnTo>
                    <a:lnTo>
                      <a:pt x="50687" y="4118"/>
                    </a:lnTo>
                    <a:lnTo>
                      <a:pt x="50494" y="4002"/>
                    </a:lnTo>
                    <a:lnTo>
                      <a:pt x="50281" y="3906"/>
                    </a:lnTo>
                    <a:lnTo>
                      <a:pt x="50049" y="3809"/>
                    </a:lnTo>
                    <a:lnTo>
                      <a:pt x="49836" y="3732"/>
                    </a:lnTo>
                    <a:lnTo>
                      <a:pt x="49353" y="3616"/>
                    </a:lnTo>
                    <a:lnTo>
                      <a:pt x="48870" y="3500"/>
                    </a:lnTo>
                    <a:lnTo>
                      <a:pt x="48425" y="3384"/>
                    </a:lnTo>
                    <a:lnTo>
                      <a:pt x="48348" y="3364"/>
                    </a:lnTo>
                    <a:lnTo>
                      <a:pt x="48290" y="3364"/>
                    </a:lnTo>
                    <a:lnTo>
                      <a:pt x="48232" y="3384"/>
                    </a:lnTo>
                    <a:lnTo>
                      <a:pt x="48193" y="3403"/>
                    </a:lnTo>
                    <a:lnTo>
                      <a:pt x="48097" y="3480"/>
                    </a:lnTo>
                    <a:lnTo>
                      <a:pt x="48058" y="3577"/>
                    </a:lnTo>
                    <a:lnTo>
                      <a:pt x="48019" y="3674"/>
                    </a:lnTo>
                    <a:lnTo>
                      <a:pt x="48039" y="3770"/>
                    </a:lnTo>
                    <a:lnTo>
                      <a:pt x="48058" y="3809"/>
                    </a:lnTo>
                    <a:lnTo>
                      <a:pt x="48097" y="3867"/>
                    </a:lnTo>
                    <a:lnTo>
                      <a:pt x="48155" y="3886"/>
                    </a:lnTo>
                    <a:lnTo>
                      <a:pt x="48213" y="3906"/>
                    </a:lnTo>
                    <a:lnTo>
                      <a:pt x="48599" y="4002"/>
                    </a:lnTo>
                    <a:lnTo>
                      <a:pt x="49024" y="4099"/>
                    </a:lnTo>
                    <a:lnTo>
                      <a:pt x="49450" y="4215"/>
                    </a:lnTo>
                    <a:lnTo>
                      <a:pt x="49875" y="4350"/>
                    </a:lnTo>
                    <a:lnTo>
                      <a:pt x="50068" y="4428"/>
                    </a:lnTo>
                    <a:lnTo>
                      <a:pt x="50262" y="4524"/>
                    </a:lnTo>
                    <a:lnTo>
                      <a:pt x="50436" y="4640"/>
                    </a:lnTo>
                    <a:lnTo>
                      <a:pt x="50571" y="4756"/>
                    </a:lnTo>
                    <a:lnTo>
                      <a:pt x="50706" y="4911"/>
                    </a:lnTo>
                    <a:lnTo>
                      <a:pt x="50822" y="5085"/>
                    </a:lnTo>
                    <a:lnTo>
                      <a:pt x="50900" y="5259"/>
                    </a:lnTo>
                    <a:lnTo>
                      <a:pt x="50958" y="5491"/>
                    </a:lnTo>
                    <a:lnTo>
                      <a:pt x="50996" y="5742"/>
                    </a:lnTo>
                    <a:lnTo>
                      <a:pt x="51016" y="6013"/>
                    </a:lnTo>
                    <a:lnTo>
                      <a:pt x="50996" y="6515"/>
                    </a:lnTo>
                    <a:lnTo>
                      <a:pt x="50977" y="7037"/>
                    </a:lnTo>
                    <a:lnTo>
                      <a:pt x="50977" y="7559"/>
                    </a:lnTo>
                    <a:lnTo>
                      <a:pt x="50996" y="8622"/>
                    </a:lnTo>
                    <a:lnTo>
                      <a:pt x="50996" y="9144"/>
                    </a:lnTo>
                    <a:lnTo>
                      <a:pt x="50977" y="9666"/>
                    </a:lnTo>
                    <a:lnTo>
                      <a:pt x="50977" y="9879"/>
                    </a:lnTo>
                    <a:lnTo>
                      <a:pt x="50938" y="10092"/>
                    </a:lnTo>
                    <a:lnTo>
                      <a:pt x="50900" y="10208"/>
                    </a:lnTo>
                    <a:lnTo>
                      <a:pt x="50861" y="10304"/>
                    </a:lnTo>
                    <a:lnTo>
                      <a:pt x="50803" y="10382"/>
                    </a:lnTo>
                    <a:lnTo>
                      <a:pt x="50726" y="10459"/>
                    </a:lnTo>
                    <a:lnTo>
                      <a:pt x="50590" y="10536"/>
                    </a:lnTo>
                    <a:lnTo>
                      <a:pt x="50436" y="10594"/>
                    </a:lnTo>
                    <a:lnTo>
                      <a:pt x="50281" y="10633"/>
                    </a:lnTo>
                    <a:lnTo>
                      <a:pt x="50126" y="10672"/>
                    </a:lnTo>
                    <a:lnTo>
                      <a:pt x="49798" y="10710"/>
                    </a:lnTo>
                    <a:lnTo>
                      <a:pt x="49488" y="10730"/>
                    </a:lnTo>
                    <a:lnTo>
                      <a:pt x="48773" y="10768"/>
                    </a:lnTo>
                    <a:lnTo>
                      <a:pt x="48058" y="10807"/>
                    </a:lnTo>
                    <a:lnTo>
                      <a:pt x="46627" y="10807"/>
                    </a:lnTo>
                    <a:lnTo>
                      <a:pt x="44984" y="10788"/>
                    </a:lnTo>
                    <a:lnTo>
                      <a:pt x="43322" y="10730"/>
                    </a:lnTo>
                    <a:lnTo>
                      <a:pt x="41659" y="10633"/>
                    </a:lnTo>
                    <a:lnTo>
                      <a:pt x="40016" y="10517"/>
                    </a:lnTo>
                    <a:lnTo>
                      <a:pt x="38354" y="10382"/>
                    </a:lnTo>
                    <a:lnTo>
                      <a:pt x="36691" y="10208"/>
                    </a:lnTo>
                    <a:lnTo>
                      <a:pt x="33366" y="9879"/>
                    </a:lnTo>
                    <a:lnTo>
                      <a:pt x="31704" y="9705"/>
                    </a:lnTo>
                    <a:lnTo>
                      <a:pt x="30041" y="9550"/>
                    </a:lnTo>
                    <a:lnTo>
                      <a:pt x="28379" y="9396"/>
                    </a:lnTo>
                    <a:lnTo>
                      <a:pt x="26697" y="9280"/>
                    </a:lnTo>
                    <a:lnTo>
                      <a:pt x="23353" y="9086"/>
                    </a:lnTo>
                    <a:lnTo>
                      <a:pt x="19989" y="8912"/>
                    </a:lnTo>
                    <a:lnTo>
                      <a:pt x="16935" y="8700"/>
                    </a:lnTo>
                    <a:lnTo>
                      <a:pt x="15408" y="8603"/>
                    </a:lnTo>
                    <a:lnTo>
                      <a:pt x="13881" y="8545"/>
                    </a:lnTo>
                    <a:lnTo>
                      <a:pt x="12257" y="8526"/>
                    </a:lnTo>
                    <a:lnTo>
                      <a:pt x="10614" y="8487"/>
                    </a:lnTo>
                    <a:lnTo>
                      <a:pt x="8970" y="8448"/>
                    </a:lnTo>
                    <a:lnTo>
                      <a:pt x="8159" y="8410"/>
                    </a:lnTo>
                    <a:lnTo>
                      <a:pt x="7347" y="8352"/>
                    </a:lnTo>
                    <a:lnTo>
                      <a:pt x="6515" y="8294"/>
                    </a:lnTo>
                    <a:lnTo>
                      <a:pt x="5704" y="8197"/>
                    </a:lnTo>
                    <a:lnTo>
                      <a:pt x="4892" y="8081"/>
                    </a:lnTo>
                    <a:lnTo>
                      <a:pt x="4099" y="7946"/>
                    </a:lnTo>
                    <a:lnTo>
                      <a:pt x="3306" y="7772"/>
                    </a:lnTo>
                    <a:lnTo>
                      <a:pt x="2514" y="7559"/>
                    </a:lnTo>
                    <a:lnTo>
                      <a:pt x="1721" y="7308"/>
                    </a:lnTo>
                    <a:lnTo>
                      <a:pt x="1122" y="7098"/>
                    </a:lnTo>
                    <a:lnTo>
                      <a:pt x="1122" y="7098"/>
                    </a:lnTo>
                    <a:lnTo>
                      <a:pt x="1045" y="6399"/>
                    </a:lnTo>
                    <a:lnTo>
                      <a:pt x="948" y="5529"/>
                    </a:lnTo>
                    <a:lnTo>
                      <a:pt x="716" y="3790"/>
                    </a:lnTo>
                    <a:lnTo>
                      <a:pt x="639" y="2920"/>
                    </a:lnTo>
                    <a:lnTo>
                      <a:pt x="581" y="2050"/>
                    </a:lnTo>
                    <a:lnTo>
                      <a:pt x="561" y="1625"/>
                    </a:lnTo>
                    <a:lnTo>
                      <a:pt x="581" y="1180"/>
                    </a:lnTo>
                    <a:lnTo>
                      <a:pt x="600" y="755"/>
                    </a:lnTo>
                    <a:lnTo>
                      <a:pt x="607" y="607"/>
                    </a:lnTo>
                    <a:lnTo>
                      <a:pt x="607" y="607"/>
                    </a:lnTo>
                    <a:lnTo>
                      <a:pt x="2727" y="793"/>
                    </a:lnTo>
                    <a:lnTo>
                      <a:pt x="5162" y="1025"/>
                    </a:lnTo>
                    <a:lnTo>
                      <a:pt x="5278" y="1025"/>
                    </a:lnTo>
                    <a:lnTo>
                      <a:pt x="5336" y="1006"/>
                    </a:lnTo>
                    <a:lnTo>
                      <a:pt x="5375" y="967"/>
                    </a:lnTo>
                    <a:lnTo>
                      <a:pt x="5433" y="871"/>
                    </a:lnTo>
                    <a:lnTo>
                      <a:pt x="5472" y="774"/>
                    </a:lnTo>
                    <a:lnTo>
                      <a:pt x="5452" y="658"/>
                    </a:lnTo>
                    <a:lnTo>
                      <a:pt x="5414" y="561"/>
                    </a:lnTo>
                    <a:lnTo>
                      <a:pt x="5394" y="523"/>
                    </a:lnTo>
                    <a:lnTo>
                      <a:pt x="5336" y="503"/>
                    </a:lnTo>
                    <a:lnTo>
                      <a:pt x="5278" y="465"/>
                    </a:lnTo>
                    <a:lnTo>
                      <a:pt x="5220" y="465"/>
                    </a:lnTo>
                    <a:lnTo>
                      <a:pt x="2804" y="233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58150" y="-570800"/>
                <a:ext cx="1329525" cy="1345950"/>
              </a:xfrm>
              <a:custGeom>
                <a:avLst/>
                <a:gdLst/>
                <a:ahLst/>
                <a:cxnLst/>
                <a:rect l="l" t="t" r="r" b="b"/>
                <a:pathLst>
                  <a:path w="53181" h="53838" extrusionOk="0">
                    <a:moveTo>
                      <a:pt x="349" y="1"/>
                    </a:moveTo>
                    <a:lnTo>
                      <a:pt x="252" y="59"/>
                    </a:lnTo>
                    <a:lnTo>
                      <a:pt x="213" y="78"/>
                    </a:lnTo>
                    <a:lnTo>
                      <a:pt x="175" y="136"/>
                    </a:lnTo>
                    <a:lnTo>
                      <a:pt x="155" y="194"/>
                    </a:lnTo>
                    <a:lnTo>
                      <a:pt x="136" y="252"/>
                    </a:lnTo>
                    <a:lnTo>
                      <a:pt x="117" y="871"/>
                    </a:lnTo>
                    <a:lnTo>
                      <a:pt x="136" y="1509"/>
                    </a:lnTo>
                    <a:lnTo>
                      <a:pt x="155" y="2127"/>
                    </a:lnTo>
                    <a:lnTo>
                      <a:pt x="194" y="2765"/>
                    </a:lnTo>
                    <a:lnTo>
                      <a:pt x="291" y="4022"/>
                    </a:lnTo>
                    <a:lnTo>
                      <a:pt x="329" y="4640"/>
                    </a:lnTo>
                    <a:lnTo>
                      <a:pt x="329" y="5278"/>
                    </a:lnTo>
                    <a:lnTo>
                      <a:pt x="310" y="6689"/>
                    </a:lnTo>
                    <a:lnTo>
                      <a:pt x="194" y="11889"/>
                    </a:lnTo>
                    <a:lnTo>
                      <a:pt x="117" y="15872"/>
                    </a:lnTo>
                    <a:lnTo>
                      <a:pt x="59" y="19854"/>
                    </a:lnTo>
                    <a:lnTo>
                      <a:pt x="20" y="23836"/>
                    </a:lnTo>
                    <a:lnTo>
                      <a:pt x="1" y="27818"/>
                    </a:lnTo>
                    <a:lnTo>
                      <a:pt x="1" y="31839"/>
                    </a:lnTo>
                    <a:lnTo>
                      <a:pt x="20" y="33850"/>
                    </a:lnTo>
                    <a:lnTo>
                      <a:pt x="39" y="35879"/>
                    </a:lnTo>
                    <a:lnTo>
                      <a:pt x="97" y="37890"/>
                    </a:lnTo>
                    <a:lnTo>
                      <a:pt x="155" y="39900"/>
                    </a:lnTo>
                    <a:lnTo>
                      <a:pt x="233" y="41911"/>
                    </a:lnTo>
                    <a:lnTo>
                      <a:pt x="349" y="43902"/>
                    </a:lnTo>
                    <a:lnTo>
                      <a:pt x="445" y="45274"/>
                    </a:lnTo>
                    <a:lnTo>
                      <a:pt x="561" y="46627"/>
                    </a:lnTo>
                    <a:lnTo>
                      <a:pt x="639" y="47304"/>
                    </a:lnTo>
                    <a:lnTo>
                      <a:pt x="735" y="48000"/>
                    </a:lnTo>
                    <a:lnTo>
                      <a:pt x="832" y="48657"/>
                    </a:lnTo>
                    <a:lnTo>
                      <a:pt x="948" y="49334"/>
                    </a:lnTo>
                    <a:lnTo>
                      <a:pt x="1064" y="49972"/>
                    </a:lnTo>
                    <a:lnTo>
                      <a:pt x="1161" y="50339"/>
                    </a:lnTo>
                    <a:lnTo>
                      <a:pt x="1257" y="50687"/>
                    </a:lnTo>
                    <a:lnTo>
                      <a:pt x="1393" y="51016"/>
                    </a:lnTo>
                    <a:lnTo>
                      <a:pt x="1470" y="51170"/>
                    </a:lnTo>
                    <a:lnTo>
                      <a:pt x="1567" y="51325"/>
                    </a:lnTo>
                    <a:lnTo>
                      <a:pt x="1663" y="51460"/>
                    </a:lnTo>
                    <a:lnTo>
                      <a:pt x="1779" y="51576"/>
                    </a:lnTo>
                    <a:lnTo>
                      <a:pt x="1895" y="51673"/>
                    </a:lnTo>
                    <a:lnTo>
                      <a:pt x="2050" y="51750"/>
                    </a:lnTo>
                    <a:lnTo>
                      <a:pt x="2340" y="51886"/>
                    </a:lnTo>
                    <a:lnTo>
                      <a:pt x="2649" y="52002"/>
                    </a:lnTo>
                    <a:lnTo>
                      <a:pt x="2958" y="52098"/>
                    </a:lnTo>
                    <a:lnTo>
                      <a:pt x="3287" y="52195"/>
                    </a:lnTo>
                    <a:lnTo>
                      <a:pt x="3925" y="52350"/>
                    </a:lnTo>
                    <a:lnTo>
                      <a:pt x="4563" y="52465"/>
                    </a:lnTo>
                    <a:lnTo>
                      <a:pt x="5433" y="52639"/>
                    </a:lnTo>
                    <a:lnTo>
                      <a:pt x="6303" y="52775"/>
                    </a:lnTo>
                    <a:lnTo>
                      <a:pt x="7173" y="52910"/>
                    </a:lnTo>
                    <a:lnTo>
                      <a:pt x="8043" y="53007"/>
                    </a:lnTo>
                    <a:lnTo>
                      <a:pt x="9144" y="53142"/>
                    </a:lnTo>
                    <a:lnTo>
                      <a:pt x="10266" y="53258"/>
                    </a:lnTo>
                    <a:lnTo>
                      <a:pt x="11387" y="53355"/>
                    </a:lnTo>
                    <a:lnTo>
                      <a:pt x="12489" y="53432"/>
                    </a:lnTo>
                    <a:lnTo>
                      <a:pt x="14731" y="53567"/>
                    </a:lnTo>
                    <a:lnTo>
                      <a:pt x="16973" y="53664"/>
                    </a:lnTo>
                    <a:lnTo>
                      <a:pt x="19429" y="53741"/>
                    </a:lnTo>
                    <a:lnTo>
                      <a:pt x="21864" y="53799"/>
                    </a:lnTo>
                    <a:lnTo>
                      <a:pt x="24319" y="53819"/>
                    </a:lnTo>
                    <a:lnTo>
                      <a:pt x="26774" y="53838"/>
                    </a:lnTo>
                    <a:lnTo>
                      <a:pt x="29229" y="53819"/>
                    </a:lnTo>
                    <a:lnTo>
                      <a:pt x="31684" y="53761"/>
                    </a:lnTo>
                    <a:lnTo>
                      <a:pt x="34120" y="53703"/>
                    </a:lnTo>
                    <a:lnTo>
                      <a:pt x="36575" y="53625"/>
                    </a:lnTo>
                    <a:lnTo>
                      <a:pt x="38373" y="53548"/>
                    </a:lnTo>
                    <a:lnTo>
                      <a:pt x="40190" y="53451"/>
                    </a:lnTo>
                    <a:lnTo>
                      <a:pt x="41988" y="53335"/>
                    </a:lnTo>
                    <a:lnTo>
                      <a:pt x="43786" y="53200"/>
                    </a:lnTo>
                    <a:lnTo>
                      <a:pt x="44501" y="53123"/>
                    </a:lnTo>
                    <a:lnTo>
                      <a:pt x="45216" y="53026"/>
                    </a:lnTo>
                    <a:lnTo>
                      <a:pt x="45951" y="52949"/>
                    </a:lnTo>
                    <a:lnTo>
                      <a:pt x="46299" y="52929"/>
                    </a:lnTo>
                    <a:lnTo>
                      <a:pt x="46666" y="52910"/>
                    </a:lnTo>
                    <a:lnTo>
                      <a:pt x="47884" y="52910"/>
                    </a:lnTo>
                    <a:lnTo>
                      <a:pt x="48503" y="52929"/>
                    </a:lnTo>
                    <a:lnTo>
                      <a:pt x="49121" y="52910"/>
                    </a:lnTo>
                    <a:lnTo>
                      <a:pt x="49430" y="52891"/>
                    </a:lnTo>
                    <a:lnTo>
                      <a:pt x="49740" y="52871"/>
                    </a:lnTo>
                    <a:lnTo>
                      <a:pt x="50049" y="52833"/>
                    </a:lnTo>
                    <a:lnTo>
                      <a:pt x="50339" y="52775"/>
                    </a:lnTo>
                    <a:lnTo>
                      <a:pt x="50648" y="52697"/>
                    </a:lnTo>
                    <a:lnTo>
                      <a:pt x="50919" y="52601"/>
                    </a:lnTo>
                    <a:lnTo>
                      <a:pt x="51209" y="52485"/>
                    </a:lnTo>
                    <a:lnTo>
                      <a:pt x="51479" y="52330"/>
                    </a:lnTo>
                    <a:lnTo>
                      <a:pt x="51750" y="52156"/>
                    </a:lnTo>
                    <a:lnTo>
                      <a:pt x="51982" y="51963"/>
                    </a:lnTo>
                    <a:lnTo>
                      <a:pt x="52195" y="51731"/>
                    </a:lnTo>
                    <a:lnTo>
                      <a:pt x="52369" y="51499"/>
                    </a:lnTo>
                    <a:lnTo>
                      <a:pt x="52523" y="51248"/>
                    </a:lnTo>
                    <a:lnTo>
                      <a:pt x="52659" y="50977"/>
                    </a:lnTo>
                    <a:lnTo>
                      <a:pt x="52755" y="50687"/>
                    </a:lnTo>
                    <a:lnTo>
                      <a:pt x="52852" y="50397"/>
                    </a:lnTo>
                    <a:lnTo>
                      <a:pt x="52910" y="50088"/>
                    </a:lnTo>
                    <a:lnTo>
                      <a:pt x="52968" y="49798"/>
                    </a:lnTo>
                    <a:lnTo>
                      <a:pt x="53045" y="49179"/>
                    </a:lnTo>
                    <a:lnTo>
                      <a:pt x="53084" y="48541"/>
                    </a:lnTo>
                    <a:lnTo>
                      <a:pt x="53123" y="47942"/>
                    </a:lnTo>
                    <a:lnTo>
                      <a:pt x="53161" y="47091"/>
                    </a:lnTo>
                    <a:lnTo>
                      <a:pt x="53181" y="46260"/>
                    </a:lnTo>
                    <a:lnTo>
                      <a:pt x="53181" y="44559"/>
                    </a:lnTo>
                    <a:lnTo>
                      <a:pt x="53161" y="42858"/>
                    </a:lnTo>
                    <a:lnTo>
                      <a:pt x="53123" y="41157"/>
                    </a:lnTo>
                    <a:lnTo>
                      <a:pt x="53045" y="38818"/>
                    </a:lnTo>
                    <a:lnTo>
                      <a:pt x="52949" y="36459"/>
                    </a:lnTo>
                    <a:lnTo>
                      <a:pt x="52833" y="34120"/>
                    </a:lnTo>
                    <a:lnTo>
                      <a:pt x="52697" y="31781"/>
                    </a:lnTo>
                    <a:lnTo>
                      <a:pt x="52427" y="27084"/>
                    </a:lnTo>
                    <a:lnTo>
                      <a:pt x="52117" y="22386"/>
                    </a:lnTo>
                    <a:lnTo>
                      <a:pt x="51847" y="18249"/>
                    </a:lnTo>
                    <a:lnTo>
                      <a:pt x="51576" y="14093"/>
                    </a:lnTo>
                    <a:lnTo>
                      <a:pt x="51441" y="12005"/>
                    </a:lnTo>
                    <a:lnTo>
                      <a:pt x="51325" y="9937"/>
                    </a:lnTo>
                    <a:lnTo>
                      <a:pt x="51228" y="7868"/>
                    </a:lnTo>
                    <a:lnTo>
                      <a:pt x="51151" y="5781"/>
                    </a:lnTo>
                    <a:lnTo>
                      <a:pt x="51132" y="4563"/>
                    </a:lnTo>
                    <a:lnTo>
                      <a:pt x="51112" y="3326"/>
                    </a:lnTo>
                    <a:lnTo>
                      <a:pt x="51112" y="3268"/>
                    </a:lnTo>
                    <a:lnTo>
                      <a:pt x="51093" y="3210"/>
                    </a:lnTo>
                    <a:lnTo>
                      <a:pt x="51074" y="3152"/>
                    </a:lnTo>
                    <a:lnTo>
                      <a:pt x="51035" y="3113"/>
                    </a:lnTo>
                    <a:lnTo>
                      <a:pt x="50938" y="3055"/>
                    </a:lnTo>
                    <a:lnTo>
                      <a:pt x="50842" y="3016"/>
                    </a:lnTo>
                    <a:lnTo>
                      <a:pt x="50726" y="3016"/>
                    </a:lnTo>
                    <a:lnTo>
                      <a:pt x="50629" y="3074"/>
                    </a:lnTo>
                    <a:lnTo>
                      <a:pt x="50590" y="3094"/>
                    </a:lnTo>
                    <a:lnTo>
                      <a:pt x="50571" y="3152"/>
                    </a:lnTo>
                    <a:lnTo>
                      <a:pt x="50552" y="3190"/>
                    </a:lnTo>
                    <a:lnTo>
                      <a:pt x="50552" y="3268"/>
                    </a:lnTo>
                    <a:lnTo>
                      <a:pt x="50552" y="5027"/>
                    </a:lnTo>
                    <a:lnTo>
                      <a:pt x="50590" y="6767"/>
                    </a:lnTo>
                    <a:lnTo>
                      <a:pt x="50668" y="8526"/>
                    </a:lnTo>
                    <a:lnTo>
                      <a:pt x="50745" y="10285"/>
                    </a:lnTo>
                    <a:lnTo>
                      <a:pt x="50861" y="12044"/>
                    </a:lnTo>
                    <a:lnTo>
                      <a:pt x="50977" y="13803"/>
                    </a:lnTo>
                    <a:lnTo>
                      <a:pt x="51209" y="17302"/>
                    </a:lnTo>
                    <a:lnTo>
                      <a:pt x="51827" y="26774"/>
                    </a:lnTo>
                    <a:lnTo>
                      <a:pt x="52117" y="31510"/>
                    </a:lnTo>
                    <a:lnTo>
                      <a:pt x="52349" y="36247"/>
                    </a:lnTo>
                    <a:lnTo>
                      <a:pt x="52446" y="38276"/>
                    </a:lnTo>
                    <a:lnTo>
                      <a:pt x="52523" y="40306"/>
                    </a:lnTo>
                    <a:lnTo>
                      <a:pt x="52581" y="42317"/>
                    </a:lnTo>
                    <a:lnTo>
                      <a:pt x="52601" y="44346"/>
                    </a:lnTo>
                    <a:lnTo>
                      <a:pt x="52620" y="45700"/>
                    </a:lnTo>
                    <a:lnTo>
                      <a:pt x="52601" y="47053"/>
                    </a:lnTo>
                    <a:lnTo>
                      <a:pt x="52562" y="47729"/>
                    </a:lnTo>
                    <a:lnTo>
                      <a:pt x="52523" y="48406"/>
                    </a:lnTo>
                    <a:lnTo>
                      <a:pt x="52465" y="49083"/>
                    </a:lnTo>
                    <a:lnTo>
                      <a:pt x="52388" y="49759"/>
                    </a:lnTo>
                    <a:lnTo>
                      <a:pt x="52330" y="50088"/>
                    </a:lnTo>
                    <a:lnTo>
                      <a:pt x="52253" y="50397"/>
                    </a:lnTo>
                    <a:lnTo>
                      <a:pt x="52137" y="50706"/>
                    </a:lnTo>
                    <a:lnTo>
                      <a:pt x="52001" y="50996"/>
                    </a:lnTo>
                    <a:lnTo>
                      <a:pt x="51847" y="51248"/>
                    </a:lnTo>
                    <a:lnTo>
                      <a:pt x="51750" y="51383"/>
                    </a:lnTo>
                    <a:lnTo>
                      <a:pt x="51634" y="51499"/>
                    </a:lnTo>
                    <a:lnTo>
                      <a:pt x="51518" y="51615"/>
                    </a:lnTo>
                    <a:lnTo>
                      <a:pt x="51383" y="51712"/>
                    </a:lnTo>
                    <a:lnTo>
                      <a:pt x="51248" y="51808"/>
                    </a:lnTo>
                    <a:lnTo>
                      <a:pt x="51093" y="51886"/>
                    </a:lnTo>
                    <a:lnTo>
                      <a:pt x="50803" y="52021"/>
                    </a:lnTo>
                    <a:lnTo>
                      <a:pt x="50532" y="52118"/>
                    </a:lnTo>
                    <a:lnTo>
                      <a:pt x="50223" y="52214"/>
                    </a:lnTo>
                    <a:lnTo>
                      <a:pt x="49933" y="52272"/>
                    </a:lnTo>
                    <a:lnTo>
                      <a:pt x="49624" y="52311"/>
                    </a:lnTo>
                    <a:lnTo>
                      <a:pt x="49295" y="52350"/>
                    </a:lnTo>
                    <a:lnTo>
                      <a:pt x="48676" y="52369"/>
                    </a:lnTo>
                    <a:lnTo>
                      <a:pt x="48039" y="52369"/>
                    </a:lnTo>
                    <a:lnTo>
                      <a:pt x="47401" y="52350"/>
                    </a:lnTo>
                    <a:lnTo>
                      <a:pt x="46163" y="52350"/>
                    </a:lnTo>
                    <a:lnTo>
                      <a:pt x="45506" y="52408"/>
                    </a:lnTo>
                    <a:lnTo>
                      <a:pt x="44849" y="52485"/>
                    </a:lnTo>
                    <a:lnTo>
                      <a:pt x="44211" y="52562"/>
                    </a:lnTo>
                    <a:lnTo>
                      <a:pt x="43554" y="52639"/>
                    </a:lnTo>
                    <a:lnTo>
                      <a:pt x="41930" y="52755"/>
                    </a:lnTo>
                    <a:lnTo>
                      <a:pt x="40306" y="52871"/>
                    </a:lnTo>
                    <a:lnTo>
                      <a:pt x="37986" y="52987"/>
                    </a:lnTo>
                    <a:lnTo>
                      <a:pt x="35686" y="53084"/>
                    </a:lnTo>
                    <a:lnTo>
                      <a:pt x="33386" y="53161"/>
                    </a:lnTo>
                    <a:lnTo>
                      <a:pt x="31085" y="53219"/>
                    </a:lnTo>
                    <a:lnTo>
                      <a:pt x="28765" y="53239"/>
                    </a:lnTo>
                    <a:lnTo>
                      <a:pt x="26465" y="53258"/>
                    </a:lnTo>
                    <a:lnTo>
                      <a:pt x="24165" y="53239"/>
                    </a:lnTo>
                    <a:lnTo>
                      <a:pt x="21845" y="53219"/>
                    </a:lnTo>
                    <a:lnTo>
                      <a:pt x="19467" y="53161"/>
                    </a:lnTo>
                    <a:lnTo>
                      <a:pt x="17070" y="53084"/>
                    </a:lnTo>
                    <a:lnTo>
                      <a:pt x="14692" y="52987"/>
                    </a:lnTo>
                    <a:lnTo>
                      <a:pt x="12315" y="52833"/>
                    </a:lnTo>
                    <a:lnTo>
                      <a:pt x="10401" y="52678"/>
                    </a:lnTo>
                    <a:lnTo>
                      <a:pt x="9454" y="52601"/>
                    </a:lnTo>
                    <a:lnTo>
                      <a:pt x="8506" y="52504"/>
                    </a:lnTo>
                    <a:lnTo>
                      <a:pt x="7540" y="52388"/>
                    </a:lnTo>
                    <a:lnTo>
                      <a:pt x="6593" y="52253"/>
                    </a:lnTo>
                    <a:lnTo>
                      <a:pt x="5665" y="52098"/>
                    </a:lnTo>
                    <a:lnTo>
                      <a:pt x="4718" y="51905"/>
                    </a:lnTo>
                    <a:lnTo>
                      <a:pt x="4099" y="51789"/>
                    </a:lnTo>
                    <a:lnTo>
                      <a:pt x="3461" y="51634"/>
                    </a:lnTo>
                    <a:lnTo>
                      <a:pt x="3152" y="51557"/>
                    </a:lnTo>
                    <a:lnTo>
                      <a:pt x="2842" y="51460"/>
                    </a:lnTo>
                    <a:lnTo>
                      <a:pt x="2533" y="51344"/>
                    </a:lnTo>
                    <a:lnTo>
                      <a:pt x="2243" y="51209"/>
                    </a:lnTo>
                    <a:lnTo>
                      <a:pt x="2185" y="51170"/>
                    </a:lnTo>
                    <a:lnTo>
                      <a:pt x="2069" y="51016"/>
                    </a:lnTo>
                    <a:lnTo>
                      <a:pt x="1953" y="50803"/>
                    </a:lnTo>
                    <a:lnTo>
                      <a:pt x="1837" y="50532"/>
                    </a:lnTo>
                    <a:lnTo>
                      <a:pt x="1683" y="50030"/>
                    </a:lnTo>
                    <a:lnTo>
                      <a:pt x="1547" y="49508"/>
                    </a:lnTo>
                    <a:lnTo>
                      <a:pt x="1451" y="49005"/>
                    </a:lnTo>
                    <a:lnTo>
                      <a:pt x="1354" y="48464"/>
                    </a:lnTo>
                    <a:lnTo>
                      <a:pt x="1296" y="47942"/>
                    </a:lnTo>
                    <a:lnTo>
                      <a:pt x="1238" y="47420"/>
                    </a:lnTo>
                    <a:lnTo>
                      <a:pt x="1122" y="46376"/>
                    </a:lnTo>
                    <a:lnTo>
                      <a:pt x="967" y="44520"/>
                    </a:lnTo>
                    <a:lnTo>
                      <a:pt x="851" y="42665"/>
                    </a:lnTo>
                    <a:lnTo>
                      <a:pt x="755" y="40809"/>
                    </a:lnTo>
                    <a:lnTo>
                      <a:pt x="677" y="38953"/>
                    </a:lnTo>
                    <a:lnTo>
                      <a:pt x="639" y="37097"/>
                    </a:lnTo>
                    <a:lnTo>
                      <a:pt x="600" y="35241"/>
                    </a:lnTo>
                    <a:lnTo>
                      <a:pt x="581" y="31530"/>
                    </a:lnTo>
                    <a:lnTo>
                      <a:pt x="581" y="27393"/>
                    </a:lnTo>
                    <a:lnTo>
                      <a:pt x="600" y="23275"/>
                    </a:lnTo>
                    <a:lnTo>
                      <a:pt x="639" y="19158"/>
                    </a:lnTo>
                    <a:lnTo>
                      <a:pt x="716" y="15021"/>
                    </a:lnTo>
                    <a:lnTo>
                      <a:pt x="774" y="12605"/>
                    </a:lnTo>
                    <a:lnTo>
                      <a:pt x="832" y="10169"/>
                    </a:lnTo>
                    <a:lnTo>
                      <a:pt x="871" y="7733"/>
                    </a:lnTo>
                    <a:lnTo>
                      <a:pt x="909" y="5297"/>
                    </a:lnTo>
                    <a:lnTo>
                      <a:pt x="890" y="4679"/>
                    </a:lnTo>
                    <a:lnTo>
                      <a:pt x="871" y="4060"/>
                    </a:lnTo>
                    <a:lnTo>
                      <a:pt x="774" y="2804"/>
                    </a:lnTo>
                    <a:lnTo>
                      <a:pt x="735" y="2185"/>
                    </a:lnTo>
                    <a:lnTo>
                      <a:pt x="697" y="1566"/>
                    </a:lnTo>
                    <a:lnTo>
                      <a:pt x="697" y="948"/>
                    </a:lnTo>
                    <a:lnTo>
                      <a:pt x="716" y="310"/>
                    </a:lnTo>
                    <a:lnTo>
                      <a:pt x="716" y="252"/>
                    </a:lnTo>
                    <a:lnTo>
                      <a:pt x="697" y="194"/>
                    </a:lnTo>
                    <a:lnTo>
                      <a:pt x="677" y="136"/>
                    </a:lnTo>
                    <a:lnTo>
                      <a:pt x="639" y="97"/>
                    </a:lnTo>
                    <a:lnTo>
                      <a:pt x="561" y="39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713225" y="-737525"/>
                <a:ext cx="105850" cy="1461450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58458" extrusionOk="0">
                    <a:moveTo>
                      <a:pt x="1604" y="0"/>
                    </a:moveTo>
                    <a:lnTo>
                      <a:pt x="1488" y="20"/>
                    </a:lnTo>
                    <a:lnTo>
                      <a:pt x="1450" y="39"/>
                    </a:lnTo>
                    <a:lnTo>
                      <a:pt x="1392" y="78"/>
                    </a:lnTo>
                    <a:lnTo>
                      <a:pt x="1373" y="116"/>
                    </a:lnTo>
                    <a:lnTo>
                      <a:pt x="1334" y="174"/>
                    </a:lnTo>
                    <a:lnTo>
                      <a:pt x="1257" y="406"/>
                    </a:lnTo>
                    <a:lnTo>
                      <a:pt x="1199" y="658"/>
                    </a:lnTo>
                    <a:lnTo>
                      <a:pt x="1160" y="928"/>
                    </a:lnTo>
                    <a:lnTo>
                      <a:pt x="1141" y="1180"/>
                    </a:lnTo>
                    <a:lnTo>
                      <a:pt x="1102" y="1721"/>
                    </a:lnTo>
                    <a:lnTo>
                      <a:pt x="1063" y="2223"/>
                    </a:lnTo>
                    <a:lnTo>
                      <a:pt x="986" y="3287"/>
                    </a:lnTo>
                    <a:lnTo>
                      <a:pt x="928" y="4369"/>
                    </a:lnTo>
                    <a:lnTo>
                      <a:pt x="812" y="6534"/>
                    </a:lnTo>
                    <a:lnTo>
                      <a:pt x="677" y="9840"/>
                    </a:lnTo>
                    <a:lnTo>
                      <a:pt x="561" y="13146"/>
                    </a:lnTo>
                    <a:lnTo>
                      <a:pt x="445" y="16451"/>
                    </a:lnTo>
                    <a:lnTo>
                      <a:pt x="367" y="19757"/>
                    </a:lnTo>
                    <a:lnTo>
                      <a:pt x="271" y="23565"/>
                    </a:lnTo>
                    <a:lnTo>
                      <a:pt x="193" y="27373"/>
                    </a:lnTo>
                    <a:lnTo>
                      <a:pt x="116" y="31182"/>
                    </a:lnTo>
                    <a:lnTo>
                      <a:pt x="58" y="34990"/>
                    </a:lnTo>
                    <a:lnTo>
                      <a:pt x="19" y="38083"/>
                    </a:lnTo>
                    <a:lnTo>
                      <a:pt x="0" y="41156"/>
                    </a:lnTo>
                    <a:lnTo>
                      <a:pt x="0" y="44230"/>
                    </a:lnTo>
                    <a:lnTo>
                      <a:pt x="39" y="47323"/>
                    </a:lnTo>
                    <a:lnTo>
                      <a:pt x="77" y="49082"/>
                    </a:lnTo>
                    <a:lnTo>
                      <a:pt x="97" y="49972"/>
                    </a:lnTo>
                    <a:lnTo>
                      <a:pt x="155" y="50861"/>
                    </a:lnTo>
                    <a:lnTo>
                      <a:pt x="193" y="51286"/>
                    </a:lnTo>
                    <a:lnTo>
                      <a:pt x="213" y="51518"/>
                    </a:lnTo>
                    <a:lnTo>
                      <a:pt x="251" y="51731"/>
                    </a:lnTo>
                    <a:lnTo>
                      <a:pt x="406" y="52330"/>
                    </a:lnTo>
                    <a:lnTo>
                      <a:pt x="580" y="52949"/>
                    </a:lnTo>
                    <a:lnTo>
                      <a:pt x="793" y="53548"/>
                    </a:lnTo>
                    <a:lnTo>
                      <a:pt x="1025" y="54166"/>
                    </a:lnTo>
                    <a:lnTo>
                      <a:pt x="1276" y="54766"/>
                    </a:lnTo>
                    <a:lnTo>
                      <a:pt x="1546" y="55346"/>
                    </a:lnTo>
                    <a:lnTo>
                      <a:pt x="1836" y="55906"/>
                    </a:lnTo>
                    <a:lnTo>
                      <a:pt x="2146" y="56447"/>
                    </a:lnTo>
                    <a:lnTo>
                      <a:pt x="2494" y="56989"/>
                    </a:lnTo>
                    <a:lnTo>
                      <a:pt x="2687" y="57240"/>
                    </a:lnTo>
                    <a:lnTo>
                      <a:pt x="2880" y="57491"/>
                    </a:lnTo>
                    <a:lnTo>
                      <a:pt x="3074" y="57743"/>
                    </a:lnTo>
                    <a:lnTo>
                      <a:pt x="3306" y="57975"/>
                    </a:lnTo>
                    <a:lnTo>
                      <a:pt x="3538" y="58187"/>
                    </a:lnTo>
                    <a:lnTo>
                      <a:pt x="3770" y="58400"/>
                    </a:lnTo>
                    <a:lnTo>
                      <a:pt x="3828" y="58419"/>
                    </a:lnTo>
                    <a:lnTo>
                      <a:pt x="3886" y="58439"/>
                    </a:lnTo>
                    <a:lnTo>
                      <a:pt x="3944" y="58458"/>
                    </a:lnTo>
                    <a:lnTo>
                      <a:pt x="4002" y="58439"/>
                    </a:lnTo>
                    <a:lnTo>
                      <a:pt x="4098" y="58400"/>
                    </a:lnTo>
                    <a:lnTo>
                      <a:pt x="4176" y="58323"/>
                    </a:lnTo>
                    <a:lnTo>
                      <a:pt x="4214" y="58226"/>
                    </a:lnTo>
                    <a:lnTo>
                      <a:pt x="4234" y="58129"/>
                    </a:lnTo>
                    <a:lnTo>
                      <a:pt x="4214" y="58071"/>
                    </a:lnTo>
                    <a:lnTo>
                      <a:pt x="4195" y="58033"/>
                    </a:lnTo>
                    <a:lnTo>
                      <a:pt x="4176" y="57975"/>
                    </a:lnTo>
                    <a:lnTo>
                      <a:pt x="4118" y="57936"/>
                    </a:lnTo>
                    <a:lnTo>
                      <a:pt x="3847" y="57704"/>
                    </a:lnTo>
                    <a:lnTo>
                      <a:pt x="3596" y="57453"/>
                    </a:lnTo>
                    <a:lnTo>
                      <a:pt x="3344" y="57182"/>
                    </a:lnTo>
                    <a:lnTo>
                      <a:pt x="3132" y="56911"/>
                    </a:lnTo>
                    <a:lnTo>
                      <a:pt x="2919" y="56621"/>
                    </a:lnTo>
                    <a:lnTo>
                      <a:pt x="2726" y="56331"/>
                    </a:lnTo>
                    <a:lnTo>
                      <a:pt x="2532" y="56003"/>
                    </a:lnTo>
                    <a:lnTo>
                      <a:pt x="2358" y="55694"/>
                    </a:lnTo>
                    <a:lnTo>
                      <a:pt x="2030" y="55036"/>
                    </a:lnTo>
                    <a:lnTo>
                      <a:pt x="1759" y="54360"/>
                    </a:lnTo>
                    <a:lnTo>
                      <a:pt x="1508" y="53683"/>
                    </a:lnTo>
                    <a:lnTo>
                      <a:pt x="1257" y="53026"/>
                    </a:lnTo>
                    <a:lnTo>
                      <a:pt x="1102" y="52562"/>
                    </a:lnTo>
                    <a:lnTo>
                      <a:pt x="947" y="52098"/>
                    </a:lnTo>
                    <a:lnTo>
                      <a:pt x="831" y="51615"/>
                    </a:lnTo>
                    <a:lnTo>
                      <a:pt x="793" y="51383"/>
                    </a:lnTo>
                    <a:lnTo>
                      <a:pt x="754" y="51131"/>
                    </a:lnTo>
                    <a:lnTo>
                      <a:pt x="696" y="50358"/>
                    </a:lnTo>
                    <a:lnTo>
                      <a:pt x="657" y="49585"/>
                    </a:lnTo>
                    <a:lnTo>
                      <a:pt x="619" y="48038"/>
                    </a:lnTo>
                    <a:lnTo>
                      <a:pt x="580" y="45119"/>
                    </a:lnTo>
                    <a:lnTo>
                      <a:pt x="580" y="42200"/>
                    </a:lnTo>
                    <a:lnTo>
                      <a:pt x="599" y="39281"/>
                    </a:lnTo>
                    <a:lnTo>
                      <a:pt x="619" y="36362"/>
                    </a:lnTo>
                    <a:lnTo>
                      <a:pt x="677" y="32631"/>
                    </a:lnTo>
                    <a:lnTo>
                      <a:pt x="735" y="28901"/>
                    </a:lnTo>
                    <a:lnTo>
                      <a:pt x="812" y="25170"/>
                    </a:lnTo>
                    <a:lnTo>
                      <a:pt x="889" y="21419"/>
                    </a:lnTo>
                    <a:lnTo>
                      <a:pt x="986" y="18056"/>
                    </a:lnTo>
                    <a:lnTo>
                      <a:pt x="1083" y="14673"/>
                    </a:lnTo>
                    <a:lnTo>
                      <a:pt x="1199" y="11309"/>
                    </a:lnTo>
                    <a:lnTo>
                      <a:pt x="1334" y="7926"/>
                    </a:lnTo>
                    <a:lnTo>
                      <a:pt x="1431" y="5548"/>
                    </a:lnTo>
                    <a:lnTo>
                      <a:pt x="1585" y="3171"/>
                    </a:lnTo>
                    <a:lnTo>
                      <a:pt x="1662" y="1876"/>
                    </a:lnTo>
                    <a:lnTo>
                      <a:pt x="1720" y="1218"/>
                    </a:lnTo>
                    <a:lnTo>
                      <a:pt x="1817" y="580"/>
                    </a:lnTo>
                    <a:lnTo>
                      <a:pt x="1836" y="464"/>
                    </a:lnTo>
                    <a:lnTo>
                      <a:pt x="1875" y="387"/>
                    </a:lnTo>
                    <a:lnTo>
                      <a:pt x="1894" y="329"/>
                    </a:lnTo>
                    <a:lnTo>
                      <a:pt x="1894" y="271"/>
                    </a:lnTo>
                    <a:lnTo>
                      <a:pt x="1875" y="213"/>
                    </a:lnTo>
                    <a:lnTo>
                      <a:pt x="1856" y="155"/>
                    </a:lnTo>
                    <a:lnTo>
                      <a:pt x="1798" y="78"/>
                    </a:lnTo>
                    <a:lnTo>
                      <a:pt x="1701" y="20"/>
                    </a:lnTo>
                    <a:lnTo>
                      <a:pt x="16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1220175" y="-164850"/>
                <a:ext cx="491025" cy="480900"/>
              </a:xfrm>
              <a:custGeom>
                <a:avLst/>
                <a:gdLst/>
                <a:ahLst/>
                <a:cxnLst/>
                <a:rect l="l" t="t" r="r" b="b"/>
                <a:pathLst>
                  <a:path w="19641" h="19236" extrusionOk="0">
                    <a:moveTo>
                      <a:pt x="10033" y="581"/>
                    </a:moveTo>
                    <a:lnTo>
                      <a:pt x="10439" y="619"/>
                    </a:lnTo>
                    <a:lnTo>
                      <a:pt x="10864" y="658"/>
                    </a:lnTo>
                    <a:lnTo>
                      <a:pt x="11290" y="716"/>
                    </a:lnTo>
                    <a:lnTo>
                      <a:pt x="11696" y="793"/>
                    </a:lnTo>
                    <a:lnTo>
                      <a:pt x="12121" y="871"/>
                    </a:lnTo>
                    <a:lnTo>
                      <a:pt x="12527" y="967"/>
                    </a:lnTo>
                    <a:lnTo>
                      <a:pt x="12933" y="1083"/>
                    </a:lnTo>
                    <a:lnTo>
                      <a:pt x="13339" y="1199"/>
                    </a:lnTo>
                    <a:lnTo>
                      <a:pt x="13725" y="1354"/>
                    </a:lnTo>
                    <a:lnTo>
                      <a:pt x="14131" y="1509"/>
                    </a:lnTo>
                    <a:lnTo>
                      <a:pt x="14499" y="1683"/>
                    </a:lnTo>
                    <a:lnTo>
                      <a:pt x="14866" y="1876"/>
                    </a:lnTo>
                    <a:lnTo>
                      <a:pt x="15233" y="2108"/>
                    </a:lnTo>
                    <a:lnTo>
                      <a:pt x="15581" y="2340"/>
                    </a:lnTo>
                    <a:lnTo>
                      <a:pt x="15929" y="2591"/>
                    </a:lnTo>
                    <a:lnTo>
                      <a:pt x="16258" y="2862"/>
                    </a:lnTo>
                    <a:lnTo>
                      <a:pt x="16567" y="3152"/>
                    </a:lnTo>
                    <a:lnTo>
                      <a:pt x="16799" y="3403"/>
                    </a:lnTo>
                    <a:lnTo>
                      <a:pt x="17012" y="3654"/>
                    </a:lnTo>
                    <a:lnTo>
                      <a:pt x="17224" y="3906"/>
                    </a:lnTo>
                    <a:lnTo>
                      <a:pt x="17418" y="4176"/>
                    </a:lnTo>
                    <a:lnTo>
                      <a:pt x="17611" y="4447"/>
                    </a:lnTo>
                    <a:lnTo>
                      <a:pt x="17785" y="4737"/>
                    </a:lnTo>
                    <a:lnTo>
                      <a:pt x="17940" y="5027"/>
                    </a:lnTo>
                    <a:lnTo>
                      <a:pt x="18094" y="5317"/>
                    </a:lnTo>
                    <a:lnTo>
                      <a:pt x="18249" y="5626"/>
                    </a:lnTo>
                    <a:lnTo>
                      <a:pt x="18365" y="5916"/>
                    </a:lnTo>
                    <a:lnTo>
                      <a:pt x="18481" y="6226"/>
                    </a:lnTo>
                    <a:lnTo>
                      <a:pt x="18597" y="6554"/>
                    </a:lnTo>
                    <a:lnTo>
                      <a:pt x="18693" y="6863"/>
                    </a:lnTo>
                    <a:lnTo>
                      <a:pt x="18771" y="7192"/>
                    </a:lnTo>
                    <a:lnTo>
                      <a:pt x="18906" y="7849"/>
                    </a:lnTo>
                    <a:lnTo>
                      <a:pt x="19003" y="8468"/>
                    </a:lnTo>
                    <a:lnTo>
                      <a:pt x="19061" y="9087"/>
                    </a:lnTo>
                    <a:lnTo>
                      <a:pt x="19080" y="9705"/>
                    </a:lnTo>
                    <a:lnTo>
                      <a:pt x="19061" y="10343"/>
                    </a:lnTo>
                    <a:lnTo>
                      <a:pt x="19003" y="10962"/>
                    </a:lnTo>
                    <a:lnTo>
                      <a:pt x="18925" y="11580"/>
                    </a:lnTo>
                    <a:lnTo>
                      <a:pt x="18790" y="12199"/>
                    </a:lnTo>
                    <a:lnTo>
                      <a:pt x="18635" y="12798"/>
                    </a:lnTo>
                    <a:lnTo>
                      <a:pt x="18423" y="13378"/>
                    </a:lnTo>
                    <a:lnTo>
                      <a:pt x="18326" y="13668"/>
                    </a:lnTo>
                    <a:lnTo>
                      <a:pt x="18191" y="13939"/>
                    </a:lnTo>
                    <a:lnTo>
                      <a:pt x="18056" y="14190"/>
                    </a:lnTo>
                    <a:lnTo>
                      <a:pt x="17920" y="14461"/>
                    </a:lnTo>
                    <a:lnTo>
                      <a:pt x="17766" y="14712"/>
                    </a:lnTo>
                    <a:lnTo>
                      <a:pt x="17611" y="14944"/>
                    </a:lnTo>
                    <a:lnTo>
                      <a:pt x="17437" y="15176"/>
                    </a:lnTo>
                    <a:lnTo>
                      <a:pt x="17244" y="15408"/>
                    </a:lnTo>
                    <a:lnTo>
                      <a:pt x="17070" y="15640"/>
                    </a:lnTo>
                    <a:lnTo>
                      <a:pt x="16857" y="15852"/>
                    </a:lnTo>
                    <a:lnTo>
                      <a:pt x="16432" y="16278"/>
                    </a:lnTo>
                    <a:lnTo>
                      <a:pt x="15948" y="16664"/>
                    </a:lnTo>
                    <a:lnTo>
                      <a:pt x="15659" y="16877"/>
                    </a:lnTo>
                    <a:lnTo>
                      <a:pt x="15369" y="17070"/>
                    </a:lnTo>
                    <a:lnTo>
                      <a:pt x="15079" y="17264"/>
                    </a:lnTo>
                    <a:lnTo>
                      <a:pt x="14769" y="17438"/>
                    </a:lnTo>
                    <a:lnTo>
                      <a:pt x="14460" y="17612"/>
                    </a:lnTo>
                    <a:lnTo>
                      <a:pt x="14131" y="17766"/>
                    </a:lnTo>
                    <a:lnTo>
                      <a:pt x="13803" y="17902"/>
                    </a:lnTo>
                    <a:lnTo>
                      <a:pt x="13493" y="18018"/>
                    </a:lnTo>
                    <a:lnTo>
                      <a:pt x="13145" y="18134"/>
                    </a:lnTo>
                    <a:lnTo>
                      <a:pt x="12817" y="18249"/>
                    </a:lnTo>
                    <a:lnTo>
                      <a:pt x="12488" y="18346"/>
                    </a:lnTo>
                    <a:lnTo>
                      <a:pt x="12140" y="18423"/>
                    </a:lnTo>
                    <a:lnTo>
                      <a:pt x="11792" y="18481"/>
                    </a:lnTo>
                    <a:lnTo>
                      <a:pt x="11444" y="18539"/>
                    </a:lnTo>
                    <a:lnTo>
                      <a:pt x="11096" y="18597"/>
                    </a:lnTo>
                    <a:lnTo>
                      <a:pt x="10748" y="18617"/>
                    </a:lnTo>
                    <a:lnTo>
                      <a:pt x="10400" y="18636"/>
                    </a:lnTo>
                    <a:lnTo>
                      <a:pt x="10052" y="18655"/>
                    </a:lnTo>
                    <a:lnTo>
                      <a:pt x="9705" y="18655"/>
                    </a:lnTo>
                    <a:lnTo>
                      <a:pt x="9357" y="18636"/>
                    </a:lnTo>
                    <a:lnTo>
                      <a:pt x="9009" y="18617"/>
                    </a:lnTo>
                    <a:lnTo>
                      <a:pt x="8661" y="18559"/>
                    </a:lnTo>
                    <a:lnTo>
                      <a:pt x="8313" y="18520"/>
                    </a:lnTo>
                    <a:lnTo>
                      <a:pt x="7965" y="18462"/>
                    </a:lnTo>
                    <a:lnTo>
                      <a:pt x="7617" y="18385"/>
                    </a:lnTo>
                    <a:lnTo>
                      <a:pt x="7288" y="18288"/>
                    </a:lnTo>
                    <a:lnTo>
                      <a:pt x="6940" y="18192"/>
                    </a:lnTo>
                    <a:lnTo>
                      <a:pt x="6612" y="18076"/>
                    </a:lnTo>
                    <a:lnTo>
                      <a:pt x="6283" y="17960"/>
                    </a:lnTo>
                    <a:lnTo>
                      <a:pt x="5954" y="17805"/>
                    </a:lnTo>
                    <a:lnTo>
                      <a:pt x="5626" y="17670"/>
                    </a:lnTo>
                    <a:lnTo>
                      <a:pt x="5316" y="17496"/>
                    </a:lnTo>
                    <a:lnTo>
                      <a:pt x="4988" y="17322"/>
                    </a:lnTo>
                    <a:lnTo>
                      <a:pt x="4678" y="17128"/>
                    </a:lnTo>
                    <a:lnTo>
                      <a:pt x="4388" y="16935"/>
                    </a:lnTo>
                    <a:lnTo>
                      <a:pt x="4079" y="16722"/>
                    </a:lnTo>
                    <a:lnTo>
                      <a:pt x="3809" y="16490"/>
                    </a:lnTo>
                    <a:lnTo>
                      <a:pt x="3538" y="16239"/>
                    </a:lnTo>
                    <a:lnTo>
                      <a:pt x="3267" y="16007"/>
                    </a:lnTo>
                    <a:lnTo>
                      <a:pt x="3016" y="15736"/>
                    </a:lnTo>
                    <a:lnTo>
                      <a:pt x="2765" y="15466"/>
                    </a:lnTo>
                    <a:lnTo>
                      <a:pt x="2533" y="15195"/>
                    </a:lnTo>
                    <a:lnTo>
                      <a:pt x="2320" y="14905"/>
                    </a:lnTo>
                    <a:lnTo>
                      <a:pt x="2107" y="14615"/>
                    </a:lnTo>
                    <a:lnTo>
                      <a:pt x="1895" y="14325"/>
                    </a:lnTo>
                    <a:lnTo>
                      <a:pt x="1721" y="14016"/>
                    </a:lnTo>
                    <a:lnTo>
                      <a:pt x="1547" y="13687"/>
                    </a:lnTo>
                    <a:lnTo>
                      <a:pt x="1373" y="13378"/>
                    </a:lnTo>
                    <a:lnTo>
                      <a:pt x="1238" y="13049"/>
                    </a:lnTo>
                    <a:lnTo>
                      <a:pt x="1102" y="12701"/>
                    </a:lnTo>
                    <a:lnTo>
                      <a:pt x="967" y="12373"/>
                    </a:lnTo>
                    <a:lnTo>
                      <a:pt x="870" y="12025"/>
                    </a:lnTo>
                    <a:lnTo>
                      <a:pt x="774" y="11677"/>
                    </a:lnTo>
                    <a:lnTo>
                      <a:pt x="696" y="11329"/>
                    </a:lnTo>
                    <a:lnTo>
                      <a:pt x="638" y="10981"/>
                    </a:lnTo>
                    <a:lnTo>
                      <a:pt x="580" y="10614"/>
                    </a:lnTo>
                    <a:lnTo>
                      <a:pt x="561" y="10266"/>
                    </a:lnTo>
                    <a:lnTo>
                      <a:pt x="542" y="9898"/>
                    </a:lnTo>
                    <a:lnTo>
                      <a:pt x="542" y="9550"/>
                    </a:lnTo>
                    <a:lnTo>
                      <a:pt x="561" y="9183"/>
                    </a:lnTo>
                    <a:lnTo>
                      <a:pt x="580" y="8816"/>
                    </a:lnTo>
                    <a:lnTo>
                      <a:pt x="638" y="8449"/>
                    </a:lnTo>
                    <a:lnTo>
                      <a:pt x="716" y="8101"/>
                    </a:lnTo>
                    <a:lnTo>
                      <a:pt x="793" y="7733"/>
                    </a:lnTo>
                    <a:lnTo>
                      <a:pt x="909" y="7327"/>
                    </a:lnTo>
                    <a:lnTo>
                      <a:pt x="1044" y="6941"/>
                    </a:lnTo>
                    <a:lnTo>
                      <a:pt x="1180" y="6573"/>
                    </a:lnTo>
                    <a:lnTo>
                      <a:pt x="1353" y="6187"/>
                    </a:lnTo>
                    <a:lnTo>
                      <a:pt x="1527" y="5820"/>
                    </a:lnTo>
                    <a:lnTo>
                      <a:pt x="1721" y="5472"/>
                    </a:lnTo>
                    <a:lnTo>
                      <a:pt x="1933" y="5124"/>
                    </a:lnTo>
                    <a:lnTo>
                      <a:pt x="2146" y="4776"/>
                    </a:lnTo>
                    <a:lnTo>
                      <a:pt x="2378" y="4447"/>
                    </a:lnTo>
                    <a:lnTo>
                      <a:pt x="2629" y="4118"/>
                    </a:lnTo>
                    <a:lnTo>
                      <a:pt x="2900" y="3809"/>
                    </a:lnTo>
                    <a:lnTo>
                      <a:pt x="3171" y="3519"/>
                    </a:lnTo>
                    <a:lnTo>
                      <a:pt x="3441" y="3229"/>
                    </a:lnTo>
                    <a:lnTo>
                      <a:pt x="3751" y="2939"/>
                    </a:lnTo>
                    <a:lnTo>
                      <a:pt x="4060" y="2688"/>
                    </a:lnTo>
                    <a:lnTo>
                      <a:pt x="4369" y="2437"/>
                    </a:lnTo>
                    <a:lnTo>
                      <a:pt x="4698" y="2185"/>
                    </a:lnTo>
                    <a:lnTo>
                      <a:pt x="5026" y="1973"/>
                    </a:lnTo>
                    <a:lnTo>
                      <a:pt x="5374" y="1760"/>
                    </a:lnTo>
                    <a:lnTo>
                      <a:pt x="5722" y="1567"/>
                    </a:lnTo>
                    <a:lnTo>
                      <a:pt x="6090" y="1393"/>
                    </a:lnTo>
                    <a:lnTo>
                      <a:pt x="6457" y="1238"/>
                    </a:lnTo>
                    <a:lnTo>
                      <a:pt x="6824" y="1083"/>
                    </a:lnTo>
                    <a:lnTo>
                      <a:pt x="7211" y="948"/>
                    </a:lnTo>
                    <a:lnTo>
                      <a:pt x="7597" y="851"/>
                    </a:lnTo>
                    <a:lnTo>
                      <a:pt x="8003" y="755"/>
                    </a:lnTo>
                    <a:lnTo>
                      <a:pt x="8390" y="677"/>
                    </a:lnTo>
                    <a:lnTo>
                      <a:pt x="8796" y="639"/>
                    </a:lnTo>
                    <a:lnTo>
                      <a:pt x="9202" y="600"/>
                    </a:lnTo>
                    <a:lnTo>
                      <a:pt x="9608" y="581"/>
                    </a:lnTo>
                    <a:close/>
                    <a:moveTo>
                      <a:pt x="9724" y="1"/>
                    </a:moveTo>
                    <a:lnTo>
                      <a:pt x="9337" y="20"/>
                    </a:lnTo>
                    <a:lnTo>
                      <a:pt x="8951" y="40"/>
                    </a:lnTo>
                    <a:lnTo>
                      <a:pt x="8564" y="78"/>
                    </a:lnTo>
                    <a:lnTo>
                      <a:pt x="8177" y="136"/>
                    </a:lnTo>
                    <a:lnTo>
                      <a:pt x="7810" y="214"/>
                    </a:lnTo>
                    <a:lnTo>
                      <a:pt x="7443" y="291"/>
                    </a:lnTo>
                    <a:lnTo>
                      <a:pt x="7075" y="407"/>
                    </a:lnTo>
                    <a:lnTo>
                      <a:pt x="6708" y="523"/>
                    </a:lnTo>
                    <a:lnTo>
                      <a:pt x="6360" y="658"/>
                    </a:lnTo>
                    <a:lnTo>
                      <a:pt x="5993" y="793"/>
                    </a:lnTo>
                    <a:lnTo>
                      <a:pt x="5664" y="967"/>
                    </a:lnTo>
                    <a:lnTo>
                      <a:pt x="5316" y="1141"/>
                    </a:lnTo>
                    <a:lnTo>
                      <a:pt x="4988" y="1315"/>
                    </a:lnTo>
                    <a:lnTo>
                      <a:pt x="4659" y="1528"/>
                    </a:lnTo>
                    <a:lnTo>
                      <a:pt x="4350" y="1741"/>
                    </a:lnTo>
                    <a:lnTo>
                      <a:pt x="4041" y="1953"/>
                    </a:lnTo>
                    <a:lnTo>
                      <a:pt x="3731" y="2205"/>
                    </a:lnTo>
                    <a:lnTo>
                      <a:pt x="3441" y="2437"/>
                    </a:lnTo>
                    <a:lnTo>
                      <a:pt x="3171" y="2707"/>
                    </a:lnTo>
                    <a:lnTo>
                      <a:pt x="2900" y="2978"/>
                    </a:lnTo>
                    <a:lnTo>
                      <a:pt x="2629" y="3248"/>
                    </a:lnTo>
                    <a:lnTo>
                      <a:pt x="2378" y="3538"/>
                    </a:lnTo>
                    <a:lnTo>
                      <a:pt x="2127" y="3828"/>
                    </a:lnTo>
                    <a:lnTo>
                      <a:pt x="1895" y="4138"/>
                    </a:lnTo>
                    <a:lnTo>
                      <a:pt x="1663" y="4466"/>
                    </a:lnTo>
                    <a:lnTo>
                      <a:pt x="1469" y="4776"/>
                    </a:lnTo>
                    <a:lnTo>
                      <a:pt x="1257" y="5104"/>
                    </a:lnTo>
                    <a:lnTo>
                      <a:pt x="1083" y="5452"/>
                    </a:lnTo>
                    <a:lnTo>
                      <a:pt x="909" y="5800"/>
                    </a:lnTo>
                    <a:lnTo>
                      <a:pt x="735" y="6148"/>
                    </a:lnTo>
                    <a:lnTo>
                      <a:pt x="580" y="6515"/>
                    </a:lnTo>
                    <a:lnTo>
                      <a:pt x="464" y="6883"/>
                    </a:lnTo>
                    <a:lnTo>
                      <a:pt x="348" y="7250"/>
                    </a:lnTo>
                    <a:lnTo>
                      <a:pt x="252" y="7617"/>
                    </a:lnTo>
                    <a:lnTo>
                      <a:pt x="155" y="7985"/>
                    </a:lnTo>
                    <a:lnTo>
                      <a:pt x="97" y="8371"/>
                    </a:lnTo>
                    <a:lnTo>
                      <a:pt x="39" y="8739"/>
                    </a:lnTo>
                    <a:lnTo>
                      <a:pt x="20" y="9125"/>
                    </a:lnTo>
                    <a:lnTo>
                      <a:pt x="0" y="9492"/>
                    </a:lnTo>
                    <a:lnTo>
                      <a:pt x="0" y="9860"/>
                    </a:lnTo>
                    <a:lnTo>
                      <a:pt x="0" y="10246"/>
                    </a:lnTo>
                    <a:lnTo>
                      <a:pt x="39" y="10614"/>
                    </a:lnTo>
                    <a:lnTo>
                      <a:pt x="78" y="10981"/>
                    </a:lnTo>
                    <a:lnTo>
                      <a:pt x="136" y="11348"/>
                    </a:lnTo>
                    <a:lnTo>
                      <a:pt x="213" y="11716"/>
                    </a:lnTo>
                    <a:lnTo>
                      <a:pt x="310" y="12083"/>
                    </a:lnTo>
                    <a:lnTo>
                      <a:pt x="406" y="12431"/>
                    </a:lnTo>
                    <a:lnTo>
                      <a:pt x="522" y="12798"/>
                    </a:lnTo>
                    <a:lnTo>
                      <a:pt x="658" y="13146"/>
                    </a:lnTo>
                    <a:lnTo>
                      <a:pt x="793" y="13494"/>
                    </a:lnTo>
                    <a:lnTo>
                      <a:pt x="967" y="13823"/>
                    </a:lnTo>
                    <a:lnTo>
                      <a:pt x="1141" y="14151"/>
                    </a:lnTo>
                    <a:lnTo>
                      <a:pt x="1315" y="14480"/>
                    </a:lnTo>
                    <a:lnTo>
                      <a:pt x="1527" y="14809"/>
                    </a:lnTo>
                    <a:lnTo>
                      <a:pt x="1740" y="15118"/>
                    </a:lnTo>
                    <a:lnTo>
                      <a:pt x="1972" y="15427"/>
                    </a:lnTo>
                    <a:lnTo>
                      <a:pt x="2204" y="15717"/>
                    </a:lnTo>
                    <a:lnTo>
                      <a:pt x="2455" y="16007"/>
                    </a:lnTo>
                    <a:lnTo>
                      <a:pt x="2726" y="16278"/>
                    </a:lnTo>
                    <a:lnTo>
                      <a:pt x="2997" y="16548"/>
                    </a:lnTo>
                    <a:lnTo>
                      <a:pt x="3287" y="16819"/>
                    </a:lnTo>
                    <a:lnTo>
                      <a:pt x="3596" y="17070"/>
                    </a:lnTo>
                    <a:lnTo>
                      <a:pt x="3886" y="17283"/>
                    </a:lnTo>
                    <a:lnTo>
                      <a:pt x="4214" y="17515"/>
                    </a:lnTo>
                    <a:lnTo>
                      <a:pt x="4524" y="17708"/>
                    </a:lnTo>
                    <a:lnTo>
                      <a:pt x="4852" y="17902"/>
                    </a:lnTo>
                    <a:lnTo>
                      <a:pt x="5181" y="18076"/>
                    </a:lnTo>
                    <a:lnTo>
                      <a:pt x="5510" y="18249"/>
                    </a:lnTo>
                    <a:lnTo>
                      <a:pt x="5858" y="18404"/>
                    </a:lnTo>
                    <a:lnTo>
                      <a:pt x="6206" y="18539"/>
                    </a:lnTo>
                    <a:lnTo>
                      <a:pt x="6573" y="18675"/>
                    </a:lnTo>
                    <a:lnTo>
                      <a:pt x="6921" y="18791"/>
                    </a:lnTo>
                    <a:lnTo>
                      <a:pt x="7288" y="18887"/>
                    </a:lnTo>
                    <a:lnTo>
                      <a:pt x="7655" y="18965"/>
                    </a:lnTo>
                    <a:lnTo>
                      <a:pt x="8023" y="19042"/>
                    </a:lnTo>
                    <a:lnTo>
                      <a:pt x="8390" y="19119"/>
                    </a:lnTo>
                    <a:lnTo>
                      <a:pt x="8757" y="19158"/>
                    </a:lnTo>
                    <a:lnTo>
                      <a:pt x="9125" y="19197"/>
                    </a:lnTo>
                    <a:lnTo>
                      <a:pt x="9511" y="19216"/>
                    </a:lnTo>
                    <a:lnTo>
                      <a:pt x="9879" y="19235"/>
                    </a:lnTo>
                    <a:lnTo>
                      <a:pt x="10265" y="19235"/>
                    </a:lnTo>
                    <a:lnTo>
                      <a:pt x="10632" y="19216"/>
                    </a:lnTo>
                    <a:lnTo>
                      <a:pt x="11019" y="19177"/>
                    </a:lnTo>
                    <a:lnTo>
                      <a:pt x="11386" y="19139"/>
                    </a:lnTo>
                    <a:lnTo>
                      <a:pt x="11754" y="19081"/>
                    </a:lnTo>
                    <a:lnTo>
                      <a:pt x="12121" y="19023"/>
                    </a:lnTo>
                    <a:lnTo>
                      <a:pt x="12488" y="18945"/>
                    </a:lnTo>
                    <a:lnTo>
                      <a:pt x="12855" y="18849"/>
                    </a:lnTo>
                    <a:lnTo>
                      <a:pt x="13223" y="18733"/>
                    </a:lnTo>
                    <a:lnTo>
                      <a:pt x="13571" y="18617"/>
                    </a:lnTo>
                    <a:lnTo>
                      <a:pt x="13919" y="18481"/>
                    </a:lnTo>
                    <a:lnTo>
                      <a:pt x="14267" y="18327"/>
                    </a:lnTo>
                    <a:lnTo>
                      <a:pt x="14615" y="18172"/>
                    </a:lnTo>
                    <a:lnTo>
                      <a:pt x="14943" y="17998"/>
                    </a:lnTo>
                    <a:lnTo>
                      <a:pt x="15543" y="17650"/>
                    </a:lnTo>
                    <a:lnTo>
                      <a:pt x="16103" y="17283"/>
                    </a:lnTo>
                    <a:lnTo>
                      <a:pt x="16374" y="17070"/>
                    </a:lnTo>
                    <a:lnTo>
                      <a:pt x="16644" y="16858"/>
                    </a:lnTo>
                    <a:lnTo>
                      <a:pt x="16896" y="16645"/>
                    </a:lnTo>
                    <a:lnTo>
                      <a:pt x="17147" y="16413"/>
                    </a:lnTo>
                    <a:lnTo>
                      <a:pt x="17379" y="16162"/>
                    </a:lnTo>
                    <a:lnTo>
                      <a:pt x="17611" y="15910"/>
                    </a:lnTo>
                    <a:lnTo>
                      <a:pt x="17824" y="15659"/>
                    </a:lnTo>
                    <a:lnTo>
                      <a:pt x="18017" y="15388"/>
                    </a:lnTo>
                    <a:lnTo>
                      <a:pt x="18210" y="15118"/>
                    </a:lnTo>
                    <a:lnTo>
                      <a:pt x="18384" y="14828"/>
                    </a:lnTo>
                    <a:lnTo>
                      <a:pt x="18558" y="14519"/>
                    </a:lnTo>
                    <a:lnTo>
                      <a:pt x="18713" y="14209"/>
                    </a:lnTo>
                    <a:lnTo>
                      <a:pt x="18848" y="13919"/>
                    </a:lnTo>
                    <a:lnTo>
                      <a:pt x="18964" y="13610"/>
                    </a:lnTo>
                    <a:lnTo>
                      <a:pt x="19177" y="12991"/>
                    </a:lnTo>
                    <a:lnTo>
                      <a:pt x="19351" y="12373"/>
                    </a:lnTo>
                    <a:lnTo>
                      <a:pt x="19486" y="11735"/>
                    </a:lnTo>
                    <a:lnTo>
                      <a:pt x="19563" y="11078"/>
                    </a:lnTo>
                    <a:lnTo>
                      <a:pt x="19621" y="10420"/>
                    </a:lnTo>
                    <a:lnTo>
                      <a:pt x="19641" y="9763"/>
                    </a:lnTo>
                    <a:lnTo>
                      <a:pt x="19641" y="9125"/>
                    </a:lnTo>
                    <a:lnTo>
                      <a:pt x="19602" y="8719"/>
                    </a:lnTo>
                    <a:lnTo>
                      <a:pt x="19563" y="8313"/>
                    </a:lnTo>
                    <a:lnTo>
                      <a:pt x="19505" y="7907"/>
                    </a:lnTo>
                    <a:lnTo>
                      <a:pt x="19447" y="7521"/>
                    </a:lnTo>
                    <a:lnTo>
                      <a:pt x="19351" y="7115"/>
                    </a:lnTo>
                    <a:lnTo>
                      <a:pt x="19254" y="6728"/>
                    </a:lnTo>
                    <a:lnTo>
                      <a:pt x="19138" y="6341"/>
                    </a:lnTo>
                    <a:lnTo>
                      <a:pt x="19003" y="5955"/>
                    </a:lnTo>
                    <a:lnTo>
                      <a:pt x="18848" y="5588"/>
                    </a:lnTo>
                    <a:lnTo>
                      <a:pt x="18693" y="5220"/>
                    </a:lnTo>
                    <a:lnTo>
                      <a:pt x="18520" y="4853"/>
                    </a:lnTo>
                    <a:lnTo>
                      <a:pt x="18326" y="4505"/>
                    </a:lnTo>
                    <a:lnTo>
                      <a:pt x="18114" y="4157"/>
                    </a:lnTo>
                    <a:lnTo>
                      <a:pt x="17882" y="3828"/>
                    </a:lnTo>
                    <a:lnTo>
                      <a:pt x="17630" y="3500"/>
                    </a:lnTo>
                    <a:lnTo>
                      <a:pt x="17379" y="3191"/>
                    </a:lnTo>
                    <a:lnTo>
                      <a:pt x="17050" y="2823"/>
                    </a:lnTo>
                    <a:lnTo>
                      <a:pt x="16683" y="2495"/>
                    </a:lnTo>
                    <a:lnTo>
                      <a:pt x="16316" y="2166"/>
                    </a:lnTo>
                    <a:lnTo>
                      <a:pt x="15929" y="1876"/>
                    </a:lnTo>
                    <a:lnTo>
                      <a:pt x="15543" y="1625"/>
                    </a:lnTo>
                    <a:lnTo>
                      <a:pt x="15117" y="1373"/>
                    </a:lnTo>
                    <a:lnTo>
                      <a:pt x="14692" y="1161"/>
                    </a:lnTo>
                    <a:lnTo>
                      <a:pt x="14267" y="948"/>
                    </a:lnTo>
                    <a:lnTo>
                      <a:pt x="13822" y="774"/>
                    </a:lnTo>
                    <a:lnTo>
                      <a:pt x="13358" y="619"/>
                    </a:lnTo>
                    <a:lnTo>
                      <a:pt x="12894" y="465"/>
                    </a:lnTo>
                    <a:lnTo>
                      <a:pt x="12430" y="349"/>
                    </a:lnTo>
                    <a:lnTo>
                      <a:pt x="11947" y="252"/>
                    </a:lnTo>
                    <a:lnTo>
                      <a:pt x="11483" y="156"/>
                    </a:lnTo>
                    <a:lnTo>
                      <a:pt x="11000" y="98"/>
                    </a:lnTo>
                    <a:lnTo>
                      <a:pt x="10516" y="40"/>
                    </a:lnTo>
                    <a:lnTo>
                      <a:pt x="10110" y="20"/>
                    </a:lnTo>
                    <a:lnTo>
                      <a:pt x="97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68300" y="-183700"/>
                <a:ext cx="552425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22097" h="3442" extrusionOk="0">
                    <a:moveTo>
                      <a:pt x="252" y="1"/>
                    </a:moveTo>
                    <a:lnTo>
                      <a:pt x="155" y="40"/>
                    </a:lnTo>
                    <a:lnTo>
                      <a:pt x="78" y="117"/>
                    </a:lnTo>
                    <a:lnTo>
                      <a:pt x="20" y="214"/>
                    </a:lnTo>
                    <a:lnTo>
                      <a:pt x="1" y="330"/>
                    </a:lnTo>
                    <a:lnTo>
                      <a:pt x="20" y="368"/>
                    </a:lnTo>
                    <a:lnTo>
                      <a:pt x="39" y="426"/>
                    </a:lnTo>
                    <a:lnTo>
                      <a:pt x="78" y="484"/>
                    </a:lnTo>
                    <a:lnTo>
                      <a:pt x="117" y="523"/>
                    </a:lnTo>
                    <a:lnTo>
                      <a:pt x="581" y="852"/>
                    </a:lnTo>
                    <a:lnTo>
                      <a:pt x="1045" y="1141"/>
                    </a:lnTo>
                    <a:lnTo>
                      <a:pt x="1528" y="1393"/>
                    </a:lnTo>
                    <a:lnTo>
                      <a:pt x="2011" y="1625"/>
                    </a:lnTo>
                    <a:lnTo>
                      <a:pt x="2514" y="1818"/>
                    </a:lnTo>
                    <a:lnTo>
                      <a:pt x="2997" y="1973"/>
                    </a:lnTo>
                    <a:lnTo>
                      <a:pt x="3519" y="2108"/>
                    </a:lnTo>
                    <a:lnTo>
                      <a:pt x="4022" y="2205"/>
                    </a:lnTo>
                    <a:lnTo>
                      <a:pt x="4544" y="2282"/>
                    </a:lnTo>
                    <a:lnTo>
                      <a:pt x="5065" y="2340"/>
                    </a:lnTo>
                    <a:lnTo>
                      <a:pt x="5607" y="2379"/>
                    </a:lnTo>
                    <a:lnTo>
                      <a:pt x="6148" y="2398"/>
                    </a:lnTo>
                    <a:lnTo>
                      <a:pt x="6670" y="2398"/>
                    </a:lnTo>
                    <a:lnTo>
                      <a:pt x="7231" y="2379"/>
                    </a:lnTo>
                    <a:lnTo>
                      <a:pt x="7772" y="2340"/>
                    </a:lnTo>
                    <a:lnTo>
                      <a:pt x="8313" y="2301"/>
                    </a:lnTo>
                    <a:lnTo>
                      <a:pt x="9415" y="2205"/>
                    </a:lnTo>
                    <a:lnTo>
                      <a:pt x="10517" y="2069"/>
                    </a:lnTo>
                    <a:lnTo>
                      <a:pt x="11619" y="1934"/>
                    </a:lnTo>
                    <a:lnTo>
                      <a:pt x="12721" y="1799"/>
                    </a:lnTo>
                    <a:lnTo>
                      <a:pt x="13803" y="1702"/>
                    </a:lnTo>
                    <a:lnTo>
                      <a:pt x="14344" y="1663"/>
                    </a:lnTo>
                    <a:lnTo>
                      <a:pt x="14886" y="1644"/>
                    </a:lnTo>
                    <a:lnTo>
                      <a:pt x="15408" y="1625"/>
                    </a:lnTo>
                    <a:lnTo>
                      <a:pt x="15949" y="1625"/>
                    </a:lnTo>
                    <a:lnTo>
                      <a:pt x="16471" y="1644"/>
                    </a:lnTo>
                    <a:lnTo>
                      <a:pt x="16973" y="1683"/>
                    </a:lnTo>
                    <a:lnTo>
                      <a:pt x="17611" y="1760"/>
                    </a:lnTo>
                    <a:lnTo>
                      <a:pt x="18230" y="1876"/>
                    </a:lnTo>
                    <a:lnTo>
                      <a:pt x="18829" y="2031"/>
                    </a:lnTo>
                    <a:lnTo>
                      <a:pt x="19428" y="2224"/>
                    </a:lnTo>
                    <a:lnTo>
                      <a:pt x="20008" y="2437"/>
                    </a:lnTo>
                    <a:lnTo>
                      <a:pt x="20569" y="2707"/>
                    </a:lnTo>
                    <a:lnTo>
                      <a:pt x="20840" y="2862"/>
                    </a:lnTo>
                    <a:lnTo>
                      <a:pt x="21110" y="3017"/>
                    </a:lnTo>
                    <a:lnTo>
                      <a:pt x="21381" y="3191"/>
                    </a:lnTo>
                    <a:lnTo>
                      <a:pt x="21632" y="3384"/>
                    </a:lnTo>
                    <a:lnTo>
                      <a:pt x="21690" y="3423"/>
                    </a:lnTo>
                    <a:lnTo>
                      <a:pt x="21748" y="3442"/>
                    </a:lnTo>
                    <a:lnTo>
                      <a:pt x="21806" y="3442"/>
                    </a:lnTo>
                    <a:lnTo>
                      <a:pt x="21864" y="3423"/>
                    </a:lnTo>
                    <a:lnTo>
                      <a:pt x="21961" y="3384"/>
                    </a:lnTo>
                    <a:lnTo>
                      <a:pt x="22038" y="3307"/>
                    </a:lnTo>
                    <a:lnTo>
                      <a:pt x="22077" y="3229"/>
                    </a:lnTo>
                    <a:lnTo>
                      <a:pt x="22096" y="3113"/>
                    </a:lnTo>
                    <a:lnTo>
                      <a:pt x="22077" y="3055"/>
                    </a:lnTo>
                    <a:lnTo>
                      <a:pt x="22058" y="3017"/>
                    </a:lnTo>
                    <a:lnTo>
                      <a:pt x="22038" y="2959"/>
                    </a:lnTo>
                    <a:lnTo>
                      <a:pt x="21980" y="2920"/>
                    </a:lnTo>
                    <a:lnTo>
                      <a:pt x="21497" y="2591"/>
                    </a:lnTo>
                    <a:lnTo>
                      <a:pt x="21014" y="2301"/>
                    </a:lnTo>
                    <a:lnTo>
                      <a:pt x="20530" y="2050"/>
                    </a:lnTo>
                    <a:lnTo>
                      <a:pt x="20028" y="1818"/>
                    </a:lnTo>
                    <a:lnTo>
                      <a:pt x="19525" y="1625"/>
                    </a:lnTo>
                    <a:lnTo>
                      <a:pt x="19023" y="1470"/>
                    </a:lnTo>
                    <a:lnTo>
                      <a:pt x="18501" y="1335"/>
                    </a:lnTo>
                    <a:lnTo>
                      <a:pt x="17979" y="1238"/>
                    </a:lnTo>
                    <a:lnTo>
                      <a:pt x="17457" y="1161"/>
                    </a:lnTo>
                    <a:lnTo>
                      <a:pt x="16935" y="1103"/>
                    </a:lnTo>
                    <a:lnTo>
                      <a:pt x="16394" y="1064"/>
                    </a:lnTo>
                    <a:lnTo>
                      <a:pt x="15852" y="1045"/>
                    </a:lnTo>
                    <a:lnTo>
                      <a:pt x="15311" y="1045"/>
                    </a:lnTo>
                    <a:lnTo>
                      <a:pt x="14770" y="1064"/>
                    </a:lnTo>
                    <a:lnTo>
                      <a:pt x="14228" y="1083"/>
                    </a:lnTo>
                    <a:lnTo>
                      <a:pt x="13687" y="1122"/>
                    </a:lnTo>
                    <a:lnTo>
                      <a:pt x="12585" y="1219"/>
                    </a:lnTo>
                    <a:lnTo>
                      <a:pt x="11464" y="1354"/>
                    </a:lnTo>
                    <a:lnTo>
                      <a:pt x="10362" y="1489"/>
                    </a:lnTo>
                    <a:lnTo>
                      <a:pt x="9260" y="1605"/>
                    </a:lnTo>
                    <a:lnTo>
                      <a:pt x="8158" y="1702"/>
                    </a:lnTo>
                    <a:lnTo>
                      <a:pt x="7617" y="1741"/>
                    </a:lnTo>
                    <a:lnTo>
                      <a:pt x="7076" y="1779"/>
                    </a:lnTo>
                    <a:lnTo>
                      <a:pt x="5993" y="1779"/>
                    </a:lnTo>
                    <a:lnTo>
                      <a:pt x="5471" y="1760"/>
                    </a:lnTo>
                    <a:lnTo>
                      <a:pt x="4930" y="1721"/>
                    </a:lnTo>
                    <a:lnTo>
                      <a:pt x="4331" y="1644"/>
                    </a:lnTo>
                    <a:lnTo>
                      <a:pt x="3732" y="1528"/>
                    </a:lnTo>
                    <a:lnTo>
                      <a:pt x="3152" y="1393"/>
                    </a:lnTo>
                    <a:lnTo>
                      <a:pt x="2572" y="1199"/>
                    </a:lnTo>
                    <a:lnTo>
                      <a:pt x="2031" y="987"/>
                    </a:lnTo>
                    <a:lnTo>
                      <a:pt x="1489" y="716"/>
                    </a:lnTo>
                    <a:lnTo>
                      <a:pt x="1219" y="581"/>
                    </a:lnTo>
                    <a:lnTo>
                      <a:pt x="967" y="407"/>
                    </a:lnTo>
                    <a:lnTo>
                      <a:pt x="716" y="233"/>
                    </a:lnTo>
                    <a:lnTo>
                      <a:pt x="465" y="59"/>
                    </a:lnTo>
                    <a:lnTo>
                      <a:pt x="407" y="20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1693775" y="153650"/>
                <a:ext cx="380375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15215" h="3384" extrusionOk="0">
                    <a:moveTo>
                      <a:pt x="213" y="0"/>
                    </a:moveTo>
                    <a:lnTo>
                      <a:pt x="155" y="19"/>
                    </a:lnTo>
                    <a:lnTo>
                      <a:pt x="78" y="77"/>
                    </a:lnTo>
                    <a:lnTo>
                      <a:pt x="39" y="174"/>
                    </a:lnTo>
                    <a:lnTo>
                      <a:pt x="1" y="290"/>
                    </a:lnTo>
                    <a:lnTo>
                      <a:pt x="20" y="387"/>
                    </a:lnTo>
                    <a:lnTo>
                      <a:pt x="39" y="445"/>
                    </a:lnTo>
                    <a:lnTo>
                      <a:pt x="78" y="483"/>
                    </a:lnTo>
                    <a:lnTo>
                      <a:pt x="117" y="541"/>
                    </a:lnTo>
                    <a:lnTo>
                      <a:pt x="175" y="580"/>
                    </a:lnTo>
                    <a:lnTo>
                      <a:pt x="1025" y="1005"/>
                    </a:lnTo>
                    <a:lnTo>
                      <a:pt x="1895" y="1411"/>
                    </a:lnTo>
                    <a:lnTo>
                      <a:pt x="2784" y="1798"/>
                    </a:lnTo>
                    <a:lnTo>
                      <a:pt x="3693" y="2165"/>
                    </a:lnTo>
                    <a:lnTo>
                      <a:pt x="4621" y="2475"/>
                    </a:lnTo>
                    <a:lnTo>
                      <a:pt x="5568" y="2745"/>
                    </a:lnTo>
                    <a:lnTo>
                      <a:pt x="6032" y="2880"/>
                    </a:lnTo>
                    <a:lnTo>
                      <a:pt x="6515" y="2996"/>
                    </a:lnTo>
                    <a:lnTo>
                      <a:pt x="6979" y="3093"/>
                    </a:lnTo>
                    <a:lnTo>
                      <a:pt x="7463" y="3170"/>
                    </a:lnTo>
                    <a:lnTo>
                      <a:pt x="7946" y="3248"/>
                    </a:lnTo>
                    <a:lnTo>
                      <a:pt x="8429" y="3306"/>
                    </a:lnTo>
                    <a:lnTo>
                      <a:pt x="8893" y="3344"/>
                    </a:lnTo>
                    <a:lnTo>
                      <a:pt x="9376" y="3364"/>
                    </a:lnTo>
                    <a:lnTo>
                      <a:pt x="9860" y="3383"/>
                    </a:lnTo>
                    <a:lnTo>
                      <a:pt x="10343" y="3383"/>
                    </a:lnTo>
                    <a:lnTo>
                      <a:pt x="10826" y="3364"/>
                    </a:lnTo>
                    <a:lnTo>
                      <a:pt x="11290" y="3325"/>
                    </a:lnTo>
                    <a:lnTo>
                      <a:pt x="11773" y="3267"/>
                    </a:lnTo>
                    <a:lnTo>
                      <a:pt x="12237" y="3190"/>
                    </a:lnTo>
                    <a:lnTo>
                      <a:pt x="12721" y="3093"/>
                    </a:lnTo>
                    <a:lnTo>
                      <a:pt x="13185" y="2977"/>
                    </a:lnTo>
                    <a:lnTo>
                      <a:pt x="13649" y="2842"/>
                    </a:lnTo>
                    <a:lnTo>
                      <a:pt x="14112" y="2687"/>
                    </a:lnTo>
                    <a:lnTo>
                      <a:pt x="14576" y="2513"/>
                    </a:lnTo>
                    <a:lnTo>
                      <a:pt x="15040" y="2320"/>
                    </a:lnTo>
                    <a:lnTo>
                      <a:pt x="15098" y="2281"/>
                    </a:lnTo>
                    <a:lnTo>
                      <a:pt x="15137" y="2243"/>
                    </a:lnTo>
                    <a:lnTo>
                      <a:pt x="15176" y="2204"/>
                    </a:lnTo>
                    <a:lnTo>
                      <a:pt x="15195" y="2146"/>
                    </a:lnTo>
                    <a:lnTo>
                      <a:pt x="15214" y="2049"/>
                    </a:lnTo>
                    <a:lnTo>
                      <a:pt x="15176" y="1933"/>
                    </a:lnTo>
                    <a:lnTo>
                      <a:pt x="15118" y="1856"/>
                    </a:lnTo>
                    <a:lnTo>
                      <a:pt x="15040" y="1779"/>
                    </a:lnTo>
                    <a:lnTo>
                      <a:pt x="14982" y="1759"/>
                    </a:lnTo>
                    <a:lnTo>
                      <a:pt x="14886" y="1759"/>
                    </a:lnTo>
                    <a:lnTo>
                      <a:pt x="14808" y="1798"/>
                    </a:lnTo>
                    <a:lnTo>
                      <a:pt x="14364" y="1972"/>
                    </a:lnTo>
                    <a:lnTo>
                      <a:pt x="13919" y="2146"/>
                    </a:lnTo>
                    <a:lnTo>
                      <a:pt x="13475" y="2301"/>
                    </a:lnTo>
                    <a:lnTo>
                      <a:pt x="13011" y="2436"/>
                    </a:lnTo>
                    <a:lnTo>
                      <a:pt x="12566" y="2532"/>
                    </a:lnTo>
                    <a:lnTo>
                      <a:pt x="12102" y="2629"/>
                    </a:lnTo>
                    <a:lnTo>
                      <a:pt x="11638" y="2706"/>
                    </a:lnTo>
                    <a:lnTo>
                      <a:pt x="11174" y="2745"/>
                    </a:lnTo>
                    <a:lnTo>
                      <a:pt x="10710" y="2784"/>
                    </a:lnTo>
                    <a:lnTo>
                      <a:pt x="10246" y="2803"/>
                    </a:lnTo>
                    <a:lnTo>
                      <a:pt x="9782" y="2803"/>
                    </a:lnTo>
                    <a:lnTo>
                      <a:pt x="9318" y="2784"/>
                    </a:lnTo>
                    <a:lnTo>
                      <a:pt x="8854" y="2764"/>
                    </a:lnTo>
                    <a:lnTo>
                      <a:pt x="8390" y="2726"/>
                    </a:lnTo>
                    <a:lnTo>
                      <a:pt x="7927" y="2668"/>
                    </a:lnTo>
                    <a:lnTo>
                      <a:pt x="7463" y="2590"/>
                    </a:lnTo>
                    <a:lnTo>
                      <a:pt x="6999" y="2494"/>
                    </a:lnTo>
                    <a:lnTo>
                      <a:pt x="6535" y="2397"/>
                    </a:lnTo>
                    <a:lnTo>
                      <a:pt x="6071" y="2301"/>
                    </a:lnTo>
                    <a:lnTo>
                      <a:pt x="5607" y="2165"/>
                    </a:lnTo>
                    <a:lnTo>
                      <a:pt x="4698" y="1895"/>
                    </a:lnTo>
                    <a:lnTo>
                      <a:pt x="3809" y="1585"/>
                    </a:lnTo>
                    <a:lnTo>
                      <a:pt x="2920" y="1237"/>
                    </a:lnTo>
                    <a:lnTo>
                      <a:pt x="2050" y="851"/>
                    </a:lnTo>
                    <a:lnTo>
                      <a:pt x="1199" y="464"/>
                    </a:lnTo>
                    <a:lnTo>
                      <a:pt x="387" y="39"/>
                    </a:lnTo>
                    <a:lnTo>
                      <a:pt x="329" y="1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1918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761550" y="210175"/>
                <a:ext cx="1317900" cy="370700"/>
              </a:xfrm>
              <a:custGeom>
                <a:avLst/>
                <a:gdLst/>
                <a:ahLst/>
                <a:cxnLst/>
                <a:rect l="l" t="t" r="r" b="b"/>
                <a:pathLst>
                  <a:path w="52716" h="14828" extrusionOk="0">
                    <a:moveTo>
                      <a:pt x="1044" y="1"/>
                    </a:moveTo>
                    <a:lnTo>
                      <a:pt x="251" y="20"/>
                    </a:lnTo>
                    <a:lnTo>
                      <a:pt x="174" y="20"/>
                    </a:lnTo>
                    <a:lnTo>
                      <a:pt x="135" y="40"/>
                    </a:lnTo>
                    <a:lnTo>
                      <a:pt x="77" y="78"/>
                    </a:lnTo>
                    <a:lnTo>
                      <a:pt x="58" y="117"/>
                    </a:lnTo>
                    <a:lnTo>
                      <a:pt x="19" y="194"/>
                    </a:lnTo>
                    <a:lnTo>
                      <a:pt x="0" y="310"/>
                    </a:lnTo>
                    <a:lnTo>
                      <a:pt x="39" y="407"/>
                    </a:lnTo>
                    <a:lnTo>
                      <a:pt x="116" y="503"/>
                    </a:lnTo>
                    <a:lnTo>
                      <a:pt x="155" y="542"/>
                    </a:lnTo>
                    <a:lnTo>
                      <a:pt x="193" y="561"/>
                    </a:lnTo>
                    <a:lnTo>
                      <a:pt x="271" y="581"/>
                    </a:lnTo>
                    <a:lnTo>
                      <a:pt x="1063" y="581"/>
                    </a:lnTo>
                    <a:lnTo>
                      <a:pt x="1779" y="600"/>
                    </a:lnTo>
                    <a:lnTo>
                      <a:pt x="2513" y="639"/>
                    </a:lnTo>
                    <a:lnTo>
                      <a:pt x="3228" y="697"/>
                    </a:lnTo>
                    <a:lnTo>
                      <a:pt x="3944" y="793"/>
                    </a:lnTo>
                    <a:lnTo>
                      <a:pt x="4659" y="909"/>
                    </a:lnTo>
                    <a:lnTo>
                      <a:pt x="5374" y="1064"/>
                    </a:lnTo>
                    <a:lnTo>
                      <a:pt x="6089" y="1219"/>
                    </a:lnTo>
                    <a:lnTo>
                      <a:pt x="6785" y="1393"/>
                    </a:lnTo>
                    <a:lnTo>
                      <a:pt x="7481" y="1605"/>
                    </a:lnTo>
                    <a:lnTo>
                      <a:pt x="8177" y="1818"/>
                    </a:lnTo>
                    <a:lnTo>
                      <a:pt x="8873" y="2050"/>
                    </a:lnTo>
                    <a:lnTo>
                      <a:pt x="9550" y="2321"/>
                    </a:lnTo>
                    <a:lnTo>
                      <a:pt x="10226" y="2591"/>
                    </a:lnTo>
                    <a:lnTo>
                      <a:pt x="10884" y="2862"/>
                    </a:lnTo>
                    <a:lnTo>
                      <a:pt x="11541" y="3171"/>
                    </a:lnTo>
                    <a:lnTo>
                      <a:pt x="12198" y="3480"/>
                    </a:lnTo>
                    <a:lnTo>
                      <a:pt x="12855" y="3828"/>
                    </a:lnTo>
                    <a:lnTo>
                      <a:pt x="13474" y="4176"/>
                    </a:lnTo>
                    <a:lnTo>
                      <a:pt x="14112" y="4524"/>
                    </a:lnTo>
                    <a:lnTo>
                      <a:pt x="14730" y="4892"/>
                    </a:lnTo>
                    <a:lnTo>
                      <a:pt x="15349" y="5278"/>
                    </a:lnTo>
                    <a:lnTo>
                      <a:pt x="16548" y="6071"/>
                    </a:lnTo>
                    <a:lnTo>
                      <a:pt x="18964" y="7656"/>
                    </a:lnTo>
                    <a:lnTo>
                      <a:pt x="20162" y="8468"/>
                    </a:lnTo>
                    <a:lnTo>
                      <a:pt x="21400" y="9241"/>
                    </a:lnTo>
                    <a:lnTo>
                      <a:pt x="22482" y="9898"/>
                    </a:lnTo>
                    <a:lnTo>
                      <a:pt x="23603" y="10517"/>
                    </a:lnTo>
                    <a:lnTo>
                      <a:pt x="24744" y="11116"/>
                    </a:lnTo>
                    <a:lnTo>
                      <a:pt x="25904" y="11696"/>
                    </a:lnTo>
                    <a:lnTo>
                      <a:pt x="27064" y="12218"/>
                    </a:lnTo>
                    <a:lnTo>
                      <a:pt x="28262" y="12721"/>
                    </a:lnTo>
                    <a:lnTo>
                      <a:pt x="28842" y="12953"/>
                    </a:lnTo>
                    <a:lnTo>
                      <a:pt x="29461" y="13165"/>
                    </a:lnTo>
                    <a:lnTo>
                      <a:pt x="30060" y="13378"/>
                    </a:lnTo>
                    <a:lnTo>
                      <a:pt x="30659" y="13571"/>
                    </a:lnTo>
                    <a:lnTo>
                      <a:pt x="31278" y="13745"/>
                    </a:lnTo>
                    <a:lnTo>
                      <a:pt x="31896" y="13919"/>
                    </a:lnTo>
                    <a:lnTo>
                      <a:pt x="32515" y="14074"/>
                    </a:lnTo>
                    <a:lnTo>
                      <a:pt x="33134" y="14209"/>
                    </a:lnTo>
                    <a:lnTo>
                      <a:pt x="33752" y="14345"/>
                    </a:lnTo>
                    <a:lnTo>
                      <a:pt x="34371" y="14461"/>
                    </a:lnTo>
                    <a:lnTo>
                      <a:pt x="35009" y="14557"/>
                    </a:lnTo>
                    <a:lnTo>
                      <a:pt x="35647" y="14654"/>
                    </a:lnTo>
                    <a:lnTo>
                      <a:pt x="36265" y="14712"/>
                    </a:lnTo>
                    <a:lnTo>
                      <a:pt x="36903" y="14770"/>
                    </a:lnTo>
                    <a:lnTo>
                      <a:pt x="37541" y="14809"/>
                    </a:lnTo>
                    <a:lnTo>
                      <a:pt x="38198" y="14828"/>
                    </a:lnTo>
                    <a:lnTo>
                      <a:pt x="38836" y="14828"/>
                    </a:lnTo>
                    <a:lnTo>
                      <a:pt x="39474" y="14809"/>
                    </a:lnTo>
                    <a:lnTo>
                      <a:pt x="40131" y="14789"/>
                    </a:lnTo>
                    <a:lnTo>
                      <a:pt x="40769" y="14731"/>
                    </a:lnTo>
                    <a:lnTo>
                      <a:pt x="41523" y="14654"/>
                    </a:lnTo>
                    <a:lnTo>
                      <a:pt x="42277" y="14538"/>
                    </a:lnTo>
                    <a:lnTo>
                      <a:pt x="43031" y="14422"/>
                    </a:lnTo>
                    <a:lnTo>
                      <a:pt x="43785" y="14267"/>
                    </a:lnTo>
                    <a:lnTo>
                      <a:pt x="44520" y="14093"/>
                    </a:lnTo>
                    <a:lnTo>
                      <a:pt x="45254" y="13900"/>
                    </a:lnTo>
                    <a:lnTo>
                      <a:pt x="45989" y="13687"/>
                    </a:lnTo>
                    <a:lnTo>
                      <a:pt x="46704" y="13436"/>
                    </a:lnTo>
                    <a:lnTo>
                      <a:pt x="47458" y="13165"/>
                    </a:lnTo>
                    <a:lnTo>
                      <a:pt x="48193" y="12875"/>
                    </a:lnTo>
                    <a:lnTo>
                      <a:pt x="48946" y="12547"/>
                    </a:lnTo>
                    <a:lnTo>
                      <a:pt x="49662" y="12218"/>
                    </a:lnTo>
                    <a:lnTo>
                      <a:pt x="51112" y="11522"/>
                    </a:lnTo>
                    <a:lnTo>
                      <a:pt x="52542" y="10807"/>
                    </a:lnTo>
                    <a:lnTo>
                      <a:pt x="52600" y="10768"/>
                    </a:lnTo>
                    <a:lnTo>
                      <a:pt x="52639" y="10730"/>
                    </a:lnTo>
                    <a:lnTo>
                      <a:pt x="52677" y="10672"/>
                    </a:lnTo>
                    <a:lnTo>
                      <a:pt x="52697" y="10633"/>
                    </a:lnTo>
                    <a:lnTo>
                      <a:pt x="52716" y="10517"/>
                    </a:lnTo>
                    <a:lnTo>
                      <a:pt x="52677" y="10420"/>
                    </a:lnTo>
                    <a:lnTo>
                      <a:pt x="52619" y="10324"/>
                    </a:lnTo>
                    <a:lnTo>
                      <a:pt x="52542" y="10266"/>
                    </a:lnTo>
                    <a:lnTo>
                      <a:pt x="52503" y="10246"/>
                    </a:lnTo>
                    <a:lnTo>
                      <a:pt x="52387" y="10246"/>
                    </a:lnTo>
                    <a:lnTo>
                      <a:pt x="52329" y="10266"/>
                    </a:lnTo>
                    <a:lnTo>
                      <a:pt x="51092" y="10884"/>
                    </a:lnTo>
                    <a:lnTo>
                      <a:pt x="49836" y="11503"/>
                    </a:lnTo>
                    <a:lnTo>
                      <a:pt x="48579" y="12083"/>
                    </a:lnTo>
                    <a:lnTo>
                      <a:pt x="47941" y="12353"/>
                    </a:lnTo>
                    <a:lnTo>
                      <a:pt x="47303" y="12605"/>
                    </a:lnTo>
                    <a:lnTo>
                      <a:pt x="46627" y="12856"/>
                    </a:lnTo>
                    <a:lnTo>
                      <a:pt x="45950" y="13088"/>
                    </a:lnTo>
                    <a:lnTo>
                      <a:pt x="45274" y="13301"/>
                    </a:lnTo>
                    <a:lnTo>
                      <a:pt x="44578" y="13475"/>
                    </a:lnTo>
                    <a:lnTo>
                      <a:pt x="43862" y="13649"/>
                    </a:lnTo>
                    <a:lnTo>
                      <a:pt x="43166" y="13803"/>
                    </a:lnTo>
                    <a:lnTo>
                      <a:pt x="42451" y="13919"/>
                    </a:lnTo>
                    <a:lnTo>
                      <a:pt x="41755" y="14035"/>
                    </a:lnTo>
                    <a:lnTo>
                      <a:pt x="41098" y="14113"/>
                    </a:lnTo>
                    <a:lnTo>
                      <a:pt x="40441" y="14171"/>
                    </a:lnTo>
                    <a:lnTo>
                      <a:pt x="39783" y="14229"/>
                    </a:lnTo>
                    <a:lnTo>
                      <a:pt x="39146" y="14248"/>
                    </a:lnTo>
                    <a:lnTo>
                      <a:pt x="37831" y="14248"/>
                    </a:lnTo>
                    <a:lnTo>
                      <a:pt x="37174" y="14209"/>
                    </a:lnTo>
                    <a:lnTo>
                      <a:pt x="36517" y="14171"/>
                    </a:lnTo>
                    <a:lnTo>
                      <a:pt x="35859" y="14113"/>
                    </a:lnTo>
                    <a:lnTo>
                      <a:pt x="35221" y="14016"/>
                    </a:lnTo>
                    <a:lnTo>
                      <a:pt x="34564" y="13919"/>
                    </a:lnTo>
                    <a:lnTo>
                      <a:pt x="33926" y="13823"/>
                    </a:lnTo>
                    <a:lnTo>
                      <a:pt x="33288" y="13687"/>
                    </a:lnTo>
                    <a:lnTo>
                      <a:pt x="32650" y="13533"/>
                    </a:lnTo>
                    <a:lnTo>
                      <a:pt x="32012" y="13378"/>
                    </a:lnTo>
                    <a:lnTo>
                      <a:pt x="31374" y="13204"/>
                    </a:lnTo>
                    <a:lnTo>
                      <a:pt x="30756" y="13011"/>
                    </a:lnTo>
                    <a:lnTo>
                      <a:pt x="30118" y="12817"/>
                    </a:lnTo>
                    <a:lnTo>
                      <a:pt x="29499" y="12585"/>
                    </a:lnTo>
                    <a:lnTo>
                      <a:pt x="28900" y="12373"/>
                    </a:lnTo>
                    <a:lnTo>
                      <a:pt x="28281" y="12122"/>
                    </a:lnTo>
                    <a:lnTo>
                      <a:pt x="27682" y="11870"/>
                    </a:lnTo>
                    <a:lnTo>
                      <a:pt x="26484" y="11348"/>
                    </a:lnTo>
                    <a:lnTo>
                      <a:pt x="25305" y="10768"/>
                    </a:lnTo>
                    <a:lnTo>
                      <a:pt x="24145" y="10169"/>
                    </a:lnTo>
                    <a:lnTo>
                      <a:pt x="23004" y="9531"/>
                    </a:lnTo>
                    <a:lnTo>
                      <a:pt x="21883" y="8855"/>
                    </a:lnTo>
                    <a:lnTo>
                      <a:pt x="20704" y="8120"/>
                    </a:lnTo>
                    <a:lnTo>
                      <a:pt x="19525" y="7347"/>
                    </a:lnTo>
                    <a:lnTo>
                      <a:pt x="17205" y="5781"/>
                    </a:lnTo>
                    <a:lnTo>
                      <a:pt x="16026" y="5027"/>
                    </a:lnTo>
                    <a:lnTo>
                      <a:pt x="14827" y="4292"/>
                    </a:lnTo>
                    <a:lnTo>
                      <a:pt x="14228" y="3925"/>
                    </a:lnTo>
                    <a:lnTo>
                      <a:pt x="13629" y="3577"/>
                    </a:lnTo>
                    <a:lnTo>
                      <a:pt x="13010" y="3248"/>
                    </a:lnTo>
                    <a:lnTo>
                      <a:pt x="12372" y="2939"/>
                    </a:lnTo>
                    <a:lnTo>
                      <a:pt x="11657" y="2591"/>
                    </a:lnTo>
                    <a:lnTo>
                      <a:pt x="10942" y="2263"/>
                    </a:lnTo>
                    <a:lnTo>
                      <a:pt x="10226" y="1953"/>
                    </a:lnTo>
                    <a:lnTo>
                      <a:pt x="9492" y="1663"/>
                    </a:lnTo>
                    <a:lnTo>
                      <a:pt x="8738" y="1412"/>
                    </a:lnTo>
                    <a:lnTo>
                      <a:pt x="8003" y="1161"/>
                    </a:lnTo>
                    <a:lnTo>
                      <a:pt x="7249" y="929"/>
                    </a:lnTo>
                    <a:lnTo>
                      <a:pt x="6476" y="735"/>
                    </a:lnTo>
                    <a:lnTo>
                      <a:pt x="5722" y="542"/>
                    </a:lnTo>
                    <a:lnTo>
                      <a:pt x="4949" y="387"/>
                    </a:lnTo>
                    <a:lnTo>
                      <a:pt x="4176" y="252"/>
                    </a:lnTo>
                    <a:lnTo>
                      <a:pt x="3402" y="156"/>
                    </a:lnTo>
                    <a:lnTo>
                      <a:pt x="2610" y="78"/>
                    </a:lnTo>
                    <a:lnTo>
                      <a:pt x="1817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40"/>
            <p:cNvGrpSpPr/>
            <p:nvPr/>
          </p:nvGrpSpPr>
          <p:grpSpPr>
            <a:xfrm>
              <a:off x="1496048" y="2224383"/>
              <a:ext cx="2365243" cy="1573546"/>
              <a:chOff x="781850" y="-4290600"/>
              <a:chExt cx="2653700" cy="1765450"/>
            </a:xfrm>
          </p:grpSpPr>
          <p:sp>
            <p:nvSpPr>
              <p:cNvPr id="1047" name="Google Shape;1047;p40"/>
              <p:cNvSpPr/>
              <p:nvPr/>
            </p:nvSpPr>
            <p:spPr>
              <a:xfrm>
                <a:off x="912325" y="-4284800"/>
                <a:ext cx="2472950" cy="909550"/>
              </a:xfrm>
              <a:custGeom>
                <a:avLst/>
                <a:gdLst/>
                <a:ahLst/>
                <a:cxnLst/>
                <a:rect l="l" t="t" r="r" b="b"/>
                <a:pathLst>
                  <a:path w="98918" h="36382" extrusionOk="0">
                    <a:moveTo>
                      <a:pt x="46550" y="1"/>
                    </a:moveTo>
                    <a:lnTo>
                      <a:pt x="45718" y="20"/>
                    </a:lnTo>
                    <a:lnTo>
                      <a:pt x="44868" y="59"/>
                    </a:lnTo>
                    <a:lnTo>
                      <a:pt x="44037" y="97"/>
                    </a:lnTo>
                    <a:lnTo>
                      <a:pt x="43186" y="155"/>
                    </a:lnTo>
                    <a:lnTo>
                      <a:pt x="42336" y="213"/>
                    </a:lnTo>
                    <a:lnTo>
                      <a:pt x="41504" y="310"/>
                    </a:lnTo>
                    <a:lnTo>
                      <a:pt x="39822" y="503"/>
                    </a:lnTo>
                    <a:lnTo>
                      <a:pt x="38141" y="735"/>
                    </a:lnTo>
                    <a:lnTo>
                      <a:pt x="36459" y="1025"/>
                    </a:lnTo>
                    <a:lnTo>
                      <a:pt x="34796" y="1334"/>
                    </a:lnTo>
                    <a:lnTo>
                      <a:pt x="33134" y="1682"/>
                    </a:lnTo>
                    <a:lnTo>
                      <a:pt x="31491" y="2050"/>
                    </a:lnTo>
                    <a:lnTo>
                      <a:pt x="29848" y="2456"/>
                    </a:lnTo>
                    <a:lnTo>
                      <a:pt x="28224" y="2881"/>
                    </a:lnTo>
                    <a:lnTo>
                      <a:pt x="26619" y="3306"/>
                    </a:lnTo>
                    <a:lnTo>
                      <a:pt x="25865" y="3519"/>
                    </a:lnTo>
                    <a:lnTo>
                      <a:pt x="25112" y="3770"/>
                    </a:lnTo>
                    <a:lnTo>
                      <a:pt x="24358" y="4002"/>
                    </a:lnTo>
                    <a:lnTo>
                      <a:pt x="23604" y="4273"/>
                    </a:lnTo>
                    <a:lnTo>
                      <a:pt x="22850" y="4543"/>
                    </a:lnTo>
                    <a:lnTo>
                      <a:pt x="22115" y="4833"/>
                    </a:lnTo>
                    <a:lnTo>
                      <a:pt x="21381" y="5123"/>
                    </a:lnTo>
                    <a:lnTo>
                      <a:pt x="20646" y="5433"/>
                    </a:lnTo>
                    <a:lnTo>
                      <a:pt x="19177" y="6090"/>
                    </a:lnTo>
                    <a:lnTo>
                      <a:pt x="17746" y="6786"/>
                    </a:lnTo>
                    <a:lnTo>
                      <a:pt x="16335" y="7501"/>
                    </a:lnTo>
                    <a:lnTo>
                      <a:pt x="14943" y="8255"/>
                    </a:lnTo>
                    <a:lnTo>
                      <a:pt x="14209" y="8680"/>
                    </a:lnTo>
                    <a:lnTo>
                      <a:pt x="13513" y="9125"/>
                    </a:lnTo>
                    <a:lnTo>
                      <a:pt x="12836" y="9608"/>
                    </a:lnTo>
                    <a:lnTo>
                      <a:pt x="12198" y="10111"/>
                    </a:lnTo>
                    <a:lnTo>
                      <a:pt x="11580" y="10633"/>
                    </a:lnTo>
                    <a:lnTo>
                      <a:pt x="10980" y="11174"/>
                    </a:lnTo>
                    <a:lnTo>
                      <a:pt x="10401" y="11735"/>
                    </a:lnTo>
                    <a:lnTo>
                      <a:pt x="9840" y="12315"/>
                    </a:lnTo>
                    <a:lnTo>
                      <a:pt x="9299" y="12933"/>
                    </a:lnTo>
                    <a:lnTo>
                      <a:pt x="8777" y="13552"/>
                    </a:lnTo>
                    <a:lnTo>
                      <a:pt x="8274" y="14170"/>
                    </a:lnTo>
                    <a:lnTo>
                      <a:pt x="7772" y="14828"/>
                    </a:lnTo>
                    <a:lnTo>
                      <a:pt x="7269" y="15485"/>
                    </a:lnTo>
                    <a:lnTo>
                      <a:pt x="6786" y="16142"/>
                    </a:lnTo>
                    <a:lnTo>
                      <a:pt x="5838" y="17515"/>
                    </a:lnTo>
                    <a:lnTo>
                      <a:pt x="5529" y="17940"/>
                    </a:lnTo>
                    <a:lnTo>
                      <a:pt x="5123" y="18462"/>
                    </a:lnTo>
                    <a:lnTo>
                      <a:pt x="4157" y="19660"/>
                    </a:lnTo>
                    <a:lnTo>
                      <a:pt x="3615" y="20318"/>
                    </a:lnTo>
                    <a:lnTo>
                      <a:pt x="3055" y="21033"/>
                    </a:lnTo>
                    <a:lnTo>
                      <a:pt x="2513" y="21767"/>
                    </a:lnTo>
                    <a:lnTo>
                      <a:pt x="1972" y="22521"/>
                    </a:lnTo>
                    <a:lnTo>
                      <a:pt x="1470" y="23295"/>
                    </a:lnTo>
                    <a:lnTo>
                      <a:pt x="1238" y="23701"/>
                    </a:lnTo>
                    <a:lnTo>
                      <a:pt x="1006" y="24087"/>
                    </a:lnTo>
                    <a:lnTo>
                      <a:pt x="812" y="24474"/>
                    </a:lnTo>
                    <a:lnTo>
                      <a:pt x="619" y="24860"/>
                    </a:lnTo>
                    <a:lnTo>
                      <a:pt x="464" y="25247"/>
                    </a:lnTo>
                    <a:lnTo>
                      <a:pt x="310" y="25614"/>
                    </a:lnTo>
                    <a:lnTo>
                      <a:pt x="194" y="26001"/>
                    </a:lnTo>
                    <a:lnTo>
                      <a:pt x="97" y="26368"/>
                    </a:lnTo>
                    <a:lnTo>
                      <a:pt x="39" y="26736"/>
                    </a:lnTo>
                    <a:lnTo>
                      <a:pt x="0" y="27084"/>
                    </a:lnTo>
                    <a:lnTo>
                      <a:pt x="0" y="27431"/>
                    </a:lnTo>
                    <a:lnTo>
                      <a:pt x="39" y="27760"/>
                    </a:lnTo>
                    <a:lnTo>
                      <a:pt x="97" y="28089"/>
                    </a:lnTo>
                    <a:lnTo>
                      <a:pt x="213" y="28398"/>
                    </a:lnTo>
                    <a:lnTo>
                      <a:pt x="194" y="28939"/>
                    </a:lnTo>
                    <a:lnTo>
                      <a:pt x="213" y="29461"/>
                    </a:lnTo>
                    <a:lnTo>
                      <a:pt x="271" y="29945"/>
                    </a:lnTo>
                    <a:lnTo>
                      <a:pt x="368" y="30408"/>
                    </a:lnTo>
                    <a:lnTo>
                      <a:pt x="503" y="30834"/>
                    </a:lnTo>
                    <a:lnTo>
                      <a:pt x="677" y="31240"/>
                    </a:lnTo>
                    <a:lnTo>
                      <a:pt x="851" y="31607"/>
                    </a:lnTo>
                    <a:lnTo>
                      <a:pt x="1083" y="31955"/>
                    </a:lnTo>
                    <a:lnTo>
                      <a:pt x="1334" y="32284"/>
                    </a:lnTo>
                    <a:lnTo>
                      <a:pt x="1605" y="32593"/>
                    </a:lnTo>
                    <a:lnTo>
                      <a:pt x="1895" y="32864"/>
                    </a:lnTo>
                    <a:lnTo>
                      <a:pt x="2223" y="33115"/>
                    </a:lnTo>
                    <a:lnTo>
                      <a:pt x="2571" y="33347"/>
                    </a:lnTo>
                    <a:lnTo>
                      <a:pt x="2939" y="33559"/>
                    </a:lnTo>
                    <a:lnTo>
                      <a:pt x="3306" y="33753"/>
                    </a:lnTo>
                    <a:lnTo>
                      <a:pt x="3712" y="33927"/>
                    </a:lnTo>
                    <a:lnTo>
                      <a:pt x="4118" y="34081"/>
                    </a:lnTo>
                    <a:lnTo>
                      <a:pt x="4543" y="34217"/>
                    </a:lnTo>
                    <a:lnTo>
                      <a:pt x="4988" y="34352"/>
                    </a:lnTo>
                    <a:lnTo>
                      <a:pt x="5432" y="34449"/>
                    </a:lnTo>
                    <a:lnTo>
                      <a:pt x="5877" y="34545"/>
                    </a:lnTo>
                    <a:lnTo>
                      <a:pt x="6341" y="34623"/>
                    </a:lnTo>
                    <a:lnTo>
                      <a:pt x="6805" y="34681"/>
                    </a:lnTo>
                    <a:lnTo>
                      <a:pt x="7288" y="34739"/>
                    </a:lnTo>
                    <a:lnTo>
                      <a:pt x="8235" y="34816"/>
                    </a:lnTo>
                    <a:lnTo>
                      <a:pt x="9183" y="34835"/>
                    </a:lnTo>
                    <a:lnTo>
                      <a:pt x="10111" y="34835"/>
                    </a:lnTo>
                    <a:lnTo>
                      <a:pt x="11019" y="34816"/>
                    </a:lnTo>
                    <a:lnTo>
                      <a:pt x="11251" y="34951"/>
                    </a:lnTo>
                    <a:lnTo>
                      <a:pt x="11502" y="35067"/>
                    </a:lnTo>
                    <a:lnTo>
                      <a:pt x="11754" y="35183"/>
                    </a:lnTo>
                    <a:lnTo>
                      <a:pt x="12005" y="35261"/>
                    </a:lnTo>
                    <a:lnTo>
                      <a:pt x="12256" y="35357"/>
                    </a:lnTo>
                    <a:lnTo>
                      <a:pt x="12527" y="35415"/>
                    </a:lnTo>
                    <a:lnTo>
                      <a:pt x="12817" y="35473"/>
                    </a:lnTo>
                    <a:lnTo>
                      <a:pt x="13088" y="35512"/>
                    </a:lnTo>
                    <a:lnTo>
                      <a:pt x="13667" y="35570"/>
                    </a:lnTo>
                    <a:lnTo>
                      <a:pt x="14267" y="35589"/>
                    </a:lnTo>
                    <a:lnTo>
                      <a:pt x="14866" y="35570"/>
                    </a:lnTo>
                    <a:lnTo>
                      <a:pt x="15485" y="35531"/>
                    </a:lnTo>
                    <a:lnTo>
                      <a:pt x="16103" y="35473"/>
                    </a:lnTo>
                    <a:lnTo>
                      <a:pt x="16702" y="35396"/>
                    </a:lnTo>
                    <a:lnTo>
                      <a:pt x="17901" y="35222"/>
                    </a:lnTo>
                    <a:lnTo>
                      <a:pt x="19022" y="35029"/>
                    </a:lnTo>
                    <a:lnTo>
                      <a:pt x="20027" y="34893"/>
                    </a:lnTo>
                    <a:lnTo>
                      <a:pt x="20801" y="34797"/>
                    </a:lnTo>
                    <a:lnTo>
                      <a:pt x="21574" y="34719"/>
                    </a:lnTo>
                    <a:lnTo>
                      <a:pt x="23120" y="34603"/>
                    </a:lnTo>
                    <a:lnTo>
                      <a:pt x="24609" y="34642"/>
                    </a:lnTo>
                    <a:lnTo>
                      <a:pt x="26117" y="34719"/>
                    </a:lnTo>
                    <a:lnTo>
                      <a:pt x="29113" y="34874"/>
                    </a:lnTo>
                    <a:lnTo>
                      <a:pt x="32109" y="35048"/>
                    </a:lnTo>
                    <a:lnTo>
                      <a:pt x="35106" y="35241"/>
                    </a:lnTo>
                    <a:lnTo>
                      <a:pt x="38102" y="35415"/>
                    </a:lnTo>
                    <a:lnTo>
                      <a:pt x="41098" y="35589"/>
                    </a:lnTo>
                    <a:lnTo>
                      <a:pt x="44095" y="35725"/>
                    </a:lnTo>
                    <a:lnTo>
                      <a:pt x="45602" y="35783"/>
                    </a:lnTo>
                    <a:lnTo>
                      <a:pt x="47110" y="35821"/>
                    </a:lnTo>
                    <a:lnTo>
                      <a:pt x="49449" y="35879"/>
                    </a:lnTo>
                    <a:lnTo>
                      <a:pt x="51808" y="35899"/>
                    </a:lnTo>
                    <a:lnTo>
                      <a:pt x="51982" y="35957"/>
                    </a:lnTo>
                    <a:lnTo>
                      <a:pt x="52175" y="35976"/>
                    </a:lnTo>
                    <a:lnTo>
                      <a:pt x="52388" y="35995"/>
                    </a:lnTo>
                    <a:lnTo>
                      <a:pt x="52600" y="35995"/>
                    </a:lnTo>
                    <a:lnTo>
                      <a:pt x="53548" y="35918"/>
                    </a:lnTo>
                    <a:lnTo>
                      <a:pt x="57066" y="35937"/>
                    </a:lnTo>
                    <a:lnTo>
                      <a:pt x="60584" y="35957"/>
                    </a:lnTo>
                    <a:lnTo>
                      <a:pt x="67621" y="35976"/>
                    </a:lnTo>
                    <a:lnTo>
                      <a:pt x="71120" y="36015"/>
                    </a:lnTo>
                    <a:lnTo>
                      <a:pt x="74638" y="36073"/>
                    </a:lnTo>
                    <a:lnTo>
                      <a:pt x="78156" y="36169"/>
                    </a:lnTo>
                    <a:lnTo>
                      <a:pt x="79915" y="36227"/>
                    </a:lnTo>
                    <a:lnTo>
                      <a:pt x="81674" y="36304"/>
                    </a:lnTo>
                    <a:lnTo>
                      <a:pt x="82873" y="36362"/>
                    </a:lnTo>
                    <a:lnTo>
                      <a:pt x="84110" y="36382"/>
                    </a:lnTo>
                    <a:lnTo>
                      <a:pt x="85367" y="36382"/>
                    </a:lnTo>
                    <a:lnTo>
                      <a:pt x="86623" y="36324"/>
                    </a:lnTo>
                    <a:lnTo>
                      <a:pt x="87261" y="36285"/>
                    </a:lnTo>
                    <a:lnTo>
                      <a:pt x="87899" y="36247"/>
                    </a:lnTo>
                    <a:lnTo>
                      <a:pt x="88517" y="36169"/>
                    </a:lnTo>
                    <a:lnTo>
                      <a:pt x="89136" y="36092"/>
                    </a:lnTo>
                    <a:lnTo>
                      <a:pt x="89755" y="35995"/>
                    </a:lnTo>
                    <a:lnTo>
                      <a:pt x="90354" y="35879"/>
                    </a:lnTo>
                    <a:lnTo>
                      <a:pt x="90953" y="35744"/>
                    </a:lnTo>
                    <a:lnTo>
                      <a:pt x="91552" y="35589"/>
                    </a:lnTo>
                    <a:lnTo>
                      <a:pt x="92132" y="35435"/>
                    </a:lnTo>
                    <a:lnTo>
                      <a:pt x="92712" y="35222"/>
                    </a:lnTo>
                    <a:lnTo>
                      <a:pt x="93254" y="35009"/>
                    </a:lnTo>
                    <a:lnTo>
                      <a:pt x="93795" y="34777"/>
                    </a:lnTo>
                    <a:lnTo>
                      <a:pt x="94336" y="34507"/>
                    </a:lnTo>
                    <a:lnTo>
                      <a:pt x="94839" y="34217"/>
                    </a:lnTo>
                    <a:lnTo>
                      <a:pt x="95322" y="33907"/>
                    </a:lnTo>
                    <a:lnTo>
                      <a:pt x="95805" y="33559"/>
                    </a:lnTo>
                    <a:lnTo>
                      <a:pt x="96250" y="33173"/>
                    </a:lnTo>
                    <a:lnTo>
                      <a:pt x="96695" y="32767"/>
                    </a:lnTo>
                    <a:lnTo>
                      <a:pt x="97100" y="32342"/>
                    </a:lnTo>
                    <a:lnTo>
                      <a:pt x="97487" y="31878"/>
                    </a:lnTo>
                    <a:lnTo>
                      <a:pt x="97835" y="31375"/>
                    </a:lnTo>
                    <a:lnTo>
                      <a:pt x="98183" y="30834"/>
                    </a:lnTo>
                    <a:lnTo>
                      <a:pt x="98473" y="30254"/>
                    </a:lnTo>
                    <a:lnTo>
                      <a:pt x="98763" y="29655"/>
                    </a:lnTo>
                    <a:lnTo>
                      <a:pt x="98821" y="29461"/>
                    </a:lnTo>
                    <a:lnTo>
                      <a:pt x="98879" y="29268"/>
                    </a:lnTo>
                    <a:lnTo>
                      <a:pt x="98918" y="29075"/>
                    </a:lnTo>
                    <a:lnTo>
                      <a:pt x="98918" y="28881"/>
                    </a:lnTo>
                    <a:lnTo>
                      <a:pt x="98918" y="28707"/>
                    </a:lnTo>
                    <a:lnTo>
                      <a:pt x="98898" y="28514"/>
                    </a:lnTo>
                    <a:lnTo>
                      <a:pt x="98860" y="28340"/>
                    </a:lnTo>
                    <a:lnTo>
                      <a:pt x="98802" y="28185"/>
                    </a:lnTo>
                    <a:lnTo>
                      <a:pt x="98744" y="28031"/>
                    </a:lnTo>
                    <a:lnTo>
                      <a:pt x="98647" y="27876"/>
                    </a:lnTo>
                    <a:lnTo>
                      <a:pt x="98570" y="27721"/>
                    </a:lnTo>
                    <a:lnTo>
                      <a:pt x="98454" y="27586"/>
                    </a:lnTo>
                    <a:lnTo>
                      <a:pt x="98338" y="27451"/>
                    </a:lnTo>
                    <a:lnTo>
                      <a:pt x="98222" y="27335"/>
                    </a:lnTo>
                    <a:lnTo>
                      <a:pt x="98086" y="27219"/>
                    </a:lnTo>
                    <a:lnTo>
                      <a:pt x="97951" y="27122"/>
                    </a:lnTo>
                    <a:lnTo>
                      <a:pt x="97912" y="26987"/>
                    </a:lnTo>
                    <a:lnTo>
                      <a:pt x="97854" y="26832"/>
                    </a:lnTo>
                    <a:lnTo>
                      <a:pt x="97236" y="25595"/>
                    </a:lnTo>
                    <a:lnTo>
                      <a:pt x="96617" y="24396"/>
                    </a:lnTo>
                    <a:lnTo>
                      <a:pt x="95979" y="23217"/>
                    </a:lnTo>
                    <a:lnTo>
                      <a:pt x="95670" y="22657"/>
                    </a:lnTo>
                    <a:lnTo>
                      <a:pt x="95322" y="22077"/>
                    </a:lnTo>
                    <a:lnTo>
                      <a:pt x="94974" y="21535"/>
                    </a:lnTo>
                    <a:lnTo>
                      <a:pt x="94607" y="20975"/>
                    </a:lnTo>
                    <a:lnTo>
                      <a:pt x="94239" y="20434"/>
                    </a:lnTo>
                    <a:lnTo>
                      <a:pt x="93834" y="19892"/>
                    </a:lnTo>
                    <a:lnTo>
                      <a:pt x="93428" y="19370"/>
                    </a:lnTo>
                    <a:lnTo>
                      <a:pt x="92983" y="18848"/>
                    </a:lnTo>
                    <a:lnTo>
                      <a:pt x="92538" y="18346"/>
                    </a:lnTo>
                    <a:lnTo>
                      <a:pt x="92055" y="17843"/>
                    </a:lnTo>
                    <a:lnTo>
                      <a:pt x="90857" y="16664"/>
                    </a:lnTo>
                    <a:lnTo>
                      <a:pt x="89619" y="15504"/>
                    </a:lnTo>
                    <a:lnTo>
                      <a:pt x="88363" y="14364"/>
                    </a:lnTo>
                    <a:lnTo>
                      <a:pt x="87068" y="13242"/>
                    </a:lnTo>
                    <a:lnTo>
                      <a:pt x="85753" y="12179"/>
                    </a:lnTo>
                    <a:lnTo>
                      <a:pt x="85077" y="11638"/>
                    </a:lnTo>
                    <a:lnTo>
                      <a:pt x="84400" y="11135"/>
                    </a:lnTo>
                    <a:lnTo>
                      <a:pt x="83723" y="10633"/>
                    </a:lnTo>
                    <a:lnTo>
                      <a:pt x="83047" y="10130"/>
                    </a:lnTo>
                    <a:lnTo>
                      <a:pt x="82351" y="9647"/>
                    </a:lnTo>
                    <a:lnTo>
                      <a:pt x="81655" y="9183"/>
                    </a:lnTo>
                    <a:lnTo>
                      <a:pt x="80882" y="8680"/>
                    </a:lnTo>
                    <a:lnTo>
                      <a:pt x="80070" y="8197"/>
                    </a:lnTo>
                    <a:lnTo>
                      <a:pt x="79277" y="7733"/>
                    </a:lnTo>
                    <a:lnTo>
                      <a:pt x="78446" y="7288"/>
                    </a:lnTo>
                    <a:lnTo>
                      <a:pt x="77615" y="6863"/>
                    </a:lnTo>
                    <a:lnTo>
                      <a:pt x="76784" y="6457"/>
                    </a:lnTo>
                    <a:lnTo>
                      <a:pt x="75933" y="6051"/>
                    </a:lnTo>
                    <a:lnTo>
                      <a:pt x="75082" y="5684"/>
                    </a:lnTo>
                    <a:lnTo>
                      <a:pt x="74212" y="5336"/>
                    </a:lnTo>
                    <a:lnTo>
                      <a:pt x="73343" y="4988"/>
                    </a:lnTo>
                    <a:lnTo>
                      <a:pt x="72453" y="4679"/>
                    </a:lnTo>
                    <a:lnTo>
                      <a:pt x="71564" y="4369"/>
                    </a:lnTo>
                    <a:lnTo>
                      <a:pt x="70675" y="4060"/>
                    </a:lnTo>
                    <a:lnTo>
                      <a:pt x="69786" y="3789"/>
                    </a:lnTo>
                    <a:lnTo>
                      <a:pt x="68877" y="3519"/>
                    </a:lnTo>
                    <a:lnTo>
                      <a:pt x="67969" y="3268"/>
                    </a:lnTo>
                    <a:lnTo>
                      <a:pt x="67041" y="3016"/>
                    </a:lnTo>
                    <a:lnTo>
                      <a:pt x="66132" y="2784"/>
                    </a:lnTo>
                    <a:lnTo>
                      <a:pt x="64296" y="2359"/>
                    </a:lnTo>
                    <a:lnTo>
                      <a:pt x="62440" y="1972"/>
                    </a:lnTo>
                    <a:lnTo>
                      <a:pt x="60584" y="1605"/>
                    </a:lnTo>
                    <a:lnTo>
                      <a:pt x="58748" y="1276"/>
                    </a:lnTo>
                    <a:lnTo>
                      <a:pt x="56892" y="986"/>
                    </a:lnTo>
                    <a:lnTo>
                      <a:pt x="55055" y="696"/>
                    </a:lnTo>
                    <a:lnTo>
                      <a:pt x="53238" y="426"/>
                    </a:lnTo>
                    <a:lnTo>
                      <a:pt x="52407" y="310"/>
                    </a:lnTo>
                    <a:lnTo>
                      <a:pt x="51576" y="213"/>
                    </a:lnTo>
                    <a:lnTo>
                      <a:pt x="50745" y="136"/>
                    </a:lnTo>
                    <a:lnTo>
                      <a:pt x="49913" y="78"/>
                    </a:lnTo>
                    <a:lnTo>
                      <a:pt x="49082" y="39"/>
                    </a:lnTo>
                    <a:lnTo>
                      <a:pt x="48231" y="20"/>
                    </a:lnTo>
                    <a:lnTo>
                      <a:pt x="47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790525" y="-3063075"/>
                <a:ext cx="2634375" cy="525850"/>
              </a:xfrm>
              <a:custGeom>
                <a:avLst/>
                <a:gdLst/>
                <a:ahLst/>
                <a:cxnLst/>
                <a:rect l="l" t="t" r="r" b="b"/>
                <a:pathLst>
                  <a:path w="105375" h="21034" extrusionOk="0">
                    <a:moveTo>
                      <a:pt x="104331" y="1"/>
                    </a:moveTo>
                    <a:lnTo>
                      <a:pt x="104196" y="20"/>
                    </a:lnTo>
                    <a:lnTo>
                      <a:pt x="104060" y="59"/>
                    </a:lnTo>
                    <a:lnTo>
                      <a:pt x="103925" y="117"/>
                    </a:lnTo>
                    <a:lnTo>
                      <a:pt x="103809" y="194"/>
                    </a:lnTo>
                    <a:lnTo>
                      <a:pt x="103712" y="291"/>
                    </a:lnTo>
                    <a:lnTo>
                      <a:pt x="102707" y="1509"/>
                    </a:lnTo>
                    <a:lnTo>
                      <a:pt x="102224" y="2069"/>
                    </a:lnTo>
                    <a:lnTo>
                      <a:pt x="101721" y="2630"/>
                    </a:lnTo>
                    <a:lnTo>
                      <a:pt x="101199" y="3171"/>
                    </a:lnTo>
                    <a:lnTo>
                      <a:pt x="100658" y="3693"/>
                    </a:lnTo>
                    <a:lnTo>
                      <a:pt x="100368" y="3944"/>
                    </a:lnTo>
                    <a:lnTo>
                      <a:pt x="100059" y="4176"/>
                    </a:lnTo>
                    <a:lnTo>
                      <a:pt x="99730" y="4408"/>
                    </a:lnTo>
                    <a:lnTo>
                      <a:pt x="99401" y="4640"/>
                    </a:lnTo>
                    <a:lnTo>
                      <a:pt x="99053" y="4853"/>
                    </a:lnTo>
                    <a:lnTo>
                      <a:pt x="98706" y="5046"/>
                    </a:lnTo>
                    <a:lnTo>
                      <a:pt x="98319" y="5201"/>
                    </a:lnTo>
                    <a:lnTo>
                      <a:pt x="97952" y="5356"/>
                    </a:lnTo>
                    <a:lnTo>
                      <a:pt x="97546" y="5491"/>
                    </a:lnTo>
                    <a:lnTo>
                      <a:pt x="97159" y="5607"/>
                    </a:lnTo>
                    <a:lnTo>
                      <a:pt x="96753" y="5723"/>
                    </a:lnTo>
                    <a:lnTo>
                      <a:pt x="96347" y="5819"/>
                    </a:lnTo>
                    <a:lnTo>
                      <a:pt x="95516" y="5993"/>
                    </a:lnTo>
                    <a:lnTo>
                      <a:pt x="94685" y="6148"/>
                    </a:lnTo>
                    <a:lnTo>
                      <a:pt x="93873" y="6303"/>
                    </a:lnTo>
                    <a:lnTo>
                      <a:pt x="93080" y="6457"/>
                    </a:lnTo>
                    <a:lnTo>
                      <a:pt x="91495" y="6786"/>
                    </a:lnTo>
                    <a:lnTo>
                      <a:pt x="89891" y="7076"/>
                    </a:lnTo>
                    <a:lnTo>
                      <a:pt x="88286" y="7347"/>
                    </a:lnTo>
                    <a:lnTo>
                      <a:pt x="86682" y="7598"/>
                    </a:lnTo>
                    <a:lnTo>
                      <a:pt x="83453" y="8081"/>
                    </a:lnTo>
                    <a:lnTo>
                      <a:pt x="81849" y="8333"/>
                    </a:lnTo>
                    <a:lnTo>
                      <a:pt x="80244" y="8584"/>
                    </a:lnTo>
                    <a:lnTo>
                      <a:pt x="80012" y="8468"/>
                    </a:lnTo>
                    <a:lnTo>
                      <a:pt x="79780" y="8390"/>
                    </a:lnTo>
                    <a:lnTo>
                      <a:pt x="79645" y="8371"/>
                    </a:lnTo>
                    <a:lnTo>
                      <a:pt x="79510" y="8352"/>
                    </a:lnTo>
                    <a:lnTo>
                      <a:pt x="79374" y="8352"/>
                    </a:lnTo>
                    <a:lnTo>
                      <a:pt x="79239" y="8371"/>
                    </a:lnTo>
                    <a:lnTo>
                      <a:pt x="77789" y="8584"/>
                    </a:lnTo>
                    <a:lnTo>
                      <a:pt x="76339" y="8758"/>
                    </a:lnTo>
                    <a:lnTo>
                      <a:pt x="74890" y="8912"/>
                    </a:lnTo>
                    <a:lnTo>
                      <a:pt x="73440" y="9048"/>
                    </a:lnTo>
                    <a:lnTo>
                      <a:pt x="71990" y="9164"/>
                    </a:lnTo>
                    <a:lnTo>
                      <a:pt x="70540" y="9260"/>
                    </a:lnTo>
                    <a:lnTo>
                      <a:pt x="69071" y="9357"/>
                    </a:lnTo>
                    <a:lnTo>
                      <a:pt x="67621" y="9434"/>
                    </a:lnTo>
                    <a:lnTo>
                      <a:pt x="64702" y="9570"/>
                    </a:lnTo>
                    <a:lnTo>
                      <a:pt x="61802" y="9686"/>
                    </a:lnTo>
                    <a:lnTo>
                      <a:pt x="58883" y="9802"/>
                    </a:lnTo>
                    <a:lnTo>
                      <a:pt x="55964" y="9937"/>
                    </a:lnTo>
                    <a:lnTo>
                      <a:pt x="54379" y="10014"/>
                    </a:lnTo>
                    <a:lnTo>
                      <a:pt x="52775" y="10072"/>
                    </a:lnTo>
                    <a:lnTo>
                      <a:pt x="51190" y="10111"/>
                    </a:lnTo>
                    <a:lnTo>
                      <a:pt x="48000" y="10111"/>
                    </a:lnTo>
                    <a:lnTo>
                      <a:pt x="46415" y="10072"/>
                    </a:lnTo>
                    <a:lnTo>
                      <a:pt x="44810" y="10034"/>
                    </a:lnTo>
                    <a:lnTo>
                      <a:pt x="43225" y="9956"/>
                    </a:lnTo>
                    <a:lnTo>
                      <a:pt x="42123" y="9879"/>
                    </a:lnTo>
                    <a:lnTo>
                      <a:pt x="41022" y="9802"/>
                    </a:lnTo>
                    <a:lnTo>
                      <a:pt x="39900" y="9686"/>
                    </a:lnTo>
                    <a:lnTo>
                      <a:pt x="38779" y="9589"/>
                    </a:lnTo>
                    <a:lnTo>
                      <a:pt x="37658" y="9512"/>
                    </a:lnTo>
                    <a:lnTo>
                      <a:pt x="37097" y="9492"/>
                    </a:lnTo>
                    <a:lnTo>
                      <a:pt x="36537" y="9473"/>
                    </a:lnTo>
                    <a:lnTo>
                      <a:pt x="35976" y="9473"/>
                    </a:lnTo>
                    <a:lnTo>
                      <a:pt x="35416" y="9492"/>
                    </a:lnTo>
                    <a:lnTo>
                      <a:pt x="34874" y="9531"/>
                    </a:lnTo>
                    <a:lnTo>
                      <a:pt x="34333" y="9589"/>
                    </a:lnTo>
                    <a:lnTo>
                      <a:pt x="34198" y="9434"/>
                    </a:lnTo>
                    <a:lnTo>
                      <a:pt x="34062" y="9318"/>
                    </a:lnTo>
                    <a:lnTo>
                      <a:pt x="33908" y="9202"/>
                    </a:lnTo>
                    <a:lnTo>
                      <a:pt x="33734" y="9125"/>
                    </a:lnTo>
                    <a:lnTo>
                      <a:pt x="33560" y="9048"/>
                    </a:lnTo>
                    <a:lnTo>
                      <a:pt x="33386" y="8990"/>
                    </a:lnTo>
                    <a:lnTo>
                      <a:pt x="33192" y="8951"/>
                    </a:lnTo>
                    <a:lnTo>
                      <a:pt x="33018" y="8932"/>
                    </a:lnTo>
                    <a:lnTo>
                      <a:pt x="32613" y="8932"/>
                    </a:lnTo>
                    <a:lnTo>
                      <a:pt x="32419" y="8970"/>
                    </a:lnTo>
                    <a:lnTo>
                      <a:pt x="32245" y="9009"/>
                    </a:lnTo>
                    <a:lnTo>
                      <a:pt x="32052" y="9086"/>
                    </a:lnTo>
                    <a:lnTo>
                      <a:pt x="31878" y="9164"/>
                    </a:lnTo>
                    <a:lnTo>
                      <a:pt x="31704" y="9260"/>
                    </a:lnTo>
                    <a:lnTo>
                      <a:pt x="31530" y="9357"/>
                    </a:lnTo>
                    <a:lnTo>
                      <a:pt x="29752" y="9241"/>
                    </a:lnTo>
                    <a:lnTo>
                      <a:pt x="27973" y="9164"/>
                    </a:lnTo>
                    <a:lnTo>
                      <a:pt x="26195" y="9086"/>
                    </a:lnTo>
                    <a:lnTo>
                      <a:pt x="24397" y="8990"/>
                    </a:lnTo>
                    <a:lnTo>
                      <a:pt x="22618" y="8874"/>
                    </a:lnTo>
                    <a:lnTo>
                      <a:pt x="21748" y="8796"/>
                    </a:lnTo>
                    <a:lnTo>
                      <a:pt x="20859" y="8719"/>
                    </a:lnTo>
                    <a:lnTo>
                      <a:pt x="19970" y="8622"/>
                    </a:lnTo>
                    <a:lnTo>
                      <a:pt x="19081" y="8487"/>
                    </a:lnTo>
                    <a:lnTo>
                      <a:pt x="18211" y="8352"/>
                    </a:lnTo>
                    <a:lnTo>
                      <a:pt x="17322" y="8178"/>
                    </a:lnTo>
                    <a:lnTo>
                      <a:pt x="16297" y="7985"/>
                    </a:lnTo>
                    <a:lnTo>
                      <a:pt x="15273" y="7791"/>
                    </a:lnTo>
                    <a:lnTo>
                      <a:pt x="13262" y="7424"/>
                    </a:lnTo>
                    <a:lnTo>
                      <a:pt x="12257" y="7231"/>
                    </a:lnTo>
                    <a:lnTo>
                      <a:pt x="11252" y="7018"/>
                    </a:lnTo>
                    <a:lnTo>
                      <a:pt x="10266" y="6805"/>
                    </a:lnTo>
                    <a:lnTo>
                      <a:pt x="9299" y="6554"/>
                    </a:lnTo>
                    <a:lnTo>
                      <a:pt x="8333" y="6264"/>
                    </a:lnTo>
                    <a:lnTo>
                      <a:pt x="7869" y="6109"/>
                    </a:lnTo>
                    <a:lnTo>
                      <a:pt x="7405" y="5935"/>
                    </a:lnTo>
                    <a:lnTo>
                      <a:pt x="6941" y="5761"/>
                    </a:lnTo>
                    <a:lnTo>
                      <a:pt x="6477" y="5568"/>
                    </a:lnTo>
                    <a:lnTo>
                      <a:pt x="6013" y="5375"/>
                    </a:lnTo>
                    <a:lnTo>
                      <a:pt x="5568" y="5143"/>
                    </a:lnTo>
                    <a:lnTo>
                      <a:pt x="5124" y="4930"/>
                    </a:lnTo>
                    <a:lnTo>
                      <a:pt x="4698" y="4679"/>
                    </a:lnTo>
                    <a:lnTo>
                      <a:pt x="4254" y="4408"/>
                    </a:lnTo>
                    <a:lnTo>
                      <a:pt x="3829" y="4138"/>
                    </a:lnTo>
                    <a:lnTo>
                      <a:pt x="3423" y="3828"/>
                    </a:lnTo>
                    <a:lnTo>
                      <a:pt x="2997" y="3519"/>
                    </a:lnTo>
                    <a:lnTo>
                      <a:pt x="2591" y="3190"/>
                    </a:lnTo>
                    <a:lnTo>
                      <a:pt x="2205" y="2823"/>
                    </a:lnTo>
                    <a:lnTo>
                      <a:pt x="1973" y="2533"/>
                    </a:lnTo>
                    <a:lnTo>
                      <a:pt x="1857" y="2417"/>
                    </a:lnTo>
                    <a:lnTo>
                      <a:pt x="1721" y="2301"/>
                    </a:lnTo>
                    <a:lnTo>
                      <a:pt x="1586" y="2205"/>
                    </a:lnTo>
                    <a:lnTo>
                      <a:pt x="1451" y="2127"/>
                    </a:lnTo>
                    <a:lnTo>
                      <a:pt x="1315" y="2050"/>
                    </a:lnTo>
                    <a:lnTo>
                      <a:pt x="1161" y="2011"/>
                    </a:lnTo>
                    <a:lnTo>
                      <a:pt x="987" y="1992"/>
                    </a:lnTo>
                    <a:lnTo>
                      <a:pt x="813" y="1992"/>
                    </a:lnTo>
                    <a:lnTo>
                      <a:pt x="658" y="2011"/>
                    </a:lnTo>
                    <a:lnTo>
                      <a:pt x="523" y="2069"/>
                    </a:lnTo>
                    <a:lnTo>
                      <a:pt x="388" y="2147"/>
                    </a:lnTo>
                    <a:lnTo>
                      <a:pt x="272" y="2243"/>
                    </a:lnTo>
                    <a:lnTo>
                      <a:pt x="175" y="2359"/>
                    </a:lnTo>
                    <a:lnTo>
                      <a:pt x="98" y="2494"/>
                    </a:lnTo>
                    <a:lnTo>
                      <a:pt x="40" y="2630"/>
                    </a:lnTo>
                    <a:lnTo>
                      <a:pt x="1" y="2784"/>
                    </a:lnTo>
                    <a:lnTo>
                      <a:pt x="1" y="2920"/>
                    </a:lnTo>
                    <a:lnTo>
                      <a:pt x="1" y="3074"/>
                    </a:lnTo>
                    <a:lnTo>
                      <a:pt x="20" y="3229"/>
                    </a:lnTo>
                    <a:lnTo>
                      <a:pt x="78" y="3384"/>
                    </a:lnTo>
                    <a:lnTo>
                      <a:pt x="156" y="3519"/>
                    </a:lnTo>
                    <a:lnTo>
                      <a:pt x="272" y="3654"/>
                    </a:lnTo>
                    <a:lnTo>
                      <a:pt x="736" y="4118"/>
                    </a:lnTo>
                    <a:lnTo>
                      <a:pt x="910" y="4505"/>
                    </a:lnTo>
                    <a:lnTo>
                      <a:pt x="1161" y="5046"/>
                    </a:lnTo>
                    <a:lnTo>
                      <a:pt x="1818" y="6419"/>
                    </a:lnTo>
                    <a:lnTo>
                      <a:pt x="2591" y="7907"/>
                    </a:lnTo>
                    <a:lnTo>
                      <a:pt x="3268" y="9183"/>
                    </a:lnTo>
                    <a:lnTo>
                      <a:pt x="3249" y="9299"/>
                    </a:lnTo>
                    <a:lnTo>
                      <a:pt x="3229" y="9415"/>
                    </a:lnTo>
                    <a:lnTo>
                      <a:pt x="3249" y="9550"/>
                    </a:lnTo>
                    <a:lnTo>
                      <a:pt x="3268" y="9686"/>
                    </a:lnTo>
                    <a:lnTo>
                      <a:pt x="3384" y="10092"/>
                    </a:lnTo>
                    <a:lnTo>
                      <a:pt x="3558" y="10498"/>
                    </a:lnTo>
                    <a:lnTo>
                      <a:pt x="3771" y="10865"/>
                    </a:lnTo>
                    <a:lnTo>
                      <a:pt x="4022" y="11252"/>
                    </a:lnTo>
                    <a:lnTo>
                      <a:pt x="4292" y="11599"/>
                    </a:lnTo>
                    <a:lnTo>
                      <a:pt x="4602" y="11947"/>
                    </a:lnTo>
                    <a:lnTo>
                      <a:pt x="4950" y="12295"/>
                    </a:lnTo>
                    <a:lnTo>
                      <a:pt x="5317" y="12605"/>
                    </a:lnTo>
                    <a:lnTo>
                      <a:pt x="5704" y="12914"/>
                    </a:lnTo>
                    <a:lnTo>
                      <a:pt x="6110" y="13204"/>
                    </a:lnTo>
                    <a:lnTo>
                      <a:pt x="6535" y="13475"/>
                    </a:lnTo>
                    <a:lnTo>
                      <a:pt x="6980" y="13745"/>
                    </a:lnTo>
                    <a:lnTo>
                      <a:pt x="7443" y="13977"/>
                    </a:lnTo>
                    <a:lnTo>
                      <a:pt x="7907" y="14209"/>
                    </a:lnTo>
                    <a:lnTo>
                      <a:pt x="8371" y="14402"/>
                    </a:lnTo>
                    <a:lnTo>
                      <a:pt x="8835" y="14596"/>
                    </a:lnTo>
                    <a:lnTo>
                      <a:pt x="9686" y="15098"/>
                    </a:lnTo>
                    <a:lnTo>
                      <a:pt x="10536" y="15562"/>
                    </a:lnTo>
                    <a:lnTo>
                      <a:pt x="11426" y="16007"/>
                    </a:lnTo>
                    <a:lnTo>
                      <a:pt x="12296" y="16413"/>
                    </a:lnTo>
                    <a:lnTo>
                      <a:pt x="13204" y="16800"/>
                    </a:lnTo>
                    <a:lnTo>
                      <a:pt x="14113" y="17148"/>
                    </a:lnTo>
                    <a:lnTo>
                      <a:pt x="15021" y="17457"/>
                    </a:lnTo>
                    <a:lnTo>
                      <a:pt x="15949" y="17766"/>
                    </a:lnTo>
                    <a:lnTo>
                      <a:pt x="16896" y="18037"/>
                    </a:lnTo>
                    <a:lnTo>
                      <a:pt x="17844" y="18288"/>
                    </a:lnTo>
                    <a:lnTo>
                      <a:pt x="18791" y="18501"/>
                    </a:lnTo>
                    <a:lnTo>
                      <a:pt x="19757" y="18713"/>
                    </a:lnTo>
                    <a:lnTo>
                      <a:pt x="20724" y="18907"/>
                    </a:lnTo>
                    <a:lnTo>
                      <a:pt x="21690" y="19081"/>
                    </a:lnTo>
                    <a:lnTo>
                      <a:pt x="22676" y="19235"/>
                    </a:lnTo>
                    <a:lnTo>
                      <a:pt x="23662" y="19371"/>
                    </a:lnTo>
                    <a:lnTo>
                      <a:pt x="24764" y="19641"/>
                    </a:lnTo>
                    <a:lnTo>
                      <a:pt x="25885" y="19893"/>
                    </a:lnTo>
                    <a:lnTo>
                      <a:pt x="27007" y="20125"/>
                    </a:lnTo>
                    <a:lnTo>
                      <a:pt x="28147" y="20318"/>
                    </a:lnTo>
                    <a:lnTo>
                      <a:pt x="28708" y="20414"/>
                    </a:lnTo>
                    <a:lnTo>
                      <a:pt x="29268" y="20472"/>
                    </a:lnTo>
                    <a:lnTo>
                      <a:pt x="29848" y="20530"/>
                    </a:lnTo>
                    <a:lnTo>
                      <a:pt x="30409" y="20569"/>
                    </a:lnTo>
                    <a:lnTo>
                      <a:pt x="30969" y="20608"/>
                    </a:lnTo>
                    <a:lnTo>
                      <a:pt x="32110" y="20608"/>
                    </a:lnTo>
                    <a:lnTo>
                      <a:pt x="32671" y="20588"/>
                    </a:lnTo>
                    <a:lnTo>
                      <a:pt x="32902" y="20666"/>
                    </a:lnTo>
                    <a:lnTo>
                      <a:pt x="33173" y="20743"/>
                    </a:lnTo>
                    <a:lnTo>
                      <a:pt x="33424" y="20801"/>
                    </a:lnTo>
                    <a:lnTo>
                      <a:pt x="33695" y="20820"/>
                    </a:lnTo>
                    <a:lnTo>
                      <a:pt x="35010" y="20917"/>
                    </a:lnTo>
                    <a:lnTo>
                      <a:pt x="36324" y="20975"/>
                    </a:lnTo>
                    <a:lnTo>
                      <a:pt x="37658" y="21014"/>
                    </a:lnTo>
                    <a:lnTo>
                      <a:pt x="38992" y="21033"/>
                    </a:lnTo>
                    <a:lnTo>
                      <a:pt x="40326" y="21033"/>
                    </a:lnTo>
                    <a:lnTo>
                      <a:pt x="41679" y="20994"/>
                    </a:lnTo>
                    <a:lnTo>
                      <a:pt x="43032" y="20956"/>
                    </a:lnTo>
                    <a:lnTo>
                      <a:pt x="44366" y="20898"/>
                    </a:lnTo>
                    <a:lnTo>
                      <a:pt x="47072" y="20762"/>
                    </a:lnTo>
                    <a:lnTo>
                      <a:pt x="49759" y="20588"/>
                    </a:lnTo>
                    <a:lnTo>
                      <a:pt x="52427" y="20434"/>
                    </a:lnTo>
                    <a:lnTo>
                      <a:pt x="55056" y="20279"/>
                    </a:lnTo>
                    <a:lnTo>
                      <a:pt x="57782" y="20144"/>
                    </a:lnTo>
                    <a:lnTo>
                      <a:pt x="60507" y="19970"/>
                    </a:lnTo>
                    <a:lnTo>
                      <a:pt x="63214" y="19777"/>
                    </a:lnTo>
                    <a:lnTo>
                      <a:pt x="65939" y="19564"/>
                    </a:lnTo>
                    <a:lnTo>
                      <a:pt x="71371" y="19119"/>
                    </a:lnTo>
                    <a:lnTo>
                      <a:pt x="76803" y="18636"/>
                    </a:lnTo>
                    <a:lnTo>
                      <a:pt x="77480" y="18559"/>
                    </a:lnTo>
                    <a:lnTo>
                      <a:pt x="78099" y="18462"/>
                    </a:lnTo>
                    <a:lnTo>
                      <a:pt x="78640" y="18327"/>
                    </a:lnTo>
                    <a:lnTo>
                      <a:pt x="79142" y="18153"/>
                    </a:lnTo>
                    <a:lnTo>
                      <a:pt x="80148" y="18017"/>
                    </a:lnTo>
                    <a:lnTo>
                      <a:pt x="81153" y="17863"/>
                    </a:lnTo>
                    <a:lnTo>
                      <a:pt x="82158" y="17669"/>
                    </a:lnTo>
                    <a:lnTo>
                      <a:pt x="83163" y="17437"/>
                    </a:lnTo>
                    <a:lnTo>
                      <a:pt x="84149" y="17206"/>
                    </a:lnTo>
                    <a:lnTo>
                      <a:pt x="85135" y="16954"/>
                    </a:lnTo>
                    <a:lnTo>
                      <a:pt x="87126" y="16432"/>
                    </a:lnTo>
                    <a:lnTo>
                      <a:pt x="88209" y="16162"/>
                    </a:lnTo>
                    <a:lnTo>
                      <a:pt x="89311" y="15910"/>
                    </a:lnTo>
                    <a:lnTo>
                      <a:pt x="90412" y="15659"/>
                    </a:lnTo>
                    <a:lnTo>
                      <a:pt x="91514" y="15408"/>
                    </a:lnTo>
                    <a:lnTo>
                      <a:pt x="92616" y="15137"/>
                    </a:lnTo>
                    <a:lnTo>
                      <a:pt x="93177" y="14982"/>
                    </a:lnTo>
                    <a:lnTo>
                      <a:pt x="93718" y="14808"/>
                    </a:lnTo>
                    <a:lnTo>
                      <a:pt x="94240" y="14634"/>
                    </a:lnTo>
                    <a:lnTo>
                      <a:pt x="94781" y="14441"/>
                    </a:lnTo>
                    <a:lnTo>
                      <a:pt x="95284" y="14248"/>
                    </a:lnTo>
                    <a:lnTo>
                      <a:pt x="95806" y="14016"/>
                    </a:lnTo>
                    <a:lnTo>
                      <a:pt x="96308" y="13765"/>
                    </a:lnTo>
                    <a:lnTo>
                      <a:pt x="96792" y="13513"/>
                    </a:lnTo>
                    <a:lnTo>
                      <a:pt x="97275" y="13262"/>
                    </a:lnTo>
                    <a:lnTo>
                      <a:pt x="97739" y="12972"/>
                    </a:lnTo>
                    <a:lnTo>
                      <a:pt x="98184" y="12682"/>
                    </a:lnTo>
                    <a:lnTo>
                      <a:pt x="98628" y="12392"/>
                    </a:lnTo>
                    <a:lnTo>
                      <a:pt x="99073" y="12063"/>
                    </a:lnTo>
                    <a:lnTo>
                      <a:pt x="99479" y="11735"/>
                    </a:lnTo>
                    <a:lnTo>
                      <a:pt x="99885" y="11406"/>
                    </a:lnTo>
                    <a:lnTo>
                      <a:pt x="100291" y="11058"/>
                    </a:lnTo>
                    <a:lnTo>
                      <a:pt x="100677" y="10691"/>
                    </a:lnTo>
                    <a:lnTo>
                      <a:pt x="101045" y="10324"/>
                    </a:lnTo>
                    <a:lnTo>
                      <a:pt x="101393" y="9956"/>
                    </a:lnTo>
                    <a:lnTo>
                      <a:pt x="101741" y="9550"/>
                    </a:lnTo>
                    <a:lnTo>
                      <a:pt x="102069" y="9164"/>
                    </a:lnTo>
                    <a:lnTo>
                      <a:pt x="102398" y="8738"/>
                    </a:lnTo>
                    <a:lnTo>
                      <a:pt x="102707" y="8333"/>
                    </a:lnTo>
                    <a:lnTo>
                      <a:pt x="102978" y="7888"/>
                    </a:lnTo>
                    <a:lnTo>
                      <a:pt x="103268" y="7443"/>
                    </a:lnTo>
                    <a:lnTo>
                      <a:pt x="103519" y="6999"/>
                    </a:lnTo>
                    <a:lnTo>
                      <a:pt x="103770" y="6535"/>
                    </a:lnTo>
                    <a:lnTo>
                      <a:pt x="103983" y="6071"/>
                    </a:lnTo>
                    <a:lnTo>
                      <a:pt x="104196" y="5587"/>
                    </a:lnTo>
                    <a:lnTo>
                      <a:pt x="104408" y="5104"/>
                    </a:lnTo>
                    <a:lnTo>
                      <a:pt x="104582" y="4621"/>
                    </a:lnTo>
                    <a:lnTo>
                      <a:pt x="104756" y="4118"/>
                    </a:lnTo>
                    <a:lnTo>
                      <a:pt x="104891" y="3596"/>
                    </a:lnTo>
                    <a:lnTo>
                      <a:pt x="105027" y="3074"/>
                    </a:lnTo>
                    <a:lnTo>
                      <a:pt x="105143" y="2552"/>
                    </a:lnTo>
                    <a:lnTo>
                      <a:pt x="105239" y="2011"/>
                    </a:lnTo>
                    <a:lnTo>
                      <a:pt x="105317" y="1470"/>
                    </a:lnTo>
                    <a:lnTo>
                      <a:pt x="105375" y="909"/>
                    </a:lnTo>
                    <a:lnTo>
                      <a:pt x="105375" y="774"/>
                    </a:lnTo>
                    <a:lnTo>
                      <a:pt x="105336" y="619"/>
                    </a:lnTo>
                    <a:lnTo>
                      <a:pt x="105297" y="503"/>
                    </a:lnTo>
                    <a:lnTo>
                      <a:pt x="105220" y="387"/>
                    </a:lnTo>
                    <a:lnTo>
                      <a:pt x="105123" y="271"/>
                    </a:lnTo>
                    <a:lnTo>
                      <a:pt x="105007" y="194"/>
                    </a:lnTo>
                    <a:lnTo>
                      <a:pt x="104891" y="117"/>
                    </a:lnTo>
                    <a:lnTo>
                      <a:pt x="104756" y="59"/>
                    </a:lnTo>
                    <a:lnTo>
                      <a:pt x="104621" y="20"/>
                    </a:lnTo>
                    <a:lnTo>
                      <a:pt x="104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987725" y="-3412000"/>
                <a:ext cx="2333275" cy="377950"/>
              </a:xfrm>
              <a:custGeom>
                <a:avLst/>
                <a:gdLst/>
                <a:ahLst/>
                <a:cxnLst/>
                <a:rect l="l" t="t" r="r" b="b"/>
                <a:pathLst>
                  <a:path w="93331" h="15118" extrusionOk="0">
                    <a:moveTo>
                      <a:pt x="90740" y="1"/>
                    </a:moveTo>
                    <a:lnTo>
                      <a:pt x="90431" y="39"/>
                    </a:lnTo>
                    <a:lnTo>
                      <a:pt x="90122" y="97"/>
                    </a:lnTo>
                    <a:lnTo>
                      <a:pt x="89484" y="233"/>
                    </a:lnTo>
                    <a:lnTo>
                      <a:pt x="88865" y="387"/>
                    </a:lnTo>
                    <a:lnTo>
                      <a:pt x="88246" y="581"/>
                    </a:lnTo>
                    <a:lnTo>
                      <a:pt x="87609" y="774"/>
                    </a:lnTo>
                    <a:lnTo>
                      <a:pt x="86990" y="948"/>
                    </a:lnTo>
                    <a:lnTo>
                      <a:pt x="86352" y="1083"/>
                    </a:lnTo>
                    <a:lnTo>
                      <a:pt x="86023" y="1141"/>
                    </a:lnTo>
                    <a:lnTo>
                      <a:pt x="85714" y="1199"/>
                    </a:lnTo>
                    <a:lnTo>
                      <a:pt x="84980" y="1277"/>
                    </a:lnTo>
                    <a:lnTo>
                      <a:pt x="84245" y="1315"/>
                    </a:lnTo>
                    <a:lnTo>
                      <a:pt x="83491" y="1335"/>
                    </a:lnTo>
                    <a:lnTo>
                      <a:pt x="82756" y="1335"/>
                    </a:lnTo>
                    <a:lnTo>
                      <a:pt x="81268" y="1315"/>
                    </a:lnTo>
                    <a:lnTo>
                      <a:pt x="80533" y="1315"/>
                    </a:lnTo>
                    <a:lnTo>
                      <a:pt x="79779" y="1335"/>
                    </a:lnTo>
                    <a:lnTo>
                      <a:pt x="78948" y="1354"/>
                    </a:lnTo>
                    <a:lnTo>
                      <a:pt x="78117" y="1412"/>
                    </a:lnTo>
                    <a:lnTo>
                      <a:pt x="76474" y="1528"/>
                    </a:lnTo>
                    <a:lnTo>
                      <a:pt x="74811" y="1663"/>
                    </a:lnTo>
                    <a:lnTo>
                      <a:pt x="73999" y="1721"/>
                    </a:lnTo>
                    <a:lnTo>
                      <a:pt x="73168" y="1760"/>
                    </a:lnTo>
                    <a:lnTo>
                      <a:pt x="73072" y="1663"/>
                    </a:lnTo>
                    <a:lnTo>
                      <a:pt x="72956" y="1566"/>
                    </a:lnTo>
                    <a:lnTo>
                      <a:pt x="72820" y="1489"/>
                    </a:lnTo>
                    <a:lnTo>
                      <a:pt x="72666" y="1450"/>
                    </a:lnTo>
                    <a:lnTo>
                      <a:pt x="72028" y="1373"/>
                    </a:lnTo>
                    <a:lnTo>
                      <a:pt x="71409" y="1315"/>
                    </a:lnTo>
                    <a:lnTo>
                      <a:pt x="70791" y="1296"/>
                    </a:lnTo>
                    <a:lnTo>
                      <a:pt x="70153" y="1296"/>
                    </a:lnTo>
                    <a:lnTo>
                      <a:pt x="68915" y="1315"/>
                    </a:lnTo>
                    <a:lnTo>
                      <a:pt x="67659" y="1373"/>
                    </a:lnTo>
                    <a:lnTo>
                      <a:pt x="67524" y="1392"/>
                    </a:lnTo>
                    <a:lnTo>
                      <a:pt x="67408" y="1412"/>
                    </a:lnTo>
                    <a:lnTo>
                      <a:pt x="67002" y="1315"/>
                    </a:lnTo>
                    <a:lnTo>
                      <a:pt x="66847" y="1296"/>
                    </a:lnTo>
                    <a:lnTo>
                      <a:pt x="66692" y="1296"/>
                    </a:lnTo>
                    <a:lnTo>
                      <a:pt x="66557" y="1219"/>
                    </a:lnTo>
                    <a:lnTo>
                      <a:pt x="66364" y="1180"/>
                    </a:lnTo>
                    <a:lnTo>
                      <a:pt x="65764" y="1083"/>
                    </a:lnTo>
                    <a:lnTo>
                      <a:pt x="65146" y="1006"/>
                    </a:lnTo>
                    <a:lnTo>
                      <a:pt x="64527" y="929"/>
                    </a:lnTo>
                    <a:lnTo>
                      <a:pt x="63928" y="871"/>
                    </a:lnTo>
                    <a:lnTo>
                      <a:pt x="63309" y="832"/>
                    </a:lnTo>
                    <a:lnTo>
                      <a:pt x="62691" y="813"/>
                    </a:lnTo>
                    <a:lnTo>
                      <a:pt x="62072" y="793"/>
                    </a:lnTo>
                    <a:lnTo>
                      <a:pt x="61473" y="793"/>
                    </a:lnTo>
                    <a:lnTo>
                      <a:pt x="60854" y="813"/>
                    </a:lnTo>
                    <a:lnTo>
                      <a:pt x="60236" y="832"/>
                    </a:lnTo>
                    <a:lnTo>
                      <a:pt x="59636" y="871"/>
                    </a:lnTo>
                    <a:lnTo>
                      <a:pt x="59018" y="909"/>
                    </a:lnTo>
                    <a:lnTo>
                      <a:pt x="57800" y="1045"/>
                    </a:lnTo>
                    <a:lnTo>
                      <a:pt x="56582" y="1219"/>
                    </a:lnTo>
                    <a:lnTo>
                      <a:pt x="54359" y="1180"/>
                    </a:lnTo>
                    <a:lnTo>
                      <a:pt x="54301" y="1103"/>
                    </a:lnTo>
                    <a:lnTo>
                      <a:pt x="54224" y="1025"/>
                    </a:lnTo>
                    <a:lnTo>
                      <a:pt x="54146" y="987"/>
                    </a:lnTo>
                    <a:lnTo>
                      <a:pt x="54050" y="929"/>
                    </a:lnTo>
                    <a:lnTo>
                      <a:pt x="53953" y="890"/>
                    </a:lnTo>
                    <a:lnTo>
                      <a:pt x="53837" y="871"/>
                    </a:lnTo>
                    <a:lnTo>
                      <a:pt x="53605" y="871"/>
                    </a:lnTo>
                    <a:lnTo>
                      <a:pt x="52484" y="948"/>
                    </a:lnTo>
                    <a:lnTo>
                      <a:pt x="51363" y="967"/>
                    </a:lnTo>
                    <a:lnTo>
                      <a:pt x="50242" y="987"/>
                    </a:lnTo>
                    <a:lnTo>
                      <a:pt x="49120" y="987"/>
                    </a:lnTo>
                    <a:lnTo>
                      <a:pt x="46897" y="929"/>
                    </a:lnTo>
                    <a:lnTo>
                      <a:pt x="44133" y="929"/>
                    </a:lnTo>
                    <a:lnTo>
                      <a:pt x="43630" y="967"/>
                    </a:lnTo>
                    <a:lnTo>
                      <a:pt x="42586" y="1045"/>
                    </a:lnTo>
                    <a:lnTo>
                      <a:pt x="40982" y="1025"/>
                    </a:lnTo>
                    <a:lnTo>
                      <a:pt x="39377" y="987"/>
                    </a:lnTo>
                    <a:lnTo>
                      <a:pt x="38566" y="948"/>
                    </a:lnTo>
                    <a:lnTo>
                      <a:pt x="37754" y="890"/>
                    </a:lnTo>
                    <a:lnTo>
                      <a:pt x="36961" y="813"/>
                    </a:lnTo>
                    <a:lnTo>
                      <a:pt x="36169" y="716"/>
                    </a:lnTo>
                    <a:lnTo>
                      <a:pt x="35917" y="716"/>
                    </a:lnTo>
                    <a:lnTo>
                      <a:pt x="35821" y="735"/>
                    </a:lnTo>
                    <a:lnTo>
                      <a:pt x="35724" y="755"/>
                    </a:lnTo>
                    <a:lnTo>
                      <a:pt x="35531" y="832"/>
                    </a:lnTo>
                    <a:lnTo>
                      <a:pt x="35376" y="948"/>
                    </a:lnTo>
                    <a:lnTo>
                      <a:pt x="34912" y="793"/>
                    </a:lnTo>
                    <a:lnTo>
                      <a:pt x="34467" y="619"/>
                    </a:lnTo>
                    <a:lnTo>
                      <a:pt x="34274" y="561"/>
                    </a:lnTo>
                    <a:lnTo>
                      <a:pt x="34100" y="542"/>
                    </a:lnTo>
                    <a:lnTo>
                      <a:pt x="33926" y="542"/>
                    </a:lnTo>
                    <a:lnTo>
                      <a:pt x="33771" y="581"/>
                    </a:lnTo>
                    <a:lnTo>
                      <a:pt x="33617" y="639"/>
                    </a:lnTo>
                    <a:lnTo>
                      <a:pt x="33482" y="716"/>
                    </a:lnTo>
                    <a:lnTo>
                      <a:pt x="33346" y="832"/>
                    </a:lnTo>
                    <a:lnTo>
                      <a:pt x="33250" y="948"/>
                    </a:lnTo>
                    <a:lnTo>
                      <a:pt x="32070" y="871"/>
                    </a:lnTo>
                    <a:lnTo>
                      <a:pt x="30891" y="832"/>
                    </a:lnTo>
                    <a:lnTo>
                      <a:pt x="29093" y="832"/>
                    </a:lnTo>
                    <a:lnTo>
                      <a:pt x="28513" y="851"/>
                    </a:lnTo>
                    <a:lnTo>
                      <a:pt x="28378" y="793"/>
                    </a:lnTo>
                    <a:lnTo>
                      <a:pt x="28243" y="735"/>
                    </a:lnTo>
                    <a:lnTo>
                      <a:pt x="28107" y="697"/>
                    </a:lnTo>
                    <a:lnTo>
                      <a:pt x="27953" y="697"/>
                    </a:lnTo>
                    <a:lnTo>
                      <a:pt x="25730" y="677"/>
                    </a:lnTo>
                    <a:lnTo>
                      <a:pt x="23526" y="658"/>
                    </a:lnTo>
                    <a:lnTo>
                      <a:pt x="19080" y="600"/>
                    </a:lnTo>
                    <a:lnTo>
                      <a:pt x="16857" y="581"/>
                    </a:lnTo>
                    <a:lnTo>
                      <a:pt x="12430" y="581"/>
                    </a:lnTo>
                    <a:lnTo>
                      <a:pt x="10207" y="619"/>
                    </a:lnTo>
                    <a:lnTo>
                      <a:pt x="9646" y="619"/>
                    </a:lnTo>
                    <a:lnTo>
                      <a:pt x="9066" y="581"/>
                    </a:lnTo>
                    <a:lnTo>
                      <a:pt x="8467" y="523"/>
                    </a:lnTo>
                    <a:lnTo>
                      <a:pt x="7829" y="465"/>
                    </a:lnTo>
                    <a:lnTo>
                      <a:pt x="6515" y="329"/>
                    </a:lnTo>
                    <a:lnTo>
                      <a:pt x="5838" y="252"/>
                    </a:lnTo>
                    <a:lnTo>
                      <a:pt x="5181" y="213"/>
                    </a:lnTo>
                    <a:lnTo>
                      <a:pt x="4504" y="175"/>
                    </a:lnTo>
                    <a:lnTo>
                      <a:pt x="3847" y="175"/>
                    </a:lnTo>
                    <a:lnTo>
                      <a:pt x="3209" y="213"/>
                    </a:lnTo>
                    <a:lnTo>
                      <a:pt x="2900" y="233"/>
                    </a:lnTo>
                    <a:lnTo>
                      <a:pt x="2590" y="271"/>
                    </a:lnTo>
                    <a:lnTo>
                      <a:pt x="2281" y="329"/>
                    </a:lnTo>
                    <a:lnTo>
                      <a:pt x="1991" y="407"/>
                    </a:lnTo>
                    <a:lnTo>
                      <a:pt x="1701" y="484"/>
                    </a:lnTo>
                    <a:lnTo>
                      <a:pt x="1431" y="581"/>
                    </a:lnTo>
                    <a:lnTo>
                      <a:pt x="1160" y="677"/>
                    </a:lnTo>
                    <a:lnTo>
                      <a:pt x="889" y="813"/>
                    </a:lnTo>
                    <a:lnTo>
                      <a:pt x="657" y="948"/>
                    </a:lnTo>
                    <a:lnTo>
                      <a:pt x="406" y="1122"/>
                    </a:lnTo>
                    <a:lnTo>
                      <a:pt x="271" y="1238"/>
                    </a:lnTo>
                    <a:lnTo>
                      <a:pt x="155" y="1392"/>
                    </a:lnTo>
                    <a:lnTo>
                      <a:pt x="77" y="1547"/>
                    </a:lnTo>
                    <a:lnTo>
                      <a:pt x="19" y="1702"/>
                    </a:lnTo>
                    <a:lnTo>
                      <a:pt x="0" y="1876"/>
                    </a:lnTo>
                    <a:lnTo>
                      <a:pt x="0" y="2030"/>
                    </a:lnTo>
                    <a:lnTo>
                      <a:pt x="39" y="2204"/>
                    </a:lnTo>
                    <a:lnTo>
                      <a:pt x="77" y="2359"/>
                    </a:lnTo>
                    <a:lnTo>
                      <a:pt x="155" y="2514"/>
                    </a:lnTo>
                    <a:lnTo>
                      <a:pt x="251" y="2630"/>
                    </a:lnTo>
                    <a:lnTo>
                      <a:pt x="367" y="2746"/>
                    </a:lnTo>
                    <a:lnTo>
                      <a:pt x="503" y="2823"/>
                    </a:lnTo>
                    <a:lnTo>
                      <a:pt x="657" y="2881"/>
                    </a:lnTo>
                    <a:lnTo>
                      <a:pt x="831" y="2920"/>
                    </a:lnTo>
                    <a:lnTo>
                      <a:pt x="1005" y="2900"/>
                    </a:lnTo>
                    <a:lnTo>
                      <a:pt x="1199" y="2862"/>
                    </a:lnTo>
                    <a:lnTo>
                      <a:pt x="1566" y="2746"/>
                    </a:lnTo>
                    <a:lnTo>
                      <a:pt x="1933" y="2649"/>
                    </a:lnTo>
                    <a:lnTo>
                      <a:pt x="2339" y="2552"/>
                    </a:lnTo>
                    <a:lnTo>
                      <a:pt x="2764" y="2475"/>
                    </a:lnTo>
                    <a:lnTo>
                      <a:pt x="3209" y="2398"/>
                    </a:lnTo>
                    <a:lnTo>
                      <a:pt x="3673" y="2340"/>
                    </a:lnTo>
                    <a:lnTo>
                      <a:pt x="4137" y="2301"/>
                    </a:lnTo>
                    <a:lnTo>
                      <a:pt x="4601" y="2282"/>
                    </a:lnTo>
                    <a:lnTo>
                      <a:pt x="5529" y="2436"/>
                    </a:lnTo>
                    <a:lnTo>
                      <a:pt x="5993" y="2494"/>
                    </a:lnTo>
                    <a:lnTo>
                      <a:pt x="6457" y="2552"/>
                    </a:lnTo>
                    <a:lnTo>
                      <a:pt x="6070" y="3094"/>
                    </a:lnTo>
                    <a:lnTo>
                      <a:pt x="5683" y="3616"/>
                    </a:lnTo>
                    <a:lnTo>
                      <a:pt x="5316" y="4138"/>
                    </a:lnTo>
                    <a:lnTo>
                      <a:pt x="4929" y="4659"/>
                    </a:lnTo>
                    <a:lnTo>
                      <a:pt x="4582" y="5201"/>
                    </a:lnTo>
                    <a:lnTo>
                      <a:pt x="4234" y="5761"/>
                    </a:lnTo>
                    <a:lnTo>
                      <a:pt x="4079" y="6032"/>
                    </a:lnTo>
                    <a:lnTo>
                      <a:pt x="3944" y="6341"/>
                    </a:lnTo>
                    <a:lnTo>
                      <a:pt x="3808" y="6631"/>
                    </a:lnTo>
                    <a:lnTo>
                      <a:pt x="3692" y="6960"/>
                    </a:lnTo>
                    <a:lnTo>
                      <a:pt x="3634" y="7095"/>
                    </a:lnTo>
                    <a:lnTo>
                      <a:pt x="3615" y="7231"/>
                    </a:lnTo>
                    <a:lnTo>
                      <a:pt x="3596" y="7366"/>
                    </a:lnTo>
                    <a:lnTo>
                      <a:pt x="3596" y="7482"/>
                    </a:lnTo>
                    <a:lnTo>
                      <a:pt x="3596" y="7598"/>
                    </a:lnTo>
                    <a:lnTo>
                      <a:pt x="3634" y="7714"/>
                    </a:lnTo>
                    <a:lnTo>
                      <a:pt x="3654" y="7810"/>
                    </a:lnTo>
                    <a:lnTo>
                      <a:pt x="3712" y="7926"/>
                    </a:lnTo>
                    <a:lnTo>
                      <a:pt x="3828" y="8100"/>
                    </a:lnTo>
                    <a:lnTo>
                      <a:pt x="3963" y="8255"/>
                    </a:lnTo>
                    <a:lnTo>
                      <a:pt x="4156" y="8390"/>
                    </a:lnTo>
                    <a:lnTo>
                      <a:pt x="4350" y="8487"/>
                    </a:lnTo>
                    <a:lnTo>
                      <a:pt x="4582" y="8564"/>
                    </a:lnTo>
                    <a:lnTo>
                      <a:pt x="4814" y="8622"/>
                    </a:lnTo>
                    <a:lnTo>
                      <a:pt x="5045" y="8642"/>
                    </a:lnTo>
                    <a:lnTo>
                      <a:pt x="5277" y="8622"/>
                    </a:lnTo>
                    <a:lnTo>
                      <a:pt x="5529" y="8584"/>
                    </a:lnTo>
                    <a:lnTo>
                      <a:pt x="5741" y="8526"/>
                    </a:lnTo>
                    <a:lnTo>
                      <a:pt x="5954" y="8410"/>
                    </a:lnTo>
                    <a:lnTo>
                      <a:pt x="6147" y="8274"/>
                    </a:lnTo>
                    <a:lnTo>
                      <a:pt x="6495" y="7965"/>
                    </a:lnTo>
                    <a:lnTo>
                      <a:pt x="6824" y="7636"/>
                    </a:lnTo>
                    <a:lnTo>
                      <a:pt x="7114" y="7289"/>
                    </a:lnTo>
                    <a:lnTo>
                      <a:pt x="7423" y="6921"/>
                    </a:lnTo>
                    <a:lnTo>
                      <a:pt x="7984" y="6187"/>
                    </a:lnTo>
                    <a:lnTo>
                      <a:pt x="8274" y="5819"/>
                    </a:lnTo>
                    <a:lnTo>
                      <a:pt x="8564" y="5471"/>
                    </a:lnTo>
                    <a:lnTo>
                      <a:pt x="8873" y="5123"/>
                    </a:lnTo>
                    <a:lnTo>
                      <a:pt x="9144" y="4853"/>
                    </a:lnTo>
                    <a:lnTo>
                      <a:pt x="9279" y="4756"/>
                    </a:lnTo>
                    <a:lnTo>
                      <a:pt x="9414" y="4659"/>
                    </a:lnTo>
                    <a:lnTo>
                      <a:pt x="9550" y="4601"/>
                    </a:lnTo>
                    <a:lnTo>
                      <a:pt x="9685" y="4563"/>
                    </a:lnTo>
                    <a:lnTo>
                      <a:pt x="9956" y="4563"/>
                    </a:lnTo>
                    <a:lnTo>
                      <a:pt x="10110" y="4601"/>
                    </a:lnTo>
                    <a:lnTo>
                      <a:pt x="10246" y="4659"/>
                    </a:lnTo>
                    <a:lnTo>
                      <a:pt x="10420" y="4737"/>
                    </a:lnTo>
                    <a:lnTo>
                      <a:pt x="10574" y="4853"/>
                    </a:lnTo>
                    <a:lnTo>
                      <a:pt x="10748" y="5007"/>
                    </a:lnTo>
                    <a:lnTo>
                      <a:pt x="10941" y="5162"/>
                    </a:lnTo>
                    <a:lnTo>
                      <a:pt x="10980" y="5201"/>
                    </a:lnTo>
                    <a:lnTo>
                      <a:pt x="10806" y="5723"/>
                    </a:lnTo>
                    <a:lnTo>
                      <a:pt x="10651" y="6264"/>
                    </a:lnTo>
                    <a:lnTo>
                      <a:pt x="10536" y="6825"/>
                    </a:lnTo>
                    <a:lnTo>
                      <a:pt x="10458" y="7366"/>
                    </a:lnTo>
                    <a:lnTo>
                      <a:pt x="10400" y="7926"/>
                    </a:lnTo>
                    <a:lnTo>
                      <a:pt x="10400" y="8197"/>
                    </a:lnTo>
                    <a:lnTo>
                      <a:pt x="10400" y="8487"/>
                    </a:lnTo>
                    <a:lnTo>
                      <a:pt x="10420" y="8758"/>
                    </a:lnTo>
                    <a:lnTo>
                      <a:pt x="10458" y="9028"/>
                    </a:lnTo>
                    <a:lnTo>
                      <a:pt x="10497" y="9299"/>
                    </a:lnTo>
                    <a:lnTo>
                      <a:pt x="10555" y="9589"/>
                    </a:lnTo>
                    <a:lnTo>
                      <a:pt x="10632" y="9782"/>
                    </a:lnTo>
                    <a:lnTo>
                      <a:pt x="10709" y="9956"/>
                    </a:lnTo>
                    <a:lnTo>
                      <a:pt x="10825" y="10111"/>
                    </a:lnTo>
                    <a:lnTo>
                      <a:pt x="10961" y="10246"/>
                    </a:lnTo>
                    <a:lnTo>
                      <a:pt x="11096" y="10343"/>
                    </a:lnTo>
                    <a:lnTo>
                      <a:pt x="11251" y="10439"/>
                    </a:lnTo>
                    <a:lnTo>
                      <a:pt x="11425" y="10497"/>
                    </a:lnTo>
                    <a:lnTo>
                      <a:pt x="11599" y="10555"/>
                    </a:lnTo>
                    <a:lnTo>
                      <a:pt x="11792" y="10575"/>
                    </a:lnTo>
                    <a:lnTo>
                      <a:pt x="11966" y="10575"/>
                    </a:lnTo>
                    <a:lnTo>
                      <a:pt x="12159" y="10555"/>
                    </a:lnTo>
                    <a:lnTo>
                      <a:pt x="12333" y="10517"/>
                    </a:lnTo>
                    <a:lnTo>
                      <a:pt x="12507" y="10459"/>
                    </a:lnTo>
                    <a:lnTo>
                      <a:pt x="12681" y="10362"/>
                    </a:lnTo>
                    <a:lnTo>
                      <a:pt x="12855" y="10266"/>
                    </a:lnTo>
                    <a:lnTo>
                      <a:pt x="12991" y="10150"/>
                    </a:lnTo>
                    <a:lnTo>
                      <a:pt x="13203" y="9956"/>
                    </a:lnTo>
                    <a:lnTo>
                      <a:pt x="13377" y="9744"/>
                    </a:lnTo>
                    <a:lnTo>
                      <a:pt x="13551" y="9512"/>
                    </a:lnTo>
                    <a:lnTo>
                      <a:pt x="13686" y="9299"/>
                    </a:lnTo>
                    <a:lnTo>
                      <a:pt x="13822" y="9067"/>
                    </a:lnTo>
                    <a:lnTo>
                      <a:pt x="13938" y="8816"/>
                    </a:lnTo>
                    <a:lnTo>
                      <a:pt x="14034" y="8584"/>
                    </a:lnTo>
                    <a:lnTo>
                      <a:pt x="14131" y="8332"/>
                    </a:lnTo>
                    <a:lnTo>
                      <a:pt x="14286" y="7810"/>
                    </a:lnTo>
                    <a:lnTo>
                      <a:pt x="14421" y="7289"/>
                    </a:lnTo>
                    <a:lnTo>
                      <a:pt x="14653" y="6206"/>
                    </a:lnTo>
                    <a:lnTo>
                      <a:pt x="14672" y="6013"/>
                    </a:lnTo>
                    <a:lnTo>
                      <a:pt x="14692" y="5819"/>
                    </a:lnTo>
                    <a:lnTo>
                      <a:pt x="14672" y="5645"/>
                    </a:lnTo>
                    <a:lnTo>
                      <a:pt x="14634" y="5471"/>
                    </a:lnTo>
                    <a:lnTo>
                      <a:pt x="14827" y="5471"/>
                    </a:lnTo>
                    <a:lnTo>
                      <a:pt x="15040" y="5433"/>
                    </a:lnTo>
                    <a:lnTo>
                      <a:pt x="15446" y="5336"/>
                    </a:lnTo>
                    <a:lnTo>
                      <a:pt x="15813" y="5259"/>
                    </a:lnTo>
                    <a:lnTo>
                      <a:pt x="16142" y="5220"/>
                    </a:lnTo>
                    <a:lnTo>
                      <a:pt x="16451" y="5201"/>
                    </a:lnTo>
                    <a:lnTo>
                      <a:pt x="16741" y="5201"/>
                    </a:lnTo>
                    <a:lnTo>
                      <a:pt x="16992" y="5239"/>
                    </a:lnTo>
                    <a:lnTo>
                      <a:pt x="17205" y="5278"/>
                    </a:lnTo>
                    <a:lnTo>
                      <a:pt x="17417" y="5355"/>
                    </a:lnTo>
                    <a:lnTo>
                      <a:pt x="17591" y="5452"/>
                    </a:lnTo>
                    <a:lnTo>
                      <a:pt x="17746" y="5568"/>
                    </a:lnTo>
                    <a:lnTo>
                      <a:pt x="17881" y="5703"/>
                    </a:lnTo>
                    <a:lnTo>
                      <a:pt x="18017" y="5839"/>
                    </a:lnTo>
                    <a:lnTo>
                      <a:pt x="18113" y="6013"/>
                    </a:lnTo>
                    <a:lnTo>
                      <a:pt x="18191" y="6187"/>
                    </a:lnTo>
                    <a:lnTo>
                      <a:pt x="18268" y="6380"/>
                    </a:lnTo>
                    <a:lnTo>
                      <a:pt x="18326" y="6573"/>
                    </a:lnTo>
                    <a:lnTo>
                      <a:pt x="18384" y="6786"/>
                    </a:lnTo>
                    <a:lnTo>
                      <a:pt x="18423" y="6999"/>
                    </a:lnTo>
                    <a:lnTo>
                      <a:pt x="18461" y="7462"/>
                    </a:lnTo>
                    <a:lnTo>
                      <a:pt x="18481" y="7946"/>
                    </a:lnTo>
                    <a:lnTo>
                      <a:pt x="18500" y="8429"/>
                    </a:lnTo>
                    <a:lnTo>
                      <a:pt x="18519" y="8912"/>
                    </a:lnTo>
                    <a:lnTo>
                      <a:pt x="18539" y="9396"/>
                    </a:lnTo>
                    <a:lnTo>
                      <a:pt x="18577" y="9840"/>
                    </a:lnTo>
                    <a:lnTo>
                      <a:pt x="18635" y="10266"/>
                    </a:lnTo>
                    <a:lnTo>
                      <a:pt x="18713" y="10555"/>
                    </a:lnTo>
                    <a:lnTo>
                      <a:pt x="18790" y="10826"/>
                    </a:lnTo>
                    <a:lnTo>
                      <a:pt x="18887" y="11097"/>
                    </a:lnTo>
                    <a:lnTo>
                      <a:pt x="19003" y="11329"/>
                    </a:lnTo>
                    <a:lnTo>
                      <a:pt x="19119" y="11541"/>
                    </a:lnTo>
                    <a:lnTo>
                      <a:pt x="19254" y="11754"/>
                    </a:lnTo>
                    <a:lnTo>
                      <a:pt x="19408" y="11928"/>
                    </a:lnTo>
                    <a:lnTo>
                      <a:pt x="19563" y="12102"/>
                    </a:lnTo>
                    <a:lnTo>
                      <a:pt x="19737" y="12276"/>
                    </a:lnTo>
                    <a:lnTo>
                      <a:pt x="19930" y="12411"/>
                    </a:lnTo>
                    <a:lnTo>
                      <a:pt x="20124" y="12547"/>
                    </a:lnTo>
                    <a:lnTo>
                      <a:pt x="20336" y="12682"/>
                    </a:lnTo>
                    <a:lnTo>
                      <a:pt x="20568" y="12798"/>
                    </a:lnTo>
                    <a:lnTo>
                      <a:pt x="20820" y="12895"/>
                    </a:lnTo>
                    <a:lnTo>
                      <a:pt x="21090" y="12991"/>
                    </a:lnTo>
                    <a:lnTo>
                      <a:pt x="21361" y="13088"/>
                    </a:lnTo>
                    <a:lnTo>
                      <a:pt x="21554" y="13127"/>
                    </a:lnTo>
                    <a:lnTo>
                      <a:pt x="21960" y="13127"/>
                    </a:lnTo>
                    <a:lnTo>
                      <a:pt x="22153" y="13088"/>
                    </a:lnTo>
                    <a:lnTo>
                      <a:pt x="22366" y="13049"/>
                    </a:lnTo>
                    <a:lnTo>
                      <a:pt x="22579" y="12991"/>
                    </a:lnTo>
                    <a:lnTo>
                      <a:pt x="22791" y="12895"/>
                    </a:lnTo>
                    <a:lnTo>
                      <a:pt x="23004" y="12798"/>
                    </a:lnTo>
                    <a:lnTo>
                      <a:pt x="23197" y="12682"/>
                    </a:lnTo>
                    <a:lnTo>
                      <a:pt x="23391" y="12566"/>
                    </a:lnTo>
                    <a:lnTo>
                      <a:pt x="23565" y="12431"/>
                    </a:lnTo>
                    <a:lnTo>
                      <a:pt x="23719" y="12276"/>
                    </a:lnTo>
                    <a:lnTo>
                      <a:pt x="23855" y="12121"/>
                    </a:lnTo>
                    <a:lnTo>
                      <a:pt x="23990" y="11947"/>
                    </a:lnTo>
                    <a:lnTo>
                      <a:pt x="24067" y="11793"/>
                    </a:lnTo>
                    <a:lnTo>
                      <a:pt x="24145" y="11619"/>
                    </a:lnTo>
                    <a:lnTo>
                      <a:pt x="24299" y="11039"/>
                    </a:lnTo>
                    <a:lnTo>
                      <a:pt x="24357" y="10787"/>
                    </a:lnTo>
                    <a:lnTo>
                      <a:pt x="24396" y="10536"/>
                    </a:lnTo>
                    <a:lnTo>
                      <a:pt x="24415" y="10285"/>
                    </a:lnTo>
                    <a:lnTo>
                      <a:pt x="24396" y="10034"/>
                    </a:lnTo>
                    <a:lnTo>
                      <a:pt x="24357" y="9744"/>
                    </a:lnTo>
                    <a:lnTo>
                      <a:pt x="24299" y="9434"/>
                    </a:lnTo>
                    <a:lnTo>
                      <a:pt x="24203" y="8932"/>
                    </a:lnTo>
                    <a:lnTo>
                      <a:pt x="24164" y="8468"/>
                    </a:lnTo>
                    <a:lnTo>
                      <a:pt x="24145" y="8023"/>
                    </a:lnTo>
                    <a:lnTo>
                      <a:pt x="24183" y="7598"/>
                    </a:lnTo>
                    <a:lnTo>
                      <a:pt x="24261" y="7211"/>
                    </a:lnTo>
                    <a:lnTo>
                      <a:pt x="24377" y="6844"/>
                    </a:lnTo>
                    <a:lnTo>
                      <a:pt x="24531" y="6515"/>
                    </a:lnTo>
                    <a:lnTo>
                      <a:pt x="24744" y="6187"/>
                    </a:lnTo>
                    <a:lnTo>
                      <a:pt x="24957" y="5897"/>
                    </a:lnTo>
                    <a:lnTo>
                      <a:pt x="25227" y="5645"/>
                    </a:lnTo>
                    <a:lnTo>
                      <a:pt x="25517" y="5394"/>
                    </a:lnTo>
                    <a:lnTo>
                      <a:pt x="25846" y="5181"/>
                    </a:lnTo>
                    <a:lnTo>
                      <a:pt x="26194" y="4988"/>
                    </a:lnTo>
                    <a:lnTo>
                      <a:pt x="26580" y="4833"/>
                    </a:lnTo>
                    <a:lnTo>
                      <a:pt x="26986" y="4679"/>
                    </a:lnTo>
                    <a:lnTo>
                      <a:pt x="27431" y="4563"/>
                    </a:lnTo>
                    <a:lnTo>
                      <a:pt x="27489" y="4640"/>
                    </a:lnTo>
                    <a:lnTo>
                      <a:pt x="27586" y="4698"/>
                    </a:lnTo>
                    <a:lnTo>
                      <a:pt x="27682" y="4756"/>
                    </a:lnTo>
                    <a:lnTo>
                      <a:pt x="27779" y="4814"/>
                    </a:lnTo>
                    <a:lnTo>
                      <a:pt x="28165" y="4988"/>
                    </a:lnTo>
                    <a:lnTo>
                      <a:pt x="28513" y="5201"/>
                    </a:lnTo>
                    <a:lnTo>
                      <a:pt x="28823" y="5433"/>
                    </a:lnTo>
                    <a:lnTo>
                      <a:pt x="29113" y="5703"/>
                    </a:lnTo>
                    <a:lnTo>
                      <a:pt x="29364" y="5993"/>
                    </a:lnTo>
                    <a:lnTo>
                      <a:pt x="29596" y="6303"/>
                    </a:lnTo>
                    <a:lnTo>
                      <a:pt x="29789" y="6631"/>
                    </a:lnTo>
                    <a:lnTo>
                      <a:pt x="29963" y="6979"/>
                    </a:lnTo>
                    <a:lnTo>
                      <a:pt x="30137" y="7327"/>
                    </a:lnTo>
                    <a:lnTo>
                      <a:pt x="30273" y="7714"/>
                    </a:lnTo>
                    <a:lnTo>
                      <a:pt x="30408" y="8100"/>
                    </a:lnTo>
                    <a:lnTo>
                      <a:pt x="30524" y="8487"/>
                    </a:lnTo>
                    <a:lnTo>
                      <a:pt x="30736" y="9299"/>
                    </a:lnTo>
                    <a:lnTo>
                      <a:pt x="30930" y="10111"/>
                    </a:lnTo>
                    <a:lnTo>
                      <a:pt x="31104" y="10923"/>
                    </a:lnTo>
                    <a:lnTo>
                      <a:pt x="31316" y="11715"/>
                    </a:lnTo>
                    <a:lnTo>
                      <a:pt x="31432" y="12083"/>
                    </a:lnTo>
                    <a:lnTo>
                      <a:pt x="31548" y="12450"/>
                    </a:lnTo>
                    <a:lnTo>
                      <a:pt x="31684" y="12798"/>
                    </a:lnTo>
                    <a:lnTo>
                      <a:pt x="31838" y="13146"/>
                    </a:lnTo>
                    <a:lnTo>
                      <a:pt x="32012" y="13455"/>
                    </a:lnTo>
                    <a:lnTo>
                      <a:pt x="32206" y="13745"/>
                    </a:lnTo>
                    <a:lnTo>
                      <a:pt x="32418" y="14016"/>
                    </a:lnTo>
                    <a:lnTo>
                      <a:pt x="32670" y="14267"/>
                    </a:lnTo>
                    <a:lnTo>
                      <a:pt x="32940" y="14480"/>
                    </a:lnTo>
                    <a:lnTo>
                      <a:pt x="33230" y="14673"/>
                    </a:lnTo>
                    <a:lnTo>
                      <a:pt x="33559" y="14828"/>
                    </a:lnTo>
                    <a:lnTo>
                      <a:pt x="33926" y="14944"/>
                    </a:lnTo>
                    <a:lnTo>
                      <a:pt x="34158" y="15002"/>
                    </a:lnTo>
                    <a:lnTo>
                      <a:pt x="34390" y="15060"/>
                    </a:lnTo>
                    <a:lnTo>
                      <a:pt x="34603" y="15079"/>
                    </a:lnTo>
                    <a:lnTo>
                      <a:pt x="34815" y="15098"/>
                    </a:lnTo>
                    <a:lnTo>
                      <a:pt x="35009" y="15118"/>
                    </a:lnTo>
                    <a:lnTo>
                      <a:pt x="35202" y="15098"/>
                    </a:lnTo>
                    <a:lnTo>
                      <a:pt x="35395" y="15079"/>
                    </a:lnTo>
                    <a:lnTo>
                      <a:pt x="35569" y="15060"/>
                    </a:lnTo>
                    <a:lnTo>
                      <a:pt x="35724" y="15021"/>
                    </a:lnTo>
                    <a:lnTo>
                      <a:pt x="35898" y="14963"/>
                    </a:lnTo>
                    <a:lnTo>
                      <a:pt x="36053" y="14905"/>
                    </a:lnTo>
                    <a:lnTo>
                      <a:pt x="36188" y="14828"/>
                    </a:lnTo>
                    <a:lnTo>
                      <a:pt x="36459" y="14654"/>
                    </a:lnTo>
                    <a:lnTo>
                      <a:pt x="36690" y="14441"/>
                    </a:lnTo>
                    <a:lnTo>
                      <a:pt x="36845" y="14480"/>
                    </a:lnTo>
                    <a:lnTo>
                      <a:pt x="37000" y="14499"/>
                    </a:lnTo>
                    <a:lnTo>
                      <a:pt x="37154" y="14499"/>
                    </a:lnTo>
                    <a:lnTo>
                      <a:pt x="37309" y="14460"/>
                    </a:lnTo>
                    <a:lnTo>
                      <a:pt x="37464" y="14402"/>
                    </a:lnTo>
                    <a:lnTo>
                      <a:pt x="37599" y="14306"/>
                    </a:lnTo>
                    <a:lnTo>
                      <a:pt x="37734" y="14170"/>
                    </a:lnTo>
                    <a:lnTo>
                      <a:pt x="37850" y="14016"/>
                    </a:lnTo>
                    <a:lnTo>
                      <a:pt x="37986" y="13764"/>
                    </a:lnTo>
                    <a:lnTo>
                      <a:pt x="38102" y="13513"/>
                    </a:lnTo>
                    <a:lnTo>
                      <a:pt x="38198" y="13262"/>
                    </a:lnTo>
                    <a:lnTo>
                      <a:pt x="38276" y="13011"/>
                    </a:lnTo>
                    <a:lnTo>
                      <a:pt x="38353" y="12759"/>
                    </a:lnTo>
                    <a:lnTo>
                      <a:pt x="38392" y="12489"/>
                    </a:lnTo>
                    <a:lnTo>
                      <a:pt x="38469" y="11909"/>
                    </a:lnTo>
                    <a:lnTo>
                      <a:pt x="38469" y="11793"/>
                    </a:lnTo>
                    <a:lnTo>
                      <a:pt x="38469" y="11677"/>
                    </a:lnTo>
                    <a:lnTo>
                      <a:pt x="38430" y="11561"/>
                    </a:lnTo>
                    <a:lnTo>
                      <a:pt x="38392" y="11464"/>
                    </a:lnTo>
                    <a:lnTo>
                      <a:pt x="38353" y="11367"/>
                    </a:lnTo>
                    <a:lnTo>
                      <a:pt x="38295" y="11290"/>
                    </a:lnTo>
                    <a:lnTo>
                      <a:pt x="38218" y="11232"/>
                    </a:lnTo>
                    <a:lnTo>
                      <a:pt x="38140" y="11174"/>
                    </a:lnTo>
                    <a:lnTo>
                      <a:pt x="38237" y="10613"/>
                    </a:lnTo>
                    <a:lnTo>
                      <a:pt x="38372" y="10092"/>
                    </a:lnTo>
                    <a:lnTo>
                      <a:pt x="38527" y="9589"/>
                    </a:lnTo>
                    <a:lnTo>
                      <a:pt x="38701" y="9144"/>
                    </a:lnTo>
                    <a:lnTo>
                      <a:pt x="38914" y="8719"/>
                    </a:lnTo>
                    <a:lnTo>
                      <a:pt x="39165" y="8332"/>
                    </a:lnTo>
                    <a:lnTo>
                      <a:pt x="39435" y="7984"/>
                    </a:lnTo>
                    <a:lnTo>
                      <a:pt x="39590" y="7830"/>
                    </a:lnTo>
                    <a:lnTo>
                      <a:pt x="39745" y="7675"/>
                    </a:lnTo>
                    <a:lnTo>
                      <a:pt x="39899" y="7540"/>
                    </a:lnTo>
                    <a:lnTo>
                      <a:pt x="40073" y="7404"/>
                    </a:lnTo>
                    <a:lnTo>
                      <a:pt x="40247" y="7269"/>
                    </a:lnTo>
                    <a:lnTo>
                      <a:pt x="40441" y="7153"/>
                    </a:lnTo>
                    <a:lnTo>
                      <a:pt x="40634" y="7057"/>
                    </a:lnTo>
                    <a:lnTo>
                      <a:pt x="40827" y="6960"/>
                    </a:lnTo>
                    <a:lnTo>
                      <a:pt x="41253" y="6786"/>
                    </a:lnTo>
                    <a:lnTo>
                      <a:pt x="41717" y="6651"/>
                    </a:lnTo>
                    <a:lnTo>
                      <a:pt x="42200" y="6554"/>
                    </a:lnTo>
                    <a:lnTo>
                      <a:pt x="42741" y="6496"/>
                    </a:lnTo>
                    <a:lnTo>
                      <a:pt x="43302" y="6477"/>
                    </a:lnTo>
                    <a:lnTo>
                      <a:pt x="43302" y="6496"/>
                    </a:lnTo>
                    <a:lnTo>
                      <a:pt x="43650" y="6805"/>
                    </a:lnTo>
                    <a:lnTo>
                      <a:pt x="43978" y="7115"/>
                    </a:lnTo>
                    <a:lnTo>
                      <a:pt x="44288" y="7424"/>
                    </a:lnTo>
                    <a:lnTo>
                      <a:pt x="44597" y="7752"/>
                    </a:lnTo>
                    <a:lnTo>
                      <a:pt x="45177" y="8390"/>
                    </a:lnTo>
                    <a:lnTo>
                      <a:pt x="45718" y="9067"/>
                    </a:lnTo>
                    <a:lnTo>
                      <a:pt x="46781" y="10439"/>
                    </a:lnTo>
                    <a:lnTo>
                      <a:pt x="47323" y="11135"/>
                    </a:lnTo>
                    <a:lnTo>
                      <a:pt x="47883" y="11831"/>
                    </a:lnTo>
                    <a:lnTo>
                      <a:pt x="48096" y="12063"/>
                    </a:lnTo>
                    <a:lnTo>
                      <a:pt x="48308" y="12295"/>
                    </a:lnTo>
                    <a:lnTo>
                      <a:pt x="48521" y="12489"/>
                    </a:lnTo>
                    <a:lnTo>
                      <a:pt x="48734" y="12682"/>
                    </a:lnTo>
                    <a:lnTo>
                      <a:pt x="48946" y="12856"/>
                    </a:lnTo>
                    <a:lnTo>
                      <a:pt x="49159" y="13011"/>
                    </a:lnTo>
                    <a:lnTo>
                      <a:pt x="49391" y="13146"/>
                    </a:lnTo>
                    <a:lnTo>
                      <a:pt x="49623" y="13262"/>
                    </a:lnTo>
                    <a:lnTo>
                      <a:pt x="49855" y="13378"/>
                    </a:lnTo>
                    <a:lnTo>
                      <a:pt x="50106" y="13455"/>
                    </a:lnTo>
                    <a:lnTo>
                      <a:pt x="50358" y="13532"/>
                    </a:lnTo>
                    <a:lnTo>
                      <a:pt x="50628" y="13571"/>
                    </a:lnTo>
                    <a:lnTo>
                      <a:pt x="50899" y="13610"/>
                    </a:lnTo>
                    <a:lnTo>
                      <a:pt x="51189" y="13629"/>
                    </a:lnTo>
                    <a:lnTo>
                      <a:pt x="51498" y="13629"/>
                    </a:lnTo>
                    <a:lnTo>
                      <a:pt x="51807" y="13610"/>
                    </a:lnTo>
                    <a:lnTo>
                      <a:pt x="52059" y="13590"/>
                    </a:lnTo>
                    <a:lnTo>
                      <a:pt x="52310" y="13532"/>
                    </a:lnTo>
                    <a:lnTo>
                      <a:pt x="52542" y="13455"/>
                    </a:lnTo>
                    <a:lnTo>
                      <a:pt x="52774" y="13358"/>
                    </a:lnTo>
                    <a:lnTo>
                      <a:pt x="52987" y="13243"/>
                    </a:lnTo>
                    <a:lnTo>
                      <a:pt x="53180" y="13107"/>
                    </a:lnTo>
                    <a:lnTo>
                      <a:pt x="53373" y="12953"/>
                    </a:lnTo>
                    <a:lnTo>
                      <a:pt x="53547" y="12798"/>
                    </a:lnTo>
                    <a:lnTo>
                      <a:pt x="53721" y="12605"/>
                    </a:lnTo>
                    <a:lnTo>
                      <a:pt x="53895" y="12431"/>
                    </a:lnTo>
                    <a:lnTo>
                      <a:pt x="54030" y="12237"/>
                    </a:lnTo>
                    <a:lnTo>
                      <a:pt x="54185" y="12025"/>
                    </a:lnTo>
                    <a:lnTo>
                      <a:pt x="54436" y="11599"/>
                    </a:lnTo>
                    <a:lnTo>
                      <a:pt x="54668" y="11174"/>
                    </a:lnTo>
                    <a:lnTo>
                      <a:pt x="54823" y="10826"/>
                    </a:lnTo>
                    <a:lnTo>
                      <a:pt x="54939" y="10497"/>
                    </a:lnTo>
                    <a:lnTo>
                      <a:pt x="55190" y="9782"/>
                    </a:lnTo>
                    <a:lnTo>
                      <a:pt x="55422" y="9086"/>
                    </a:lnTo>
                    <a:lnTo>
                      <a:pt x="55558" y="8738"/>
                    </a:lnTo>
                    <a:lnTo>
                      <a:pt x="55712" y="8410"/>
                    </a:lnTo>
                    <a:lnTo>
                      <a:pt x="55867" y="8120"/>
                    </a:lnTo>
                    <a:lnTo>
                      <a:pt x="56041" y="7849"/>
                    </a:lnTo>
                    <a:lnTo>
                      <a:pt x="56234" y="7636"/>
                    </a:lnTo>
                    <a:lnTo>
                      <a:pt x="56447" y="7462"/>
                    </a:lnTo>
                    <a:lnTo>
                      <a:pt x="56679" y="7308"/>
                    </a:lnTo>
                    <a:lnTo>
                      <a:pt x="56911" y="7173"/>
                    </a:lnTo>
                    <a:lnTo>
                      <a:pt x="57162" y="7057"/>
                    </a:lnTo>
                    <a:lnTo>
                      <a:pt x="57413" y="6979"/>
                    </a:lnTo>
                    <a:lnTo>
                      <a:pt x="57684" y="6921"/>
                    </a:lnTo>
                    <a:lnTo>
                      <a:pt x="57955" y="6863"/>
                    </a:lnTo>
                    <a:lnTo>
                      <a:pt x="58515" y="6805"/>
                    </a:lnTo>
                    <a:lnTo>
                      <a:pt x="59656" y="6709"/>
                    </a:lnTo>
                    <a:lnTo>
                      <a:pt x="60081" y="7115"/>
                    </a:lnTo>
                    <a:lnTo>
                      <a:pt x="60526" y="7501"/>
                    </a:lnTo>
                    <a:lnTo>
                      <a:pt x="60970" y="7868"/>
                    </a:lnTo>
                    <a:lnTo>
                      <a:pt x="61434" y="8216"/>
                    </a:lnTo>
                    <a:lnTo>
                      <a:pt x="61512" y="8274"/>
                    </a:lnTo>
                    <a:lnTo>
                      <a:pt x="61821" y="8796"/>
                    </a:lnTo>
                    <a:lnTo>
                      <a:pt x="61976" y="9048"/>
                    </a:lnTo>
                    <a:lnTo>
                      <a:pt x="62150" y="9299"/>
                    </a:lnTo>
                    <a:lnTo>
                      <a:pt x="62343" y="9531"/>
                    </a:lnTo>
                    <a:lnTo>
                      <a:pt x="62536" y="9763"/>
                    </a:lnTo>
                    <a:lnTo>
                      <a:pt x="62749" y="9976"/>
                    </a:lnTo>
                    <a:lnTo>
                      <a:pt x="62961" y="10169"/>
                    </a:lnTo>
                    <a:lnTo>
                      <a:pt x="63174" y="10304"/>
                    </a:lnTo>
                    <a:lnTo>
                      <a:pt x="63387" y="10381"/>
                    </a:lnTo>
                    <a:lnTo>
                      <a:pt x="63580" y="10420"/>
                    </a:lnTo>
                    <a:lnTo>
                      <a:pt x="63793" y="10401"/>
                    </a:lnTo>
                    <a:lnTo>
                      <a:pt x="63986" y="10362"/>
                    </a:lnTo>
                    <a:lnTo>
                      <a:pt x="64160" y="10246"/>
                    </a:lnTo>
                    <a:lnTo>
                      <a:pt x="64334" y="10111"/>
                    </a:lnTo>
                    <a:lnTo>
                      <a:pt x="64489" y="9937"/>
                    </a:lnTo>
                    <a:lnTo>
                      <a:pt x="64759" y="9492"/>
                    </a:lnTo>
                    <a:lnTo>
                      <a:pt x="65030" y="9048"/>
                    </a:lnTo>
                    <a:lnTo>
                      <a:pt x="65262" y="8584"/>
                    </a:lnTo>
                    <a:lnTo>
                      <a:pt x="65474" y="8100"/>
                    </a:lnTo>
                    <a:lnTo>
                      <a:pt x="65668" y="7598"/>
                    </a:lnTo>
                    <a:lnTo>
                      <a:pt x="65842" y="7115"/>
                    </a:lnTo>
                    <a:lnTo>
                      <a:pt x="66190" y="6129"/>
                    </a:lnTo>
                    <a:lnTo>
                      <a:pt x="66422" y="5471"/>
                    </a:lnTo>
                    <a:lnTo>
                      <a:pt x="66905" y="5433"/>
                    </a:lnTo>
                    <a:lnTo>
                      <a:pt x="67388" y="5394"/>
                    </a:lnTo>
                    <a:lnTo>
                      <a:pt x="67891" y="5394"/>
                    </a:lnTo>
                    <a:lnTo>
                      <a:pt x="68374" y="5413"/>
                    </a:lnTo>
                    <a:lnTo>
                      <a:pt x="68625" y="6071"/>
                    </a:lnTo>
                    <a:lnTo>
                      <a:pt x="68896" y="6728"/>
                    </a:lnTo>
                    <a:lnTo>
                      <a:pt x="69167" y="7366"/>
                    </a:lnTo>
                    <a:lnTo>
                      <a:pt x="69457" y="8004"/>
                    </a:lnTo>
                    <a:lnTo>
                      <a:pt x="70056" y="9280"/>
                    </a:lnTo>
                    <a:lnTo>
                      <a:pt x="70636" y="10555"/>
                    </a:lnTo>
                    <a:lnTo>
                      <a:pt x="70829" y="10961"/>
                    </a:lnTo>
                    <a:lnTo>
                      <a:pt x="70945" y="11174"/>
                    </a:lnTo>
                    <a:lnTo>
                      <a:pt x="71061" y="11367"/>
                    </a:lnTo>
                    <a:lnTo>
                      <a:pt x="71196" y="11561"/>
                    </a:lnTo>
                    <a:lnTo>
                      <a:pt x="71351" y="11754"/>
                    </a:lnTo>
                    <a:lnTo>
                      <a:pt x="71506" y="11909"/>
                    </a:lnTo>
                    <a:lnTo>
                      <a:pt x="71680" y="12063"/>
                    </a:lnTo>
                    <a:lnTo>
                      <a:pt x="71854" y="12179"/>
                    </a:lnTo>
                    <a:lnTo>
                      <a:pt x="72047" y="12295"/>
                    </a:lnTo>
                    <a:lnTo>
                      <a:pt x="72240" y="12353"/>
                    </a:lnTo>
                    <a:lnTo>
                      <a:pt x="72453" y="12392"/>
                    </a:lnTo>
                    <a:lnTo>
                      <a:pt x="72666" y="12392"/>
                    </a:lnTo>
                    <a:lnTo>
                      <a:pt x="72898" y="12373"/>
                    </a:lnTo>
                    <a:lnTo>
                      <a:pt x="73130" y="12276"/>
                    </a:lnTo>
                    <a:lnTo>
                      <a:pt x="73362" y="12160"/>
                    </a:lnTo>
                    <a:lnTo>
                      <a:pt x="73516" y="12044"/>
                    </a:lnTo>
                    <a:lnTo>
                      <a:pt x="73652" y="11928"/>
                    </a:lnTo>
                    <a:lnTo>
                      <a:pt x="73787" y="11793"/>
                    </a:lnTo>
                    <a:lnTo>
                      <a:pt x="73903" y="11638"/>
                    </a:lnTo>
                    <a:lnTo>
                      <a:pt x="74019" y="11483"/>
                    </a:lnTo>
                    <a:lnTo>
                      <a:pt x="74115" y="11329"/>
                    </a:lnTo>
                    <a:lnTo>
                      <a:pt x="74309" y="10961"/>
                    </a:lnTo>
                    <a:lnTo>
                      <a:pt x="74405" y="10768"/>
                    </a:lnTo>
                    <a:lnTo>
                      <a:pt x="74502" y="10555"/>
                    </a:lnTo>
                    <a:lnTo>
                      <a:pt x="74599" y="10343"/>
                    </a:lnTo>
                    <a:lnTo>
                      <a:pt x="74657" y="10130"/>
                    </a:lnTo>
                    <a:lnTo>
                      <a:pt x="74715" y="9898"/>
                    </a:lnTo>
                    <a:lnTo>
                      <a:pt x="74773" y="9666"/>
                    </a:lnTo>
                    <a:lnTo>
                      <a:pt x="74831" y="9202"/>
                    </a:lnTo>
                    <a:lnTo>
                      <a:pt x="74927" y="8854"/>
                    </a:lnTo>
                    <a:lnTo>
                      <a:pt x="75101" y="7926"/>
                    </a:lnTo>
                    <a:lnTo>
                      <a:pt x="75256" y="6979"/>
                    </a:lnTo>
                    <a:lnTo>
                      <a:pt x="75314" y="6515"/>
                    </a:lnTo>
                    <a:lnTo>
                      <a:pt x="75372" y="6032"/>
                    </a:lnTo>
                    <a:lnTo>
                      <a:pt x="75391" y="5568"/>
                    </a:lnTo>
                    <a:lnTo>
                      <a:pt x="75411" y="5085"/>
                    </a:lnTo>
                    <a:lnTo>
                      <a:pt x="76513" y="4969"/>
                    </a:lnTo>
                    <a:lnTo>
                      <a:pt x="76532" y="5104"/>
                    </a:lnTo>
                    <a:lnTo>
                      <a:pt x="76571" y="5220"/>
                    </a:lnTo>
                    <a:lnTo>
                      <a:pt x="76629" y="5336"/>
                    </a:lnTo>
                    <a:lnTo>
                      <a:pt x="76706" y="5433"/>
                    </a:lnTo>
                    <a:lnTo>
                      <a:pt x="76802" y="5529"/>
                    </a:lnTo>
                    <a:lnTo>
                      <a:pt x="76938" y="5607"/>
                    </a:lnTo>
                    <a:lnTo>
                      <a:pt x="77073" y="5665"/>
                    </a:lnTo>
                    <a:lnTo>
                      <a:pt x="77228" y="5703"/>
                    </a:lnTo>
                    <a:lnTo>
                      <a:pt x="77498" y="5761"/>
                    </a:lnTo>
                    <a:lnTo>
                      <a:pt x="77750" y="5839"/>
                    </a:lnTo>
                    <a:lnTo>
                      <a:pt x="78001" y="5935"/>
                    </a:lnTo>
                    <a:lnTo>
                      <a:pt x="78233" y="6032"/>
                    </a:lnTo>
                    <a:lnTo>
                      <a:pt x="78446" y="6167"/>
                    </a:lnTo>
                    <a:lnTo>
                      <a:pt x="78658" y="6322"/>
                    </a:lnTo>
                    <a:lnTo>
                      <a:pt x="78852" y="6477"/>
                    </a:lnTo>
                    <a:lnTo>
                      <a:pt x="79026" y="6651"/>
                    </a:lnTo>
                    <a:lnTo>
                      <a:pt x="79064" y="6689"/>
                    </a:lnTo>
                    <a:lnTo>
                      <a:pt x="79180" y="7057"/>
                    </a:lnTo>
                    <a:lnTo>
                      <a:pt x="79335" y="7424"/>
                    </a:lnTo>
                    <a:lnTo>
                      <a:pt x="79490" y="7772"/>
                    </a:lnTo>
                    <a:lnTo>
                      <a:pt x="79683" y="8120"/>
                    </a:lnTo>
                    <a:lnTo>
                      <a:pt x="79702" y="8216"/>
                    </a:lnTo>
                    <a:lnTo>
                      <a:pt x="79741" y="8313"/>
                    </a:lnTo>
                    <a:lnTo>
                      <a:pt x="80147" y="9202"/>
                    </a:lnTo>
                    <a:lnTo>
                      <a:pt x="80359" y="9647"/>
                    </a:lnTo>
                    <a:lnTo>
                      <a:pt x="80591" y="10092"/>
                    </a:lnTo>
                    <a:lnTo>
                      <a:pt x="80843" y="10517"/>
                    </a:lnTo>
                    <a:lnTo>
                      <a:pt x="81133" y="10903"/>
                    </a:lnTo>
                    <a:lnTo>
                      <a:pt x="81442" y="11290"/>
                    </a:lnTo>
                    <a:lnTo>
                      <a:pt x="81616" y="11464"/>
                    </a:lnTo>
                    <a:lnTo>
                      <a:pt x="81809" y="11638"/>
                    </a:lnTo>
                    <a:lnTo>
                      <a:pt x="81964" y="11909"/>
                    </a:lnTo>
                    <a:lnTo>
                      <a:pt x="82138" y="12160"/>
                    </a:lnTo>
                    <a:lnTo>
                      <a:pt x="82331" y="12392"/>
                    </a:lnTo>
                    <a:lnTo>
                      <a:pt x="82524" y="12624"/>
                    </a:lnTo>
                    <a:lnTo>
                      <a:pt x="82582" y="12701"/>
                    </a:lnTo>
                    <a:lnTo>
                      <a:pt x="82660" y="12740"/>
                    </a:lnTo>
                    <a:lnTo>
                      <a:pt x="82834" y="12837"/>
                    </a:lnTo>
                    <a:lnTo>
                      <a:pt x="83027" y="12875"/>
                    </a:lnTo>
                    <a:lnTo>
                      <a:pt x="83201" y="12895"/>
                    </a:lnTo>
                    <a:lnTo>
                      <a:pt x="83394" y="12856"/>
                    </a:lnTo>
                    <a:lnTo>
                      <a:pt x="83588" y="12798"/>
                    </a:lnTo>
                    <a:lnTo>
                      <a:pt x="83742" y="12721"/>
                    </a:lnTo>
                    <a:lnTo>
                      <a:pt x="83878" y="12585"/>
                    </a:lnTo>
                    <a:lnTo>
                      <a:pt x="84032" y="12431"/>
                    </a:lnTo>
                    <a:lnTo>
                      <a:pt x="84168" y="12257"/>
                    </a:lnTo>
                    <a:lnTo>
                      <a:pt x="84264" y="12083"/>
                    </a:lnTo>
                    <a:lnTo>
                      <a:pt x="84380" y="11909"/>
                    </a:lnTo>
                    <a:lnTo>
                      <a:pt x="84458" y="11735"/>
                    </a:lnTo>
                    <a:lnTo>
                      <a:pt x="84535" y="11561"/>
                    </a:lnTo>
                    <a:lnTo>
                      <a:pt x="84651" y="11193"/>
                    </a:lnTo>
                    <a:lnTo>
                      <a:pt x="84728" y="10826"/>
                    </a:lnTo>
                    <a:lnTo>
                      <a:pt x="84786" y="10439"/>
                    </a:lnTo>
                    <a:lnTo>
                      <a:pt x="84806" y="10053"/>
                    </a:lnTo>
                    <a:lnTo>
                      <a:pt x="84786" y="9666"/>
                    </a:lnTo>
                    <a:lnTo>
                      <a:pt x="84767" y="9260"/>
                    </a:lnTo>
                    <a:lnTo>
                      <a:pt x="84728" y="8874"/>
                    </a:lnTo>
                    <a:lnTo>
                      <a:pt x="84632" y="8062"/>
                    </a:lnTo>
                    <a:lnTo>
                      <a:pt x="84554" y="7250"/>
                    </a:lnTo>
                    <a:lnTo>
                      <a:pt x="84535" y="6863"/>
                    </a:lnTo>
                    <a:lnTo>
                      <a:pt x="84535" y="6477"/>
                    </a:lnTo>
                    <a:lnTo>
                      <a:pt x="84709" y="6419"/>
                    </a:lnTo>
                    <a:lnTo>
                      <a:pt x="84883" y="6341"/>
                    </a:lnTo>
                    <a:lnTo>
                      <a:pt x="85038" y="6264"/>
                    </a:lnTo>
                    <a:lnTo>
                      <a:pt x="85192" y="6167"/>
                    </a:lnTo>
                    <a:lnTo>
                      <a:pt x="85347" y="6071"/>
                    </a:lnTo>
                    <a:lnTo>
                      <a:pt x="85501" y="5974"/>
                    </a:lnTo>
                    <a:lnTo>
                      <a:pt x="85753" y="5723"/>
                    </a:lnTo>
                    <a:lnTo>
                      <a:pt x="86023" y="6129"/>
                    </a:lnTo>
                    <a:lnTo>
                      <a:pt x="86333" y="6515"/>
                    </a:lnTo>
                    <a:lnTo>
                      <a:pt x="86661" y="6902"/>
                    </a:lnTo>
                    <a:lnTo>
                      <a:pt x="87029" y="7231"/>
                    </a:lnTo>
                    <a:lnTo>
                      <a:pt x="87396" y="7540"/>
                    </a:lnTo>
                    <a:lnTo>
                      <a:pt x="87589" y="7675"/>
                    </a:lnTo>
                    <a:lnTo>
                      <a:pt x="87783" y="7791"/>
                    </a:lnTo>
                    <a:lnTo>
                      <a:pt x="87995" y="7888"/>
                    </a:lnTo>
                    <a:lnTo>
                      <a:pt x="88189" y="7984"/>
                    </a:lnTo>
                    <a:lnTo>
                      <a:pt x="88382" y="8062"/>
                    </a:lnTo>
                    <a:lnTo>
                      <a:pt x="88575" y="8120"/>
                    </a:lnTo>
                    <a:lnTo>
                      <a:pt x="88614" y="8274"/>
                    </a:lnTo>
                    <a:lnTo>
                      <a:pt x="88691" y="8468"/>
                    </a:lnTo>
                    <a:lnTo>
                      <a:pt x="88788" y="8642"/>
                    </a:lnTo>
                    <a:lnTo>
                      <a:pt x="88923" y="8758"/>
                    </a:lnTo>
                    <a:lnTo>
                      <a:pt x="89078" y="8854"/>
                    </a:lnTo>
                    <a:lnTo>
                      <a:pt x="89252" y="8912"/>
                    </a:lnTo>
                    <a:lnTo>
                      <a:pt x="89426" y="8932"/>
                    </a:lnTo>
                    <a:lnTo>
                      <a:pt x="89600" y="8932"/>
                    </a:lnTo>
                    <a:lnTo>
                      <a:pt x="89774" y="8893"/>
                    </a:lnTo>
                    <a:lnTo>
                      <a:pt x="89948" y="8816"/>
                    </a:lnTo>
                    <a:lnTo>
                      <a:pt x="90102" y="8719"/>
                    </a:lnTo>
                    <a:lnTo>
                      <a:pt x="90238" y="8603"/>
                    </a:lnTo>
                    <a:lnTo>
                      <a:pt x="90354" y="8468"/>
                    </a:lnTo>
                    <a:lnTo>
                      <a:pt x="90431" y="8294"/>
                    </a:lnTo>
                    <a:lnTo>
                      <a:pt x="90489" y="8120"/>
                    </a:lnTo>
                    <a:lnTo>
                      <a:pt x="90489" y="7907"/>
                    </a:lnTo>
                    <a:lnTo>
                      <a:pt x="90470" y="7694"/>
                    </a:lnTo>
                    <a:lnTo>
                      <a:pt x="90412" y="7520"/>
                    </a:lnTo>
                    <a:lnTo>
                      <a:pt x="90489" y="7404"/>
                    </a:lnTo>
                    <a:lnTo>
                      <a:pt x="90547" y="7269"/>
                    </a:lnTo>
                    <a:lnTo>
                      <a:pt x="90605" y="7134"/>
                    </a:lnTo>
                    <a:lnTo>
                      <a:pt x="90644" y="6999"/>
                    </a:lnTo>
                    <a:lnTo>
                      <a:pt x="90682" y="6863"/>
                    </a:lnTo>
                    <a:lnTo>
                      <a:pt x="90702" y="6728"/>
                    </a:lnTo>
                    <a:lnTo>
                      <a:pt x="90702" y="6438"/>
                    </a:lnTo>
                    <a:lnTo>
                      <a:pt x="90663" y="6148"/>
                    </a:lnTo>
                    <a:lnTo>
                      <a:pt x="90586" y="5858"/>
                    </a:lnTo>
                    <a:lnTo>
                      <a:pt x="90489" y="5568"/>
                    </a:lnTo>
                    <a:lnTo>
                      <a:pt x="90334" y="5297"/>
                    </a:lnTo>
                    <a:lnTo>
                      <a:pt x="90276" y="5239"/>
                    </a:lnTo>
                    <a:lnTo>
                      <a:pt x="90218" y="5181"/>
                    </a:lnTo>
                    <a:lnTo>
                      <a:pt x="90914" y="4949"/>
                    </a:lnTo>
                    <a:lnTo>
                      <a:pt x="91591" y="4698"/>
                    </a:lnTo>
                    <a:lnTo>
                      <a:pt x="91939" y="4563"/>
                    </a:lnTo>
                    <a:lnTo>
                      <a:pt x="92267" y="4408"/>
                    </a:lnTo>
                    <a:lnTo>
                      <a:pt x="92577" y="4234"/>
                    </a:lnTo>
                    <a:lnTo>
                      <a:pt x="92886" y="4041"/>
                    </a:lnTo>
                    <a:lnTo>
                      <a:pt x="93021" y="3906"/>
                    </a:lnTo>
                    <a:lnTo>
                      <a:pt x="93157" y="3770"/>
                    </a:lnTo>
                    <a:lnTo>
                      <a:pt x="93253" y="3616"/>
                    </a:lnTo>
                    <a:lnTo>
                      <a:pt x="93311" y="3442"/>
                    </a:lnTo>
                    <a:lnTo>
                      <a:pt x="93331" y="3248"/>
                    </a:lnTo>
                    <a:lnTo>
                      <a:pt x="93331" y="3074"/>
                    </a:lnTo>
                    <a:lnTo>
                      <a:pt x="93273" y="2881"/>
                    </a:lnTo>
                    <a:lnTo>
                      <a:pt x="93195" y="2707"/>
                    </a:lnTo>
                    <a:lnTo>
                      <a:pt x="93137" y="2649"/>
                    </a:lnTo>
                    <a:lnTo>
                      <a:pt x="93079" y="2591"/>
                    </a:lnTo>
                    <a:lnTo>
                      <a:pt x="93157" y="2417"/>
                    </a:lnTo>
                    <a:lnTo>
                      <a:pt x="93195" y="2224"/>
                    </a:lnTo>
                    <a:lnTo>
                      <a:pt x="93253" y="1934"/>
                    </a:lnTo>
                    <a:lnTo>
                      <a:pt x="93253" y="1644"/>
                    </a:lnTo>
                    <a:lnTo>
                      <a:pt x="93234" y="1392"/>
                    </a:lnTo>
                    <a:lnTo>
                      <a:pt x="93157" y="1161"/>
                    </a:lnTo>
                    <a:lnTo>
                      <a:pt x="93060" y="967"/>
                    </a:lnTo>
                    <a:lnTo>
                      <a:pt x="92925" y="774"/>
                    </a:lnTo>
                    <a:lnTo>
                      <a:pt x="92770" y="600"/>
                    </a:lnTo>
                    <a:lnTo>
                      <a:pt x="92596" y="465"/>
                    </a:lnTo>
                    <a:lnTo>
                      <a:pt x="92383" y="329"/>
                    </a:lnTo>
                    <a:lnTo>
                      <a:pt x="92171" y="233"/>
                    </a:lnTo>
                    <a:lnTo>
                      <a:pt x="91939" y="136"/>
                    </a:lnTo>
                    <a:lnTo>
                      <a:pt x="91707" y="78"/>
                    </a:lnTo>
                    <a:lnTo>
                      <a:pt x="91455" y="39"/>
                    </a:lnTo>
                    <a:lnTo>
                      <a:pt x="912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961625" y="-3333700"/>
                <a:ext cx="23917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95670" h="14944" extrusionOk="0">
                    <a:moveTo>
                      <a:pt x="4968" y="0"/>
                    </a:moveTo>
                    <a:lnTo>
                      <a:pt x="4756" y="58"/>
                    </a:lnTo>
                    <a:lnTo>
                      <a:pt x="3963" y="310"/>
                    </a:lnTo>
                    <a:lnTo>
                      <a:pt x="3248" y="542"/>
                    </a:lnTo>
                    <a:lnTo>
                      <a:pt x="3112" y="426"/>
                    </a:lnTo>
                    <a:lnTo>
                      <a:pt x="2958" y="329"/>
                    </a:lnTo>
                    <a:lnTo>
                      <a:pt x="2803" y="271"/>
                    </a:lnTo>
                    <a:lnTo>
                      <a:pt x="2649" y="232"/>
                    </a:lnTo>
                    <a:lnTo>
                      <a:pt x="2552" y="194"/>
                    </a:lnTo>
                    <a:lnTo>
                      <a:pt x="2436" y="174"/>
                    </a:lnTo>
                    <a:lnTo>
                      <a:pt x="2339" y="155"/>
                    </a:lnTo>
                    <a:lnTo>
                      <a:pt x="2243" y="155"/>
                    </a:lnTo>
                    <a:lnTo>
                      <a:pt x="2146" y="174"/>
                    </a:lnTo>
                    <a:lnTo>
                      <a:pt x="2030" y="213"/>
                    </a:lnTo>
                    <a:lnTo>
                      <a:pt x="1933" y="252"/>
                    </a:lnTo>
                    <a:lnTo>
                      <a:pt x="1837" y="329"/>
                    </a:lnTo>
                    <a:lnTo>
                      <a:pt x="1682" y="464"/>
                    </a:lnTo>
                    <a:lnTo>
                      <a:pt x="1547" y="600"/>
                    </a:lnTo>
                    <a:lnTo>
                      <a:pt x="1431" y="735"/>
                    </a:lnTo>
                    <a:lnTo>
                      <a:pt x="1315" y="909"/>
                    </a:lnTo>
                    <a:lnTo>
                      <a:pt x="1257" y="1006"/>
                    </a:lnTo>
                    <a:lnTo>
                      <a:pt x="1218" y="1122"/>
                    </a:lnTo>
                    <a:lnTo>
                      <a:pt x="1199" y="1237"/>
                    </a:lnTo>
                    <a:lnTo>
                      <a:pt x="1179" y="1334"/>
                    </a:lnTo>
                    <a:lnTo>
                      <a:pt x="1044" y="1701"/>
                    </a:lnTo>
                    <a:lnTo>
                      <a:pt x="967" y="2069"/>
                    </a:lnTo>
                    <a:lnTo>
                      <a:pt x="889" y="2436"/>
                    </a:lnTo>
                    <a:lnTo>
                      <a:pt x="870" y="2803"/>
                    </a:lnTo>
                    <a:lnTo>
                      <a:pt x="812" y="2977"/>
                    </a:lnTo>
                    <a:lnTo>
                      <a:pt x="754" y="3151"/>
                    </a:lnTo>
                    <a:lnTo>
                      <a:pt x="696" y="3480"/>
                    </a:lnTo>
                    <a:lnTo>
                      <a:pt x="638" y="3789"/>
                    </a:lnTo>
                    <a:lnTo>
                      <a:pt x="619" y="4118"/>
                    </a:lnTo>
                    <a:lnTo>
                      <a:pt x="619" y="4446"/>
                    </a:lnTo>
                    <a:lnTo>
                      <a:pt x="483" y="4504"/>
                    </a:lnTo>
                    <a:lnTo>
                      <a:pt x="367" y="4582"/>
                    </a:lnTo>
                    <a:lnTo>
                      <a:pt x="271" y="4659"/>
                    </a:lnTo>
                    <a:lnTo>
                      <a:pt x="174" y="4775"/>
                    </a:lnTo>
                    <a:lnTo>
                      <a:pt x="116" y="4891"/>
                    </a:lnTo>
                    <a:lnTo>
                      <a:pt x="58" y="5026"/>
                    </a:lnTo>
                    <a:lnTo>
                      <a:pt x="20" y="5181"/>
                    </a:lnTo>
                    <a:lnTo>
                      <a:pt x="0" y="5355"/>
                    </a:lnTo>
                    <a:lnTo>
                      <a:pt x="20" y="5800"/>
                    </a:lnTo>
                    <a:lnTo>
                      <a:pt x="78" y="6186"/>
                    </a:lnTo>
                    <a:lnTo>
                      <a:pt x="155" y="6573"/>
                    </a:lnTo>
                    <a:lnTo>
                      <a:pt x="271" y="6940"/>
                    </a:lnTo>
                    <a:lnTo>
                      <a:pt x="406" y="7288"/>
                    </a:lnTo>
                    <a:lnTo>
                      <a:pt x="580" y="7597"/>
                    </a:lnTo>
                    <a:lnTo>
                      <a:pt x="793" y="7907"/>
                    </a:lnTo>
                    <a:lnTo>
                      <a:pt x="1005" y="8197"/>
                    </a:lnTo>
                    <a:lnTo>
                      <a:pt x="1257" y="8467"/>
                    </a:lnTo>
                    <a:lnTo>
                      <a:pt x="1508" y="8699"/>
                    </a:lnTo>
                    <a:lnTo>
                      <a:pt x="1798" y="8931"/>
                    </a:lnTo>
                    <a:lnTo>
                      <a:pt x="2088" y="9163"/>
                    </a:lnTo>
                    <a:lnTo>
                      <a:pt x="2417" y="9357"/>
                    </a:lnTo>
                    <a:lnTo>
                      <a:pt x="2745" y="9550"/>
                    </a:lnTo>
                    <a:lnTo>
                      <a:pt x="3074" y="9724"/>
                    </a:lnTo>
                    <a:lnTo>
                      <a:pt x="3441" y="9879"/>
                    </a:lnTo>
                    <a:lnTo>
                      <a:pt x="3828" y="10169"/>
                    </a:lnTo>
                    <a:lnTo>
                      <a:pt x="4253" y="10420"/>
                    </a:lnTo>
                    <a:lnTo>
                      <a:pt x="4698" y="10652"/>
                    </a:lnTo>
                    <a:lnTo>
                      <a:pt x="5162" y="10826"/>
                    </a:lnTo>
                    <a:lnTo>
                      <a:pt x="5664" y="10980"/>
                    </a:lnTo>
                    <a:lnTo>
                      <a:pt x="6167" y="11096"/>
                    </a:lnTo>
                    <a:lnTo>
                      <a:pt x="6708" y="11174"/>
                    </a:lnTo>
                    <a:lnTo>
                      <a:pt x="7269" y="11193"/>
                    </a:lnTo>
                    <a:lnTo>
                      <a:pt x="7365" y="11193"/>
                    </a:lnTo>
                    <a:lnTo>
                      <a:pt x="7462" y="11174"/>
                    </a:lnTo>
                    <a:lnTo>
                      <a:pt x="8235" y="11483"/>
                    </a:lnTo>
                    <a:lnTo>
                      <a:pt x="9008" y="11792"/>
                    </a:lnTo>
                    <a:lnTo>
                      <a:pt x="9782" y="12102"/>
                    </a:lnTo>
                    <a:lnTo>
                      <a:pt x="10574" y="12411"/>
                    </a:lnTo>
                    <a:lnTo>
                      <a:pt x="10690" y="12430"/>
                    </a:lnTo>
                    <a:lnTo>
                      <a:pt x="10806" y="12450"/>
                    </a:lnTo>
                    <a:lnTo>
                      <a:pt x="10922" y="12450"/>
                    </a:lnTo>
                    <a:lnTo>
                      <a:pt x="11019" y="12430"/>
                    </a:lnTo>
                    <a:lnTo>
                      <a:pt x="11116" y="12392"/>
                    </a:lnTo>
                    <a:lnTo>
                      <a:pt x="11212" y="12334"/>
                    </a:lnTo>
                    <a:lnTo>
                      <a:pt x="11309" y="12276"/>
                    </a:lnTo>
                    <a:lnTo>
                      <a:pt x="11386" y="12198"/>
                    </a:lnTo>
                    <a:lnTo>
                      <a:pt x="11773" y="12276"/>
                    </a:lnTo>
                    <a:lnTo>
                      <a:pt x="11869" y="12411"/>
                    </a:lnTo>
                    <a:lnTo>
                      <a:pt x="12005" y="12527"/>
                    </a:lnTo>
                    <a:lnTo>
                      <a:pt x="12159" y="12624"/>
                    </a:lnTo>
                    <a:lnTo>
                      <a:pt x="12353" y="12682"/>
                    </a:lnTo>
                    <a:lnTo>
                      <a:pt x="13880" y="13068"/>
                    </a:lnTo>
                    <a:lnTo>
                      <a:pt x="14866" y="13300"/>
                    </a:lnTo>
                    <a:lnTo>
                      <a:pt x="15407" y="13397"/>
                    </a:lnTo>
                    <a:lnTo>
                      <a:pt x="15968" y="13493"/>
                    </a:lnTo>
                    <a:lnTo>
                      <a:pt x="16528" y="13590"/>
                    </a:lnTo>
                    <a:lnTo>
                      <a:pt x="17089" y="13648"/>
                    </a:lnTo>
                    <a:lnTo>
                      <a:pt x="17630" y="13687"/>
                    </a:lnTo>
                    <a:lnTo>
                      <a:pt x="18171" y="13706"/>
                    </a:lnTo>
                    <a:lnTo>
                      <a:pt x="18693" y="13687"/>
                    </a:lnTo>
                    <a:lnTo>
                      <a:pt x="19196" y="13629"/>
                    </a:lnTo>
                    <a:lnTo>
                      <a:pt x="19428" y="13590"/>
                    </a:lnTo>
                    <a:lnTo>
                      <a:pt x="19660" y="13532"/>
                    </a:lnTo>
                    <a:lnTo>
                      <a:pt x="19873" y="13474"/>
                    </a:lnTo>
                    <a:lnTo>
                      <a:pt x="20066" y="13397"/>
                    </a:lnTo>
                    <a:lnTo>
                      <a:pt x="20221" y="13474"/>
                    </a:lnTo>
                    <a:lnTo>
                      <a:pt x="20375" y="13513"/>
                    </a:lnTo>
                    <a:lnTo>
                      <a:pt x="20820" y="13551"/>
                    </a:lnTo>
                    <a:lnTo>
                      <a:pt x="21284" y="13571"/>
                    </a:lnTo>
                    <a:lnTo>
                      <a:pt x="21902" y="13706"/>
                    </a:lnTo>
                    <a:lnTo>
                      <a:pt x="22540" y="13841"/>
                    </a:lnTo>
                    <a:lnTo>
                      <a:pt x="23178" y="13938"/>
                    </a:lnTo>
                    <a:lnTo>
                      <a:pt x="23816" y="14015"/>
                    </a:lnTo>
                    <a:lnTo>
                      <a:pt x="24473" y="14093"/>
                    </a:lnTo>
                    <a:lnTo>
                      <a:pt x="25131" y="14151"/>
                    </a:lnTo>
                    <a:lnTo>
                      <a:pt x="26445" y="14247"/>
                    </a:lnTo>
                    <a:lnTo>
                      <a:pt x="29074" y="14383"/>
                    </a:lnTo>
                    <a:lnTo>
                      <a:pt x="30331" y="14460"/>
                    </a:lnTo>
                    <a:lnTo>
                      <a:pt x="30969" y="14518"/>
                    </a:lnTo>
                    <a:lnTo>
                      <a:pt x="31568" y="14595"/>
                    </a:lnTo>
                    <a:lnTo>
                      <a:pt x="32592" y="14692"/>
                    </a:lnTo>
                    <a:lnTo>
                      <a:pt x="33617" y="14789"/>
                    </a:lnTo>
                    <a:lnTo>
                      <a:pt x="34622" y="14847"/>
                    </a:lnTo>
                    <a:lnTo>
                      <a:pt x="35647" y="14905"/>
                    </a:lnTo>
                    <a:lnTo>
                      <a:pt x="36671" y="14924"/>
                    </a:lnTo>
                    <a:lnTo>
                      <a:pt x="37696" y="14943"/>
                    </a:lnTo>
                    <a:lnTo>
                      <a:pt x="39745" y="14943"/>
                    </a:lnTo>
                    <a:lnTo>
                      <a:pt x="41775" y="14866"/>
                    </a:lnTo>
                    <a:lnTo>
                      <a:pt x="43824" y="14789"/>
                    </a:lnTo>
                    <a:lnTo>
                      <a:pt x="45873" y="14673"/>
                    </a:lnTo>
                    <a:lnTo>
                      <a:pt x="47922" y="14557"/>
                    </a:lnTo>
                    <a:lnTo>
                      <a:pt x="51923" y="14325"/>
                    </a:lnTo>
                    <a:lnTo>
                      <a:pt x="55944" y="14112"/>
                    </a:lnTo>
                    <a:lnTo>
                      <a:pt x="63967" y="13706"/>
                    </a:lnTo>
                    <a:lnTo>
                      <a:pt x="71989" y="13281"/>
                    </a:lnTo>
                    <a:lnTo>
                      <a:pt x="75991" y="13068"/>
                    </a:lnTo>
                    <a:lnTo>
                      <a:pt x="79992" y="12856"/>
                    </a:lnTo>
                    <a:lnTo>
                      <a:pt x="80707" y="12798"/>
                    </a:lnTo>
                    <a:lnTo>
                      <a:pt x="81519" y="12720"/>
                    </a:lnTo>
                    <a:lnTo>
                      <a:pt x="82409" y="12604"/>
                    </a:lnTo>
                    <a:lnTo>
                      <a:pt x="83356" y="12450"/>
                    </a:lnTo>
                    <a:lnTo>
                      <a:pt x="83414" y="12546"/>
                    </a:lnTo>
                    <a:lnTo>
                      <a:pt x="83491" y="12643"/>
                    </a:lnTo>
                    <a:lnTo>
                      <a:pt x="83568" y="12720"/>
                    </a:lnTo>
                    <a:lnTo>
                      <a:pt x="83684" y="12798"/>
                    </a:lnTo>
                    <a:lnTo>
                      <a:pt x="83781" y="12836"/>
                    </a:lnTo>
                    <a:lnTo>
                      <a:pt x="83916" y="12894"/>
                    </a:lnTo>
                    <a:lnTo>
                      <a:pt x="84052" y="12914"/>
                    </a:lnTo>
                    <a:lnTo>
                      <a:pt x="84187" y="12914"/>
                    </a:lnTo>
                    <a:lnTo>
                      <a:pt x="84709" y="12894"/>
                    </a:lnTo>
                    <a:lnTo>
                      <a:pt x="84960" y="12875"/>
                    </a:lnTo>
                    <a:lnTo>
                      <a:pt x="85212" y="12817"/>
                    </a:lnTo>
                    <a:lnTo>
                      <a:pt x="85463" y="12759"/>
                    </a:lnTo>
                    <a:lnTo>
                      <a:pt x="85714" y="12682"/>
                    </a:lnTo>
                    <a:lnTo>
                      <a:pt x="85946" y="12585"/>
                    </a:lnTo>
                    <a:lnTo>
                      <a:pt x="86198" y="12469"/>
                    </a:lnTo>
                    <a:lnTo>
                      <a:pt x="86275" y="12411"/>
                    </a:lnTo>
                    <a:lnTo>
                      <a:pt x="86333" y="12334"/>
                    </a:lnTo>
                    <a:lnTo>
                      <a:pt x="86681" y="12276"/>
                    </a:lnTo>
                    <a:lnTo>
                      <a:pt x="86990" y="12218"/>
                    </a:lnTo>
                    <a:lnTo>
                      <a:pt x="87319" y="12121"/>
                    </a:lnTo>
                    <a:lnTo>
                      <a:pt x="87628" y="12044"/>
                    </a:lnTo>
                    <a:lnTo>
                      <a:pt x="87937" y="11928"/>
                    </a:lnTo>
                    <a:lnTo>
                      <a:pt x="88227" y="11831"/>
                    </a:lnTo>
                    <a:lnTo>
                      <a:pt x="88807" y="11580"/>
                    </a:lnTo>
                    <a:lnTo>
                      <a:pt x="89348" y="11290"/>
                    </a:lnTo>
                    <a:lnTo>
                      <a:pt x="89870" y="10961"/>
                    </a:lnTo>
                    <a:lnTo>
                      <a:pt x="90373" y="10594"/>
                    </a:lnTo>
                    <a:lnTo>
                      <a:pt x="90837" y="10207"/>
                    </a:lnTo>
                    <a:lnTo>
                      <a:pt x="91340" y="9956"/>
                    </a:lnTo>
                    <a:lnTo>
                      <a:pt x="91804" y="9685"/>
                    </a:lnTo>
                    <a:lnTo>
                      <a:pt x="92267" y="9415"/>
                    </a:lnTo>
                    <a:lnTo>
                      <a:pt x="92712" y="9125"/>
                    </a:lnTo>
                    <a:lnTo>
                      <a:pt x="93137" y="8815"/>
                    </a:lnTo>
                    <a:lnTo>
                      <a:pt x="93524" y="8487"/>
                    </a:lnTo>
                    <a:lnTo>
                      <a:pt x="93891" y="8158"/>
                    </a:lnTo>
                    <a:lnTo>
                      <a:pt x="94239" y="7810"/>
                    </a:lnTo>
                    <a:lnTo>
                      <a:pt x="94549" y="7423"/>
                    </a:lnTo>
                    <a:lnTo>
                      <a:pt x="94819" y="7056"/>
                    </a:lnTo>
                    <a:lnTo>
                      <a:pt x="95070" y="6650"/>
                    </a:lnTo>
                    <a:lnTo>
                      <a:pt x="95264" y="6244"/>
                    </a:lnTo>
                    <a:lnTo>
                      <a:pt x="95438" y="5800"/>
                    </a:lnTo>
                    <a:lnTo>
                      <a:pt x="95554" y="5355"/>
                    </a:lnTo>
                    <a:lnTo>
                      <a:pt x="95592" y="5123"/>
                    </a:lnTo>
                    <a:lnTo>
                      <a:pt x="95631" y="4891"/>
                    </a:lnTo>
                    <a:lnTo>
                      <a:pt x="95650" y="4659"/>
                    </a:lnTo>
                    <a:lnTo>
                      <a:pt x="95670" y="4408"/>
                    </a:lnTo>
                    <a:lnTo>
                      <a:pt x="95670" y="4079"/>
                    </a:lnTo>
                    <a:lnTo>
                      <a:pt x="95650" y="3751"/>
                    </a:lnTo>
                    <a:lnTo>
                      <a:pt x="95592" y="3441"/>
                    </a:lnTo>
                    <a:lnTo>
                      <a:pt x="95534" y="3151"/>
                    </a:lnTo>
                    <a:lnTo>
                      <a:pt x="95457" y="2861"/>
                    </a:lnTo>
                    <a:lnTo>
                      <a:pt x="95360" y="2591"/>
                    </a:lnTo>
                    <a:lnTo>
                      <a:pt x="95225" y="2339"/>
                    </a:lnTo>
                    <a:lnTo>
                      <a:pt x="95070" y="2107"/>
                    </a:lnTo>
                    <a:lnTo>
                      <a:pt x="94897" y="1895"/>
                    </a:lnTo>
                    <a:lnTo>
                      <a:pt x="94703" y="1721"/>
                    </a:lnTo>
                    <a:lnTo>
                      <a:pt x="94491" y="1547"/>
                    </a:lnTo>
                    <a:lnTo>
                      <a:pt x="94239" y="1411"/>
                    </a:lnTo>
                    <a:lnTo>
                      <a:pt x="93969" y="1315"/>
                    </a:lnTo>
                    <a:lnTo>
                      <a:pt x="93679" y="1237"/>
                    </a:lnTo>
                    <a:lnTo>
                      <a:pt x="93350" y="1199"/>
                    </a:lnTo>
                    <a:lnTo>
                      <a:pt x="92983" y="1199"/>
                    </a:lnTo>
                    <a:lnTo>
                      <a:pt x="92789" y="1218"/>
                    </a:lnTo>
                    <a:lnTo>
                      <a:pt x="92615" y="1237"/>
                    </a:lnTo>
                    <a:lnTo>
                      <a:pt x="92441" y="1295"/>
                    </a:lnTo>
                    <a:lnTo>
                      <a:pt x="92287" y="1334"/>
                    </a:lnTo>
                    <a:lnTo>
                      <a:pt x="92132" y="1411"/>
                    </a:lnTo>
                    <a:lnTo>
                      <a:pt x="91997" y="1489"/>
                    </a:lnTo>
                    <a:lnTo>
                      <a:pt x="91881" y="1585"/>
                    </a:lnTo>
                    <a:lnTo>
                      <a:pt x="91784" y="1701"/>
                    </a:lnTo>
                    <a:lnTo>
                      <a:pt x="91688" y="1817"/>
                    </a:lnTo>
                    <a:lnTo>
                      <a:pt x="91591" y="1933"/>
                    </a:lnTo>
                    <a:lnTo>
                      <a:pt x="91533" y="2069"/>
                    </a:lnTo>
                    <a:lnTo>
                      <a:pt x="91456" y="2223"/>
                    </a:lnTo>
                    <a:lnTo>
                      <a:pt x="91359" y="2533"/>
                    </a:lnTo>
                    <a:lnTo>
                      <a:pt x="91282" y="2861"/>
                    </a:lnTo>
                    <a:lnTo>
                      <a:pt x="91243" y="3209"/>
                    </a:lnTo>
                    <a:lnTo>
                      <a:pt x="91224" y="3577"/>
                    </a:lnTo>
                    <a:lnTo>
                      <a:pt x="91243" y="3944"/>
                    </a:lnTo>
                    <a:lnTo>
                      <a:pt x="91262" y="4330"/>
                    </a:lnTo>
                    <a:lnTo>
                      <a:pt x="91340" y="5065"/>
                    </a:lnTo>
                    <a:lnTo>
                      <a:pt x="91436" y="5761"/>
                    </a:lnTo>
                    <a:lnTo>
                      <a:pt x="91301" y="5838"/>
                    </a:lnTo>
                    <a:lnTo>
                      <a:pt x="91185" y="5954"/>
                    </a:lnTo>
                    <a:lnTo>
                      <a:pt x="91069" y="6032"/>
                    </a:lnTo>
                    <a:lnTo>
                      <a:pt x="90953" y="5935"/>
                    </a:lnTo>
                    <a:lnTo>
                      <a:pt x="90528" y="5626"/>
                    </a:lnTo>
                    <a:lnTo>
                      <a:pt x="90064" y="5374"/>
                    </a:lnTo>
                    <a:lnTo>
                      <a:pt x="89832" y="5258"/>
                    </a:lnTo>
                    <a:lnTo>
                      <a:pt x="89600" y="5142"/>
                    </a:lnTo>
                    <a:lnTo>
                      <a:pt x="89348" y="5046"/>
                    </a:lnTo>
                    <a:lnTo>
                      <a:pt x="89097" y="4968"/>
                    </a:lnTo>
                    <a:lnTo>
                      <a:pt x="88943" y="4930"/>
                    </a:lnTo>
                    <a:lnTo>
                      <a:pt x="88807" y="4930"/>
                    </a:lnTo>
                    <a:lnTo>
                      <a:pt x="88131" y="4215"/>
                    </a:lnTo>
                    <a:lnTo>
                      <a:pt x="87783" y="3867"/>
                    </a:lnTo>
                    <a:lnTo>
                      <a:pt x="87415" y="3519"/>
                    </a:lnTo>
                    <a:lnTo>
                      <a:pt x="87299" y="3422"/>
                    </a:lnTo>
                    <a:lnTo>
                      <a:pt x="87183" y="3364"/>
                    </a:lnTo>
                    <a:lnTo>
                      <a:pt x="87048" y="3306"/>
                    </a:lnTo>
                    <a:lnTo>
                      <a:pt x="86893" y="3287"/>
                    </a:lnTo>
                    <a:lnTo>
                      <a:pt x="86758" y="3267"/>
                    </a:lnTo>
                    <a:lnTo>
                      <a:pt x="86623" y="3287"/>
                    </a:lnTo>
                    <a:lnTo>
                      <a:pt x="86487" y="3306"/>
                    </a:lnTo>
                    <a:lnTo>
                      <a:pt x="86352" y="3345"/>
                    </a:lnTo>
                    <a:lnTo>
                      <a:pt x="86236" y="3422"/>
                    </a:lnTo>
                    <a:lnTo>
                      <a:pt x="86120" y="3499"/>
                    </a:lnTo>
                    <a:lnTo>
                      <a:pt x="86024" y="3596"/>
                    </a:lnTo>
                    <a:lnTo>
                      <a:pt x="85927" y="3693"/>
                    </a:lnTo>
                    <a:lnTo>
                      <a:pt x="85869" y="3828"/>
                    </a:lnTo>
                    <a:lnTo>
                      <a:pt x="85811" y="3963"/>
                    </a:lnTo>
                    <a:lnTo>
                      <a:pt x="85792" y="4099"/>
                    </a:lnTo>
                    <a:lnTo>
                      <a:pt x="85792" y="4253"/>
                    </a:lnTo>
                    <a:lnTo>
                      <a:pt x="85869" y="5413"/>
                    </a:lnTo>
                    <a:lnTo>
                      <a:pt x="85908" y="6554"/>
                    </a:lnTo>
                    <a:lnTo>
                      <a:pt x="85908" y="7713"/>
                    </a:lnTo>
                    <a:lnTo>
                      <a:pt x="85927" y="8873"/>
                    </a:lnTo>
                    <a:lnTo>
                      <a:pt x="85540" y="9395"/>
                    </a:lnTo>
                    <a:lnTo>
                      <a:pt x="85482" y="9473"/>
                    </a:lnTo>
                    <a:lnTo>
                      <a:pt x="85444" y="9511"/>
                    </a:lnTo>
                    <a:lnTo>
                      <a:pt x="85192" y="9705"/>
                    </a:lnTo>
                    <a:lnTo>
                      <a:pt x="84960" y="9917"/>
                    </a:lnTo>
                    <a:lnTo>
                      <a:pt x="84902" y="9995"/>
                    </a:lnTo>
                    <a:lnTo>
                      <a:pt x="84844" y="10072"/>
                    </a:lnTo>
                    <a:lnTo>
                      <a:pt x="84767" y="10226"/>
                    </a:lnTo>
                    <a:lnTo>
                      <a:pt x="84303" y="10323"/>
                    </a:lnTo>
                    <a:lnTo>
                      <a:pt x="83839" y="10400"/>
                    </a:lnTo>
                    <a:lnTo>
                      <a:pt x="83781" y="10304"/>
                    </a:lnTo>
                    <a:lnTo>
                      <a:pt x="83684" y="10188"/>
                    </a:lnTo>
                    <a:lnTo>
                      <a:pt x="83549" y="10111"/>
                    </a:lnTo>
                    <a:lnTo>
                      <a:pt x="83414" y="10033"/>
                    </a:lnTo>
                    <a:lnTo>
                      <a:pt x="83182" y="9917"/>
                    </a:lnTo>
                    <a:lnTo>
                      <a:pt x="82969" y="9782"/>
                    </a:lnTo>
                    <a:lnTo>
                      <a:pt x="82776" y="9627"/>
                    </a:lnTo>
                    <a:lnTo>
                      <a:pt x="82583" y="9473"/>
                    </a:lnTo>
                    <a:lnTo>
                      <a:pt x="82409" y="9299"/>
                    </a:lnTo>
                    <a:lnTo>
                      <a:pt x="82235" y="9105"/>
                    </a:lnTo>
                    <a:lnTo>
                      <a:pt x="82080" y="8893"/>
                    </a:lnTo>
                    <a:lnTo>
                      <a:pt x="81925" y="8680"/>
                    </a:lnTo>
                    <a:lnTo>
                      <a:pt x="81635" y="8235"/>
                    </a:lnTo>
                    <a:lnTo>
                      <a:pt x="81384" y="7791"/>
                    </a:lnTo>
                    <a:lnTo>
                      <a:pt x="80901" y="6902"/>
                    </a:lnTo>
                    <a:lnTo>
                      <a:pt x="80572" y="6264"/>
                    </a:lnTo>
                    <a:lnTo>
                      <a:pt x="80418" y="5819"/>
                    </a:lnTo>
                    <a:lnTo>
                      <a:pt x="80263" y="5394"/>
                    </a:lnTo>
                    <a:lnTo>
                      <a:pt x="80070" y="4968"/>
                    </a:lnTo>
                    <a:lnTo>
                      <a:pt x="79876" y="4562"/>
                    </a:lnTo>
                    <a:lnTo>
                      <a:pt x="79644" y="4157"/>
                    </a:lnTo>
                    <a:lnTo>
                      <a:pt x="79393" y="3789"/>
                    </a:lnTo>
                    <a:lnTo>
                      <a:pt x="79103" y="3422"/>
                    </a:lnTo>
                    <a:lnTo>
                      <a:pt x="78774" y="3093"/>
                    </a:lnTo>
                    <a:lnTo>
                      <a:pt x="78620" y="2958"/>
                    </a:lnTo>
                    <a:lnTo>
                      <a:pt x="78465" y="2881"/>
                    </a:lnTo>
                    <a:lnTo>
                      <a:pt x="78291" y="2842"/>
                    </a:lnTo>
                    <a:lnTo>
                      <a:pt x="78136" y="2823"/>
                    </a:lnTo>
                    <a:lnTo>
                      <a:pt x="77962" y="2842"/>
                    </a:lnTo>
                    <a:lnTo>
                      <a:pt x="77808" y="2900"/>
                    </a:lnTo>
                    <a:lnTo>
                      <a:pt x="77653" y="2977"/>
                    </a:lnTo>
                    <a:lnTo>
                      <a:pt x="77518" y="3055"/>
                    </a:lnTo>
                    <a:lnTo>
                      <a:pt x="77383" y="3171"/>
                    </a:lnTo>
                    <a:lnTo>
                      <a:pt x="77286" y="3306"/>
                    </a:lnTo>
                    <a:lnTo>
                      <a:pt x="77209" y="3461"/>
                    </a:lnTo>
                    <a:lnTo>
                      <a:pt x="77170" y="3615"/>
                    </a:lnTo>
                    <a:lnTo>
                      <a:pt x="77131" y="3770"/>
                    </a:lnTo>
                    <a:lnTo>
                      <a:pt x="77151" y="3944"/>
                    </a:lnTo>
                    <a:lnTo>
                      <a:pt x="77209" y="4118"/>
                    </a:lnTo>
                    <a:lnTo>
                      <a:pt x="77305" y="4292"/>
                    </a:lnTo>
                    <a:lnTo>
                      <a:pt x="77325" y="4330"/>
                    </a:lnTo>
                    <a:lnTo>
                      <a:pt x="77247" y="4543"/>
                    </a:lnTo>
                    <a:lnTo>
                      <a:pt x="77209" y="4640"/>
                    </a:lnTo>
                    <a:lnTo>
                      <a:pt x="77189" y="4756"/>
                    </a:lnTo>
                    <a:lnTo>
                      <a:pt x="77131" y="5471"/>
                    </a:lnTo>
                    <a:lnTo>
                      <a:pt x="77015" y="6167"/>
                    </a:lnTo>
                    <a:lnTo>
                      <a:pt x="76957" y="6496"/>
                    </a:lnTo>
                    <a:lnTo>
                      <a:pt x="76861" y="6844"/>
                    </a:lnTo>
                    <a:lnTo>
                      <a:pt x="76783" y="7172"/>
                    </a:lnTo>
                    <a:lnTo>
                      <a:pt x="76667" y="7501"/>
                    </a:lnTo>
                    <a:lnTo>
                      <a:pt x="76184" y="7791"/>
                    </a:lnTo>
                    <a:lnTo>
                      <a:pt x="75701" y="8100"/>
                    </a:lnTo>
                    <a:lnTo>
                      <a:pt x="74734" y="8757"/>
                    </a:lnTo>
                    <a:lnTo>
                      <a:pt x="74251" y="9086"/>
                    </a:lnTo>
                    <a:lnTo>
                      <a:pt x="73748" y="9357"/>
                    </a:lnTo>
                    <a:lnTo>
                      <a:pt x="73478" y="9492"/>
                    </a:lnTo>
                    <a:lnTo>
                      <a:pt x="73226" y="9589"/>
                    </a:lnTo>
                    <a:lnTo>
                      <a:pt x="72956" y="9685"/>
                    </a:lnTo>
                    <a:lnTo>
                      <a:pt x="72685" y="9782"/>
                    </a:lnTo>
                    <a:lnTo>
                      <a:pt x="72434" y="9627"/>
                    </a:lnTo>
                    <a:lnTo>
                      <a:pt x="72221" y="9473"/>
                    </a:lnTo>
                    <a:lnTo>
                      <a:pt x="72028" y="9279"/>
                    </a:lnTo>
                    <a:lnTo>
                      <a:pt x="71835" y="9067"/>
                    </a:lnTo>
                    <a:lnTo>
                      <a:pt x="71680" y="8854"/>
                    </a:lnTo>
                    <a:lnTo>
                      <a:pt x="71545" y="8622"/>
                    </a:lnTo>
                    <a:lnTo>
                      <a:pt x="71429" y="8371"/>
                    </a:lnTo>
                    <a:lnTo>
                      <a:pt x="71313" y="8119"/>
                    </a:lnTo>
                    <a:lnTo>
                      <a:pt x="71216" y="7849"/>
                    </a:lnTo>
                    <a:lnTo>
                      <a:pt x="71119" y="7578"/>
                    </a:lnTo>
                    <a:lnTo>
                      <a:pt x="70984" y="7037"/>
                    </a:lnTo>
                    <a:lnTo>
                      <a:pt x="70733" y="5935"/>
                    </a:lnTo>
                    <a:lnTo>
                      <a:pt x="70578" y="5258"/>
                    </a:lnTo>
                    <a:lnTo>
                      <a:pt x="70481" y="4852"/>
                    </a:lnTo>
                    <a:lnTo>
                      <a:pt x="70365" y="4446"/>
                    </a:lnTo>
                    <a:lnTo>
                      <a:pt x="70211" y="4060"/>
                    </a:lnTo>
                    <a:lnTo>
                      <a:pt x="70133" y="3867"/>
                    </a:lnTo>
                    <a:lnTo>
                      <a:pt x="70017" y="3693"/>
                    </a:lnTo>
                    <a:lnTo>
                      <a:pt x="69921" y="3538"/>
                    </a:lnTo>
                    <a:lnTo>
                      <a:pt x="69785" y="3383"/>
                    </a:lnTo>
                    <a:lnTo>
                      <a:pt x="69650" y="3267"/>
                    </a:lnTo>
                    <a:lnTo>
                      <a:pt x="69515" y="3151"/>
                    </a:lnTo>
                    <a:lnTo>
                      <a:pt x="69437" y="3035"/>
                    </a:lnTo>
                    <a:lnTo>
                      <a:pt x="69341" y="2919"/>
                    </a:lnTo>
                    <a:lnTo>
                      <a:pt x="69225" y="2823"/>
                    </a:lnTo>
                    <a:lnTo>
                      <a:pt x="69109" y="2745"/>
                    </a:lnTo>
                    <a:lnTo>
                      <a:pt x="68974" y="2687"/>
                    </a:lnTo>
                    <a:lnTo>
                      <a:pt x="68838" y="2649"/>
                    </a:lnTo>
                    <a:lnTo>
                      <a:pt x="68684" y="2610"/>
                    </a:lnTo>
                    <a:lnTo>
                      <a:pt x="68548" y="2610"/>
                    </a:lnTo>
                    <a:lnTo>
                      <a:pt x="68394" y="2629"/>
                    </a:lnTo>
                    <a:lnTo>
                      <a:pt x="68258" y="2668"/>
                    </a:lnTo>
                    <a:lnTo>
                      <a:pt x="68142" y="2707"/>
                    </a:lnTo>
                    <a:lnTo>
                      <a:pt x="68007" y="2784"/>
                    </a:lnTo>
                    <a:lnTo>
                      <a:pt x="67910" y="2900"/>
                    </a:lnTo>
                    <a:lnTo>
                      <a:pt x="67814" y="3016"/>
                    </a:lnTo>
                    <a:lnTo>
                      <a:pt x="67756" y="3171"/>
                    </a:lnTo>
                    <a:lnTo>
                      <a:pt x="67698" y="3325"/>
                    </a:lnTo>
                    <a:lnTo>
                      <a:pt x="67678" y="3480"/>
                    </a:lnTo>
                    <a:lnTo>
                      <a:pt x="67543" y="3635"/>
                    </a:lnTo>
                    <a:lnTo>
                      <a:pt x="67427" y="3809"/>
                    </a:lnTo>
                    <a:lnTo>
                      <a:pt x="67330" y="3983"/>
                    </a:lnTo>
                    <a:lnTo>
                      <a:pt x="67234" y="4176"/>
                    </a:lnTo>
                    <a:lnTo>
                      <a:pt x="67060" y="4582"/>
                    </a:lnTo>
                    <a:lnTo>
                      <a:pt x="66924" y="5007"/>
                    </a:lnTo>
                    <a:lnTo>
                      <a:pt x="66538" y="6360"/>
                    </a:lnTo>
                    <a:lnTo>
                      <a:pt x="66344" y="7018"/>
                    </a:lnTo>
                    <a:lnTo>
                      <a:pt x="66151" y="7655"/>
                    </a:lnTo>
                    <a:lnTo>
                      <a:pt x="66113" y="7675"/>
                    </a:lnTo>
                    <a:lnTo>
                      <a:pt x="65765" y="7752"/>
                    </a:lnTo>
                    <a:lnTo>
                      <a:pt x="65436" y="7810"/>
                    </a:lnTo>
                    <a:lnTo>
                      <a:pt x="65107" y="7829"/>
                    </a:lnTo>
                    <a:lnTo>
                      <a:pt x="64817" y="7810"/>
                    </a:lnTo>
                    <a:lnTo>
                      <a:pt x="64527" y="7771"/>
                    </a:lnTo>
                    <a:lnTo>
                      <a:pt x="64257" y="7694"/>
                    </a:lnTo>
                    <a:lnTo>
                      <a:pt x="64005" y="7597"/>
                    </a:lnTo>
                    <a:lnTo>
                      <a:pt x="63754" y="7501"/>
                    </a:lnTo>
                    <a:lnTo>
                      <a:pt x="63599" y="7230"/>
                    </a:lnTo>
                    <a:lnTo>
                      <a:pt x="63425" y="6998"/>
                    </a:lnTo>
                    <a:lnTo>
                      <a:pt x="63232" y="6747"/>
                    </a:lnTo>
                    <a:lnTo>
                      <a:pt x="63039" y="6515"/>
                    </a:lnTo>
                    <a:lnTo>
                      <a:pt x="62826" y="6302"/>
                    </a:lnTo>
                    <a:lnTo>
                      <a:pt x="62614" y="6090"/>
                    </a:lnTo>
                    <a:lnTo>
                      <a:pt x="62150" y="5684"/>
                    </a:lnTo>
                    <a:lnTo>
                      <a:pt x="62072" y="5606"/>
                    </a:lnTo>
                    <a:lnTo>
                      <a:pt x="61956" y="5568"/>
                    </a:lnTo>
                    <a:lnTo>
                      <a:pt x="61744" y="5490"/>
                    </a:lnTo>
                    <a:lnTo>
                      <a:pt x="61570" y="5258"/>
                    </a:lnTo>
                    <a:lnTo>
                      <a:pt x="61396" y="5026"/>
                    </a:lnTo>
                    <a:lnTo>
                      <a:pt x="61106" y="4717"/>
                    </a:lnTo>
                    <a:lnTo>
                      <a:pt x="60816" y="4446"/>
                    </a:lnTo>
                    <a:lnTo>
                      <a:pt x="60526" y="4195"/>
                    </a:lnTo>
                    <a:lnTo>
                      <a:pt x="60371" y="4099"/>
                    </a:lnTo>
                    <a:lnTo>
                      <a:pt x="60197" y="4002"/>
                    </a:lnTo>
                    <a:lnTo>
                      <a:pt x="60043" y="3925"/>
                    </a:lnTo>
                    <a:lnTo>
                      <a:pt x="59869" y="3867"/>
                    </a:lnTo>
                    <a:lnTo>
                      <a:pt x="59675" y="3828"/>
                    </a:lnTo>
                    <a:lnTo>
                      <a:pt x="59501" y="3789"/>
                    </a:lnTo>
                    <a:lnTo>
                      <a:pt x="59308" y="3770"/>
                    </a:lnTo>
                    <a:lnTo>
                      <a:pt x="58902" y="3770"/>
                    </a:lnTo>
                    <a:lnTo>
                      <a:pt x="58689" y="3809"/>
                    </a:lnTo>
                    <a:lnTo>
                      <a:pt x="58515" y="3847"/>
                    </a:lnTo>
                    <a:lnTo>
                      <a:pt x="58380" y="3905"/>
                    </a:lnTo>
                    <a:lnTo>
                      <a:pt x="58283" y="4002"/>
                    </a:lnTo>
                    <a:lnTo>
                      <a:pt x="58187" y="4079"/>
                    </a:lnTo>
                    <a:lnTo>
                      <a:pt x="58109" y="4195"/>
                    </a:lnTo>
                    <a:lnTo>
                      <a:pt x="58071" y="4311"/>
                    </a:lnTo>
                    <a:lnTo>
                      <a:pt x="58032" y="4446"/>
                    </a:lnTo>
                    <a:lnTo>
                      <a:pt x="58032" y="4582"/>
                    </a:lnTo>
                    <a:lnTo>
                      <a:pt x="57839" y="4794"/>
                    </a:lnTo>
                    <a:lnTo>
                      <a:pt x="57665" y="5046"/>
                    </a:lnTo>
                    <a:lnTo>
                      <a:pt x="57510" y="5297"/>
                    </a:lnTo>
                    <a:lnTo>
                      <a:pt x="57394" y="5568"/>
                    </a:lnTo>
                    <a:lnTo>
                      <a:pt x="57240" y="5896"/>
                    </a:lnTo>
                    <a:lnTo>
                      <a:pt x="57124" y="6244"/>
                    </a:lnTo>
                    <a:lnTo>
                      <a:pt x="56892" y="6902"/>
                    </a:lnTo>
                    <a:lnTo>
                      <a:pt x="56679" y="7559"/>
                    </a:lnTo>
                    <a:lnTo>
                      <a:pt x="56563" y="7868"/>
                    </a:lnTo>
                    <a:lnTo>
                      <a:pt x="56428" y="8177"/>
                    </a:lnTo>
                    <a:lnTo>
                      <a:pt x="56292" y="8487"/>
                    </a:lnTo>
                    <a:lnTo>
                      <a:pt x="56138" y="8777"/>
                    </a:lnTo>
                    <a:lnTo>
                      <a:pt x="55964" y="9047"/>
                    </a:lnTo>
                    <a:lnTo>
                      <a:pt x="55770" y="9318"/>
                    </a:lnTo>
                    <a:lnTo>
                      <a:pt x="55538" y="9569"/>
                    </a:lnTo>
                    <a:lnTo>
                      <a:pt x="55287" y="9801"/>
                    </a:lnTo>
                    <a:lnTo>
                      <a:pt x="54997" y="10033"/>
                    </a:lnTo>
                    <a:lnTo>
                      <a:pt x="54669" y="10226"/>
                    </a:lnTo>
                    <a:lnTo>
                      <a:pt x="53741" y="10323"/>
                    </a:lnTo>
                    <a:lnTo>
                      <a:pt x="52813" y="10381"/>
                    </a:lnTo>
                    <a:lnTo>
                      <a:pt x="51885" y="10439"/>
                    </a:lnTo>
                    <a:lnTo>
                      <a:pt x="50957" y="10478"/>
                    </a:lnTo>
                    <a:lnTo>
                      <a:pt x="50860" y="10400"/>
                    </a:lnTo>
                    <a:lnTo>
                      <a:pt x="50764" y="10323"/>
                    </a:lnTo>
                    <a:lnTo>
                      <a:pt x="50242" y="9995"/>
                    </a:lnTo>
                    <a:lnTo>
                      <a:pt x="49739" y="9666"/>
                    </a:lnTo>
                    <a:lnTo>
                      <a:pt x="49275" y="9318"/>
                    </a:lnTo>
                    <a:lnTo>
                      <a:pt x="48831" y="8951"/>
                    </a:lnTo>
                    <a:lnTo>
                      <a:pt x="48425" y="8564"/>
                    </a:lnTo>
                    <a:lnTo>
                      <a:pt x="48038" y="8139"/>
                    </a:lnTo>
                    <a:lnTo>
                      <a:pt x="47651" y="7675"/>
                    </a:lnTo>
                    <a:lnTo>
                      <a:pt x="47303" y="7153"/>
                    </a:lnTo>
                    <a:lnTo>
                      <a:pt x="46801" y="6399"/>
                    </a:lnTo>
                    <a:lnTo>
                      <a:pt x="46317" y="5684"/>
                    </a:lnTo>
                    <a:lnTo>
                      <a:pt x="46047" y="5316"/>
                    </a:lnTo>
                    <a:lnTo>
                      <a:pt x="45776" y="4968"/>
                    </a:lnTo>
                    <a:lnTo>
                      <a:pt x="45506" y="4640"/>
                    </a:lnTo>
                    <a:lnTo>
                      <a:pt x="45196" y="4311"/>
                    </a:lnTo>
                    <a:lnTo>
                      <a:pt x="45003" y="4118"/>
                    </a:lnTo>
                    <a:lnTo>
                      <a:pt x="44810" y="3963"/>
                    </a:lnTo>
                    <a:lnTo>
                      <a:pt x="44597" y="3809"/>
                    </a:lnTo>
                    <a:lnTo>
                      <a:pt x="44365" y="3673"/>
                    </a:lnTo>
                    <a:lnTo>
                      <a:pt x="44133" y="3557"/>
                    </a:lnTo>
                    <a:lnTo>
                      <a:pt x="43882" y="3461"/>
                    </a:lnTo>
                    <a:lnTo>
                      <a:pt x="43630" y="3364"/>
                    </a:lnTo>
                    <a:lnTo>
                      <a:pt x="43379" y="3306"/>
                    </a:lnTo>
                    <a:lnTo>
                      <a:pt x="43128" y="3267"/>
                    </a:lnTo>
                    <a:lnTo>
                      <a:pt x="42877" y="3248"/>
                    </a:lnTo>
                    <a:lnTo>
                      <a:pt x="42606" y="3248"/>
                    </a:lnTo>
                    <a:lnTo>
                      <a:pt x="42355" y="3267"/>
                    </a:lnTo>
                    <a:lnTo>
                      <a:pt x="42103" y="3306"/>
                    </a:lnTo>
                    <a:lnTo>
                      <a:pt x="41852" y="3383"/>
                    </a:lnTo>
                    <a:lnTo>
                      <a:pt x="41620" y="3480"/>
                    </a:lnTo>
                    <a:lnTo>
                      <a:pt x="41388" y="3596"/>
                    </a:lnTo>
                    <a:lnTo>
                      <a:pt x="41195" y="3712"/>
                    </a:lnTo>
                    <a:lnTo>
                      <a:pt x="41021" y="3867"/>
                    </a:lnTo>
                    <a:lnTo>
                      <a:pt x="40866" y="4021"/>
                    </a:lnTo>
                    <a:lnTo>
                      <a:pt x="40711" y="4195"/>
                    </a:lnTo>
                    <a:lnTo>
                      <a:pt x="40595" y="4388"/>
                    </a:lnTo>
                    <a:lnTo>
                      <a:pt x="40479" y="4582"/>
                    </a:lnTo>
                    <a:lnTo>
                      <a:pt x="40383" y="4814"/>
                    </a:lnTo>
                    <a:lnTo>
                      <a:pt x="40286" y="5026"/>
                    </a:lnTo>
                    <a:lnTo>
                      <a:pt x="40132" y="5490"/>
                    </a:lnTo>
                    <a:lnTo>
                      <a:pt x="40016" y="5954"/>
                    </a:lnTo>
                    <a:lnTo>
                      <a:pt x="39938" y="6418"/>
                    </a:lnTo>
                    <a:lnTo>
                      <a:pt x="39861" y="6882"/>
                    </a:lnTo>
                    <a:lnTo>
                      <a:pt x="39745" y="6940"/>
                    </a:lnTo>
                    <a:lnTo>
                      <a:pt x="39648" y="7018"/>
                    </a:lnTo>
                    <a:lnTo>
                      <a:pt x="39571" y="7114"/>
                    </a:lnTo>
                    <a:lnTo>
                      <a:pt x="39494" y="7211"/>
                    </a:lnTo>
                    <a:lnTo>
                      <a:pt x="39416" y="7327"/>
                    </a:lnTo>
                    <a:lnTo>
                      <a:pt x="39378" y="7443"/>
                    </a:lnTo>
                    <a:lnTo>
                      <a:pt x="39339" y="7559"/>
                    </a:lnTo>
                    <a:lnTo>
                      <a:pt x="39320" y="7694"/>
                    </a:lnTo>
                    <a:lnTo>
                      <a:pt x="39320" y="7810"/>
                    </a:lnTo>
                    <a:lnTo>
                      <a:pt x="39320" y="7945"/>
                    </a:lnTo>
                    <a:lnTo>
                      <a:pt x="39339" y="8081"/>
                    </a:lnTo>
                    <a:lnTo>
                      <a:pt x="39397" y="8197"/>
                    </a:lnTo>
                    <a:lnTo>
                      <a:pt x="39455" y="8313"/>
                    </a:lnTo>
                    <a:lnTo>
                      <a:pt x="39532" y="8409"/>
                    </a:lnTo>
                    <a:lnTo>
                      <a:pt x="39629" y="8506"/>
                    </a:lnTo>
                    <a:lnTo>
                      <a:pt x="39726" y="8583"/>
                    </a:lnTo>
                    <a:lnTo>
                      <a:pt x="39706" y="9105"/>
                    </a:lnTo>
                    <a:lnTo>
                      <a:pt x="39668" y="9647"/>
                    </a:lnTo>
                    <a:lnTo>
                      <a:pt x="39242" y="10072"/>
                    </a:lnTo>
                    <a:lnTo>
                      <a:pt x="39165" y="10169"/>
                    </a:lnTo>
                    <a:lnTo>
                      <a:pt x="39088" y="10284"/>
                    </a:lnTo>
                    <a:lnTo>
                      <a:pt x="39030" y="10400"/>
                    </a:lnTo>
                    <a:lnTo>
                      <a:pt x="39010" y="10536"/>
                    </a:lnTo>
                    <a:lnTo>
                      <a:pt x="38991" y="10652"/>
                    </a:lnTo>
                    <a:lnTo>
                      <a:pt x="38991" y="10787"/>
                    </a:lnTo>
                    <a:lnTo>
                      <a:pt x="39010" y="10922"/>
                    </a:lnTo>
                    <a:lnTo>
                      <a:pt x="39049" y="11038"/>
                    </a:lnTo>
                    <a:lnTo>
                      <a:pt x="38140" y="11483"/>
                    </a:lnTo>
                    <a:lnTo>
                      <a:pt x="37696" y="11696"/>
                    </a:lnTo>
                    <a:lnTo>
                      <a:pt x="37232" y="11870"/>
                    </a:lnTo>
                    <a:lnTo>
                      <a:pt x="36923" y="11966"/>
                    </a:lnTo>
                    <a:lnTo>
                      <a:pt x="36613" y="12005"/>
                    </a:lnTo>
                    <a:lnTo>
                      <a:pt x="36285" y="12024"/>
                    </a:lnTo>
                    <a:lnTo>
                      <a:pt x="35956" y="12005"/>
                    </a:lnTo>
                    <a:lnTo>
                      <a:pt x="35627" y="11966"/>
                    </a:lnTo>
                    <a:lnTo>
                      <a:pt x="35299" y="11908"/>
                    </a:lnTo>
                    <a:lnTo>
                      <a:pt x="34641" y="11792"/>
                    </a:lnTo>
                    <a:lnTo>
                      <a:pt x="34564" y="11715"/>
                    </a:lnTo>
                    <a:lnTo>
                      <a:pt x="34448" y="11657"/>
                    </a:lnTo>
                    <a:lnTo>
                      <a:pt x="34332" y="11618"/>
                    </a:lnTo>
                    <a:lnTo>
                      <a:pt x="34197" y="11580"/>
                    </a:lnTo>
                    <a:lnTo>
                      <a:pt x="33984" y="11541"/>
                    </a:lnTo>
                    <a:lnTo>
                      <a:pt x="33772" y="11483"/>
                    </a:lnTo>
                    <a:lnTo>
                      <a:pt x="33598" y="11406"/>
                    </a:lnTo>
                    <a:lnTo>
                      <a:pt x="33424" y="11309"/>
                    </a:lnTo>
                    <a:lnTo>
                      <a:pt x="33250" y="11212"/>
                    </a:lnTo>
                    <a:lnTo>
                      <a:pt x="33114" y="11077"/>
                    </a:lnTo>
                    <a:lnTo>
                      <a:pt x="32979" y="10961"/>
                    </a:lnTo>
                    <a:lnTo>
                      <a:pt x="32844" y="10806"/>
                    </a:lnTo>
                    <a:lnTo>
                      <a:pt x="32728" y="10652"/>
                    </a:lnTo>
                    <a:lnTo>
                      <a:pt x="32612" y="10497"/>
                    </a:lnTo>
                    <a:lnTo>
                      <a:pt x="32515" y="10323"/>
                    </a:lnTo>
                    <a:lnTo>
                      <a:pt x="32418" y="10130"/>
                    </a:lnTo>
                    <a:lnTo>
                      <a:pt x="32264" y="9743"/>
                    </a:lnTo>
                    <a:lnTo>
                      <a:pt x="32148" y="9337"/>
                    </a:lnTo>
                    <a:lnTo>
                      <a:pt x="32032" y="8912"/>
                    </a:lnTo>
                    <a:lnTo>
                      <a:pt x="31954" y="8467"/>
                    </a:lnTo>
                    <a:lnTo>
                      <a:pt x="31877" y="8023"/>
                    </a:lnTo>
                    <a:lnTo>
                      <a:pt x="31819" y="7597"/>
                    </a:lnTo>
                    <a:lnTo>
                      <a:pt x="31723" y="6747"/>
                    </a:lnTo>
                    <a:lnTo>
                      <a:pt x="31607" y="5993"/>
                    </a:lnTo>
                    <a:lnTo>
                      <a:pt x="31549" y="5664"/>
                    </a:lnTo>
                    <a:lnTo>
                      <a:pt x="31471" y="5316"/>
                    </a:lnTo>
                    <a:lnTo>
                      <a:pt x="31375" y="4988"/>
                    </a:lnTo>
                    <a:lnTo>
                      <a:pt x="31259" y="4659"/>
                    </a:lnTo>
                    <a:lnTo>
                      <a:pt x="31123" y="4330"/>
                    </a:lnTo>
                    <a:lnTo>
                      <a:pt x="30969" y="4021"/>
                    </a:lnTo>
                    <a:lnTo>
                      <a:pt x="30814" y="3712"/>
                    </a:lnTo>
                    <a:lnTo>
                      <a:pt x="30640" y="3403"/>
                    </a:lnTo>
                    <a:lnTo>
                      <a:pt x="30427" y="3132"/>
                    </a:lnTo>
                    <a:lnTo>
                      <a:pt x="30215" y="2861"/>
                    </a:lnTo>
                    <a:lnTo>
                      <a:pt x="29983" y="2610"/>
                    </a:lnTo>
                    <a:lnTo>
                      <a:pt x="29731" y="2378"/>
                    </a:lnTo>
                    <a:lnTo>
                      <a:pt x="29441" y="2185"/>
                    </a:lnTo>
                    <a:lnTo>
                      <a:pt x="29151" y="1991"/>
                    </a:lnTo>
                    <a:lnTo>
                      <a:pt x="28842" y="1837"/>
                    </a:lnTo>
                    <a:lnTo>
                      <a:pt x="28514" y="1721"/>
                    </a:lnTo>
                    <a:lnTo>
                      <a:pt x="28359" y="1663"/>
                    </a:lnTo>
                    <a:lnTo>
                      <a:pt x="28185" y="1643"/>
                    </a:lnTo>
                    <a:lnTo>
                      <a:pt x="28050" y="1624"/>
                    </a:lnTo>
                    <a:lnTo>
                      <a:pt x="27895" y="1643"/>
                    </a:lnTo>
                    <a:lnTo>
                      <a:pt x="27760" y="1663"/>
                    </a:lnTo>
                    <a:lnTo>
                      <a:pt x="27624" y="1701"/>
                    </a:lnTo>
                    <a:lnTo>
                      <a:pt x="27508" y="1740"/>
                    </a:lnTo>
                    <a:lnTo>
                      <a:pt x="27392" y="1817"/>
                    </a:lnTo>
                    <a:lnTo>
                      <a:pt x="27276" y="1759"/>
                    </a:lnTo>
                    <a:lnTo>
                      <a:pt x="27180" y="1740"/>
                    </a:lnTo>
                    <a:lnTo>
                      <a:pt x="27064" y="1721"/>
                    </a:lnTo>
                    <a:lnTo>
                      <a:pt x="26948" y="1721"/>
                    </a:lnTo>
                    <a:lnTo>
                      <a:pt x="26832" y="1740"/>
                    </a:lnTo>
                    <a:lnTo>
                      <a:pt x="26716" y="1759"/>
                    </a:lnTo>
                    <a:lnTo>
                      <a:pt x="26619" y="1798"/>
                    </a:lnTo>
                    <a:lnTo>
                      <a:pt x="26503" y="1856"/>
                    </a:lnTo>
                    <a:lnTo>
                      <a:pt x="26039" y="2146"/>
                    </a:lnTo>
                    <a:lnTo>
                      <a:pt x="25943" y="2223"/>
                    </a:lnTo>
                    <a:lnTo>
                      <a:pt x="25865" y="2301"/>
                    </a:lnTo>
                    <a:lnTo>
                      <a:pt x="25788" y="2378"/>
                    </a:lnTo>
                    <a:lnTo>
                      <a:pt x="25730" y="2475"/>
                    </a:lnTo>
                    <a:lnTo>
                      <a:pt x="25672" y="2571"/>
                    </a:lnTo>
                    <a:lnTo>
                      <a:pt x="25653" y="2687"/>
                    </a:lnTo>
                    <a:lnTo>
                      <a:pt x="25595" y="2900"/>
                    </a:lnTo>
                    <a:lnTo>
                      <a:pt x="25614" y="3113"/>
                    </a:lnTo>
                    <a:lnTo>
                      <a:pt x="25633" y="3229"/>
                    </a:lnTo>
                    <a:lnTo>
                      <a:pt x="25653" y="3345"/>
                    </a:lnTo>
                    <a:lnTo>
                      <a:pt x="25691" y="3441"/>
                    </a:lnTo>
                    <a:lnTo>
                      <a:pt x="25749" y="3538"/>
                    </a:lnTo>
                    <a:lnTo>
                      <a:pt x="25807" y="3615"/>
                    </a:lnTo>
                    <a:lnTo>
                      <a:pt x="25885" y="3693"/>
                    </a:lnTo>
                    <a:lnTo>
                      <a:pt x="25846" y="4234"/>
                    </a:lnTo>
                    <a:lnTo>
                      <a:pt x="25827" y="4794"/>
                    </a:lnTo>
                    <a:lnTo>
                      <a:pt x="25827" y="4910"/>
                    </a:lnTo>
                    <a:lnTo>
                      <a:pt x="25865" y="5026"/>
                    </a:lnTo>
                    <a:lnTo>
                      <a:pt x="25904" y="5142"/>
                    </a:lnTo>
                    <a:lnTo>
                      <a:pt x="25962" y="5258"/>
                    </a:lnTo>
                    <a:lnTo>
                      <a:pt x="25943" y="6070"/>
                    </a:lnTo>
                    <a:lnTo>
                      <a:pt x="25923" y="6940"/>
                    </a:lnTo>
                    <a:lnTo>
                      <a:pt x="25904" y="7404"/>
                    </a:lnTo>
                    <a:lnTo>
                      <a:pt x="25885" y="7829"/>
                    </a:lnTo>
                    <a:lnTo>
                      <a:pt x="25827" y="8274"/>
                    </a:lnTo>
                    <a:lnTo>
                      <a:pt x="25749" y="8680"/>
                    </a:lnTo>
                    <a:lnTo>
                      <a:pt x="25653" y="8757"/>
                    </a:lnTo>
                    <a:lnTo>
                      <a:pt x="25537" y="8835"/>
                    </a:lnTo>
                    <a:lnTo>
                      <a:pt x="25440" y="8931"/>
                    </a:lnTo>
                    <a:lnTo>
                      <a:pt x="25363" y="9047"/>
                    </a:lnTo>
                    <a:lnTo>
                      <a:pt x="25169" y="9299"/>
                    </a:lnTo>
                    <a:lnTo>
                      <a:pt x="24976" y="9550"/>
                    </a:lnTo>
                    <a:lnTo>
                      <a:pt x="24628" y="9685"/>
                    </a:lnTo>
                    <a:lnTo>
                      <a:pt x="24261" y="9801"/>
                    </a:lnTo>
                    <a:lnTo>
                      <a:pt x="23913" y="9898"/>
                    </a:lnTo>
                    <a:lnTo>
                      <a:pt x="23545" y="9995"/>
                    </a:lnTo>
                    <a:lnTo>
                      <a:pt x="22811" y="10130"/>
                    </a:lnTo>
                    <a:lnTo>
                      <a:pt x="22057" y="10226"/>
                    </a:lnTo>
                    <a:lnTo>
                      <a:pt x="21883" y="10169"/>
                    </a:lnTo>
                    <a:lnTo>
                      <a:pt x="21690" y="10111"/>
                    </a:lnTo>
                    <a:lnTo>
                      <a:pt x="21516" y="10072"/>
                    </a:lnTo>
                    <a:lnTo>
                      <a:pt x="21342" y="10072"/>
                    </a:lnTo>
                    <a:lnTo>
                      <a:pt x="21187" y="10111"/>
                    </a:lnTo>
                    <a:lnTo>
                      <a:pt x="21052" y="10169"/>
                    </a:lnTo>
                    <a:lnTo>
                      <a:pt x="20858" y="9666"/>
                    </a:lnTo>
                    <a:lnTo>
                      <a:pt x="20646" y="9163"/>
                    </a:lnTo>
                    <a:lnTo>
                      <a:pt x="20201" y="8197"/>
                    </a:lnTo>
                    <a:lnTo>
                      <a:pt x="20221" y="7849"/>
                    </a:lnTo>
                    <a:lnTo>
                      <a:pt x="20221" y="7501"/>
                    </a:lnTo>
                    <a:lnTo>
                      <a:pt x="20221" y="7134"/>
                    </a:lnTo>
                    <a:lnTo>
                      <a:pt x="20182" y="6786"/>
                    </a:lnTo>
                    <a:lnTo>
                      <a:pt x="20143" y="6438"/>
                    </a:lnTo>
                    <a:lnTo>
                      <a:pt x="20066" y="6090"/>
                    </a:lnTo>
                    <a:lnTo>
                      <a:pt x="19989" y="5722"/>
                    </a:lnTo>
                    <a:lnTo>
                      <a:pt x="19892" y="5374"/>
                    </a:lnTo>
                    <a:lnTo>
                      <a:pt x="19679" y="4698"/>
                    </a:lnTo>
                    <a:lnTo>
                      <a:pt x="19428" y="4021"/>
                    </a:lnTo>
                    <a:lnTo>
                      <a:pt x="19138" y="3364"/>
                    </a:lnTo>
                    <a:lnTo>
                      <a:pt x="18829" y="2707"/>
                    </a:lnTo>
                    <a:lnTo>
                      <a:pt x="18732" y="2552"/>
                    </a:lnTo>
                    <a:lnTo>
                      <a:pt x="18616" y="2417"/>
                    </a:lnTo>
                    <a:lnTo>
                      <a:pt x="18481" y="2320"/>
                    </a:lnTo>
                    <a:lnTo>
                      <a:pt x="18345" y="2262"/>
                    </a:lnTo>
                    <a:lnTo>
                      <a:pt x="18210" y="2223"/>
                    </a:lnTo>
                    <a:lnTo>
                      <a:pt x="18055" y="2223"/>
                    </a:lnTo>
                    <a:lnTo>
                      <a:pt x="17901" y="2262"/>
                    </a:lnTo>
                    <a:lnTo>
                      <a:pt x="17765" y="2301"/>
                    </a:lnTo>
                    <a:lnTo>
                      <a:pt x="17669" y="2243"/>
                    </a:lnTo>
                    <a:lnTo>
                      <a:pt x="17591" y="2165"/>
                    </a:lnTo>
                    <a:lnTo>
                      <a:pt x="17456" y="2088"/>
                    </a:lnTo>
                    <a:lnTo>
                      <a:pt x="17302" y="2049"/>
                    </a:lnTo>
                    <a:lnTo>
                      <a:pt x="17147" y="2049"/>
                    </a:lnTo>
                    <a:lnTo>
                      <a:pt x="16992" y="2069"/>
                    </a:lnTo>
                    <a:lnTo>
                      <a:pt x="16818" y="2107"/>
                    </a:lnTo>
                    <a:lnTo>
                      <a:pt x="16683" y="2165"/>
                    </a:lnTo>
                    <a:lnTo>
                      <a:pt x="16548" y="2243"/>
                    </a:lnTo>
                    <a:lnTo>
                      <a:pt x="16432" y="2359"/>
                    </a:lnTo>
                    <a:lnTo>
                      <a:pt x="16238" y="2591"/>
                    </a:lnTo>
                    <a:lnTo>
                      <a:pt x="16064" y="2842"/>
                    </a:lnTo>
                    <a:lnTo>
                      <a:pt x="15910" y="3113"/>
                    </a:lnTo>
                    <a:lnTo>
                      <a:pt x="15774" y="3383"/>
                    </a:lnTo>
                    <a:lnTo>
                      <a:pt x="15658" y="3654"/>
                    </a:lnTo>
                    <a:lnTo>
                      <a:pt x="15542" y="3925"/>
                    </a:lnTo>
                    <a:lnTo>
                      <a:pt x="15349" y="4504"/>
                    </a:lnTo>
                    <a:lnTo>
                      <a:pt x="15175" y="5084"/>
                    </a:lnTo>
                    <a:lnTo>
                      <a:pt x="15020" y="5664"/>
                    </a:lnTo>
                    <a:lnTo>
                      <a:pt x="14846" y="6244"/>
                    </a:lnTo>
                    <a:lnTo>
                      <a:pt x="14672" y="6805"/>
                    </a:lnTo>
                    <a:lnTo>
                      <a:pt x="14556" y="6960"/>
                    </a:lnTo>
                    <a:lnTo>
                      <a:pt x="14441" y="7134"/>
                    </a:lnTo>
                    <a:lnTo>
                      <a:pt x="13397" y="7578"/>
                    </a:lnTo>
                    <a:lnTo>
                      <a:pt x="13300" y="7617"/>
                    </a:lnTo>
                    <a:lnTo>
                      <a:pt x="13087" y="7713"/>
                    </a:lnTo>
                    <a:lnTo>
                      <a:pt x="12991" y="7771"/>
                    </a:lnTo>
                    <a:lnTo>
                      <a:pt x="12913" y="7829"/>
                    </a:lnTo>
                    <a:lnTo>
                      <a:pt x="12778" y="7965"/>
                    </a:lnTo>
                    <a:lnTo>
                      <a:pt x="12333" y="7018"/>
                    </a:lnTo>
                    <a:lnTo>
                      <a:pt x="11908" y="6070"/>
                    </a:lnTo>
                    <a:lnTo>
                      <a:pt x="11676" y="5606"/>
                    </a:lnTo>
                    <a:lnTo>
                      <a:pt x="11425" y="5142"/>
                    </a:lnTo>
                    <a:lnTo>
                      <a:pt x="11174" y="4698"/>
                    </a:lnTo>
                    <a:lnTo>
                      <a:pt x="10884" y="4253"/>
                    </a:lnTo>
                    <a:lnTo>
                      <a:pt x="11135" y="3867"/>
                    </a:lnTo>
                    <a:lnTo>
                      <a:pt x="11348" y="3519"/>
                    </a:lnTo>
                    <a:lnTo>
                      <a:pt x="11444" y="3306"/>
                    </a:lnTo>
                    <a:lnTo>
                      <a:pt x="11502" y="3113"/>
                    </a:lnTo>
                    <a:lnTo>
                      <a:pt x="11502" y="2939"/>
                    </a:lnTo>
                    <a:lnTo>
                      <a:pt x="11464" y="2765"/>
                    </a:lnTo>
                    <a:lnTo>
                      <a:pt x="11386" y="2610"/>
                    </a:lnTo>
                    <a:lnTo>
                      <a:pt x="11290" y="2475"/>
                    </a:lnTo>
                    <a:lnTo>
                      <a:pt x="11154" y="2359"/>
                    </a:lnTo>
                    <a:lnTo>
                      <a:pt x="11000" y="2262"/>
                    </a:lnTo>
                    <a:lnTo>
                      <a:pt x="10845" y="2204"/>
                    </a:lnTo>
                    <a:lnTo>
                      <a:pt x="10671" y="2165"/>
                    </a:lnTo>
                    <a:lnTo>
                      <a:pt x="10497" y="2146"/>
                    </a:lnTo>
                    <a:lnTo>
                      <a:pt x="10304" y="2165"/>
                    </a:lnTo>
                    <a:lnTo>
                      <a:pt x="10130" y="2223"/>
                    </a:lnTo>
                    <a:lnTo>
                      <a:pt x="9956" y="2301"/>
                    </a:lnTo>
                    <a:lnTo>
                      <a:pt x="9801" y="2436"/>
                    </a:lnTo>
                    <a:lnTo>
                      <a:pt x="9646" y="2591"/>
                    </a:lnTo>
                    <a:lnTo>
                      <a:pt x="9279" y="3151"/>
                    </a:lnTo>
                    <a:lnTo>
                      <a:pt x="8931" y="3712"/>
                    </a:lnTo>
                    <a:lnTo>
                      <a:pt x="8641" y="4137"/>
                    </a:lnTo>
                    <a:lnTo>
                      <a:pt x="8313" y="4524"/>
                    </a:lnTo>
                    <a:lnTo>
                      <a:pt x="7965" y="4910"/>
                    </a:lnTo>
                    <a:lnTo>
                      <a:pt x="7597" y="5258"/>
                    </a:lnTo>
                    <a:lnTo>
                      <a:pt x="7404" y="5413"/>
                    </a:lnTo>
                    <a:lnTo>
                      <a:pt x="7211" y="5568"/>
                    </a:lnTo>
                    <a:lnTo>
                      <a:pt x="7017" y="5703"/>
                    </a:lnTo>
                    <a:lnTo>
                      <a:pt x="6805" y="5838"/>
                    </a:lnTo>
                    <a:lnTo>
                      <a:pt x="6573" y="5954"/>
                    </a:lnTo>
                    <a:lnTo>
                      <a:pt x="6360" y="6051"/>
                    </a:lnTo>
                    <a:lnTo>
                      <a:pt x="6128" y="6128"/>
                    </a:lnTo>
                    <a:lnTo>
                      <a:pt x="5896" y="6206"/>
                    </a:lnTo>
                    <a:lnTo>
                      <a:pt x="5568" y="5858"/>
                    </a:lnTo>
                    <a:lnTo>
                      <a:pt x="5258" y="5510"/>
                    </a:lnTo>
                    <a:lnTo>
                      <a:pt x="4968" y="5142"/>
                    </a:lnTo>
                    <a:lnTo>
                      <a:pt x="4640" y="4794"/>
                    </a:lnTo>
                    <a:lnTo>
                      <a:pt x="4466" y="4659"/>
                    </a:lnTo>
                    <a:lnTo>
                      <a:pt x="4292" y="4562"/>
                    </a:lnTo>
                    <a:lnTo>
                      <a:pt x="4118" y="4524"/>
                    </a:lnTo>
                    <a:lnTo>
                      <a:pt x="3944" y="4524"/>
                    </a:lnTo>
                    <a:lnTo>
                      <a:pt x="4002" y="4118"/>
                    </a:lnTo>
                    <a:lnTo>
                      <a:pt x="4098" y="3712"/>
                    </a:lnTo>
                    <a:lnTo>
                      <a:pt x="4234" y="3306"/>
                    </a:lnTo>
                    <a:lnTo>
                      <a:pt x="4388" y="2939"/>
                    </a:lnTo>
                    <a:lnTo>
                      <a:pt x="4582" y="2591"/>
                    </a:lnTo>
                    <a:lnTo>
                      <a:pt x="4698" y="2436"/>
                    </a:lnTo>
                    <a:lnTo>
                      <a:pt x="4814" y="2301"/>
                    </a:lnTo>
                    <a:lnTo>
                      <a:pt x="4930" y="2165"/>
                    </a:lnTo>
                    <a:lnTo>
                      <a:pt x="5065" y="2069"/>
                    </a:lnTo>
                    <a:lnTo>
                      <a:pt x="5181" y="1972"/>
                    </a:lnTo>
                    <a:lnTo>
                      <a:pt x="5316" y="1895"/>
                    </a:lnTo>
                    <a:lnTo>
                      <a:pt x="5510" y="1798"/>
                    </a:lnTo>
                    <a:lnTo>
                      <a:pt x="5664" y="1663"/>
                    </a:lnTo>
                    <a:lnTo>
                      <a:pt x="5780" y="1508"/>
                    </a:lnTo>
                    <a:lnTo>
                      <a:pt x="5858" y="1353"/>
                    </a:lnTo>
                    <a:lnTo>
                      <a:pt x="5915" y="1180"/>
                    </a:lnTo>
                    <a:lnTo>
                      <a:pt x="5935" y="986"/>
                    </a:lnTo>
                    <a:lnTo>
                      <a:pt x="5935" y="812"/>
                    </a:lnTo>
                    <a:lnTo>
                      <a:pt x="5896" y="638"/>
                    </a:lnTo>
                    <a:lnTo>
                      <a:pt x="5838" y="484"/>
                    </a:lnTo>
                    <a:lnTo>
                      <a:pt x="5742" y="329"/>
                    </a:lnTo>
                    <a:lnTo>
                      <a:pt x="5645" y="194"/>
                    </a:lnTo>
                    <a:lnTo>
                      <a:pt x="5510" y="97"/>
                    </a:lnTo>
                    <a:lnTo>
                      <a:pt x="5336" y="39"/>
                    </a:lnTo>
                    <a:lnTo>
                      <a:pt x="51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1504825" y="-2975600"/>
                <a:ext cx="262450" cy="87500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3500" extrusionOk="0">
                    <a:moveTo>
                      <a:pt x="6128" y="1"/>
                    </a:moveTo>
                    <a:lnTo>
                      <a:pt x="5181" y="20"/>
                    </a:lnTo>
                    <a:lnTo>
                      <a:pt x="4253" y="78"/>
                    </a:lnTo>
                    <a:lnTo>
                      <a:pt x="3325" y="117"/>
                    </a:lnTo>
                    <a:lnTo>
                      <a:pt x="2397" y="136"/>
                    </a:lnTo>
                    <a:lnTo>
                      <a:pt x="2281" y="97"/>
                    </a:lnTo>
                    <a:lnTo>
                      <a:pt x="2165" y="59"/>
                    </a:lnTo>
                    <a:lnTo>
                      <a:pt x="2030" y="39"/>
                    </a:lnTo>
                    <a:lnTo>
                      <a:pt x="1779" y="39"/>
                    </a:lnTo>
                    <a:lnTo>
                      <a:pt x="1643" y="59"/>
                    </a:lnTo>
                    <a:lnTo>
                      <a:pt x="1527" y="97"/>
                    </a:lnTo>
                    <a:lnTo>
                      <a:pt x="1412" y="155"/>
                    </a:lnTo>
                    <a:lnTo>
                      <a:pt x="793" y="155"/>
                    </a:lnTo>
                    <a:lnTo>
                      <a:pt x="658" y="194"/>
                    </a:lnTo>
                    <a:lnTo>
                      <a:pt x="522" y="252"/>
                    </a:lnTo>
                    <a:lnTo>
                      <a:pt x="406" y="329"/>
                    </a:lnTo>
                    <a:lnTo>
                      <a:pt x="290" y="426"/>
                    </a:lnTo>
                    <a:lnTo>
                      <a:pt x="213" y="542"/>
                    </a:lnTo>
                    <a:lnTo>
                      <a:pt x="136" y="658"/>
                    </a:lnTo>
                    <a:lnTo>
                      <a:pt x="78" y="793"/>
                    </a:lnTo>
                    <a:lnTo>
                      <a:pt x="20" y="929"/>
                    </a:lnTo>
                    <a:lnTo>
                      <a:pt x="0" y="1064"/>
                    </a:lnTo>
                    <a:lnTo>
                      <a:pt x="0" y="1199"/>
                    </a:lnTo>
                    <a:lnTo>
                      <a:pt x="20" y="1335"/>
                    </a:lnTo>
                    <a:lnTo>
                      <a:pt x="58" y="1470"/>
                    </a:lnTo>
                    <a:lnTo>
                      <a:pt x="116" y="1605"/>
                    </a:lnTo>
                    <a:lnTo>
                      <a:pt x="194" y="1721"/>
                    </a:lnTo>
                    <a:lnTo>
                      <a:pt x="310" y="1818"/>
                    </a:lnTo>
                    <a:lnTo>
                      <a:pt x="542" y="1992"/>
                    </a:lnTo>
                    <a:lnTo>
                      <a:pt x="793" y="2166"/>
                    </a:lnTo>
                    <a:lnTo>
                      <a:pt x="1044" y="2320"/>
                    </a:lnTo>
                    <a:lnTo>
                      <a:pt x="1315" y="2456"/>
                    </a:lnTo>
                    <a:lnTo>
                      <a:pt x="1585" y="2591"/>
                    </a:lnTo>
                    <a:lnTo>
                      <a:pt x="1856" y="2707"/>
                    </a:lnTo>
                    <a:lnTo>
                      <a:pt x="2127" y="2804"/>
                    </a:lnTo>
                    <a:lnTo>
                      <a:pt x="2397" y="2900"/>
                    </a:lnTo>
                    <a:lnTo>
                      <a:pt x="2610" y="3016"/>
                    </a:lnTo>
                    <a:lnTo>
                      <a:pt x="2823" y="3113"/>
                    </a:lnTo>
                    <a:lnTo>
                      <a:pt x="3035" y="3210"/>
                    </a:lnTo>
                    <a:lnTo>
                      <a:pt x="3248" y="3268"/>
                    </a:lnTo>
                    <a:lnTo>
                      <a:pt x="3480" y="3345"/>
                    </a:lnTo>
                    <a:lnTo>
                      <a:pt x="3731" y="3384"/>
                    </a:lnTo>
                    <a:lnTo>
                      <a:pt x="4215" y="3461"/>
                    </a:lnTo>
                    <a:lnTo>
                      <a:pt x="4717" y="3500"/>
                    </a:lnTo>
                    <a:lnTo>
                      <a:pt x="5220" y="3480"/>
                    </a:lnTo>
                    <a:lnTo>
                      <a:pt x="5742" y="3442"/>
                    </a:lnTo>
                    <a:lnTo>
                      <a:pt x="6264" y="3364"/>
                    </a:lnTo>
                    <a:lnTo>
                      <a:pt x="6786" y="3268"/>
                    </a:lnTo>
                    <a:lnTo>
                      <a:pt x="7307" y="3152"/>
                    </a:lnTo>
                    <a:lnTo>
                      <a:pt x="7810" y="2997"/>
                    </a:lnTo>
                    <a:lnTo>
                      <a:pt x="8313" y="2842"/>
                    </a:lnTo>
                    <a:lnTo>
                      <a:pt x="8777" y="2668"/>
                    </a:lnTo>
                    <a:lnTo>
                      <a:pt x="9241" y="2475"/>
                    </a:lnTo>
                    <a:lnTo>
                      <a:pt x="9666" y="2282"/>
                    </a:lnTo>
                    <a:lnTo>
                      <a:pt x="10052" y="2088"/>
                    </a:lnTo>
                    <a:lnTo>
                      <a:pt x="10188" y="2011"/>
                    </a:lnTo>
                    <a:lnTo>
                      <a:pt x="10284" y="1914"/>
                    </a:lnTo>
                    <a:lnTo>
                      <a:pt x="10381" y="1799"/>
                    </a:lnTo>
                    <a:lnTo>
                      <a:pt x="10439" y="1663"/>
                    </a:lnTo>
                    <a:lnTo>
                      <a:pt x="10478" y="1547"/>
                    </a:lnTo>
                    <a:lnTo>
                      <a:pt x="10497" y="1412"/>
                    </a:lnTo>
                    <a:lnTo>
                      <a:pt x="10497" y="1257"/>
                    </a:lnTo>
                    <a:lnTo>
                      <a:pt x="10478" y="1122"/>
                    </a:lnTo>
                    <a:lnTo>
                      <a:pt x="10439" y="987"/>
                    </a:lnTo>
                    <a:lnTo>
                      <a:pt x="10400" y="851"/>
                    </a:lnTo>
                    <a:lnTo>
                      <a:pt x="10323" y="735"/>
                    </a:lnTo>
                    <a:lnTo>
                      <a:pt x="10246" y="619"/>
                    </a:lnTo>
                    <a:lnTo>
                      <a:pt x="10149" y="523"/>
                    </a:lnTo>
                    <a:lnTo>
                      <a:pt x="10033" y="445"/>
                    </a:lnTo>
                    <a:lnTo>
                      <a:pt x="9898" y="368"/>
                    </a:lnTo>
                    <a:lnTo>
                      <a:pt x="9763" y="329"/>
                    </a:lnTo>
                    <a:lnTo>
                      <a:pt x="9318" y="233"/>
                    </a:lnTo>
                    <a:lnTo>
                      <a:pt x="8873" y="155"/>
                    </a:lnTo>
                    <a:lnTo>
                      <a:pt x="8429" y="97"/>
                    </a:lnTo>
                    <a:lnTo>
                      <a:pt x="7965" y="59"/>
                    </a:lnTo>
                    <a:lnTo>
                      <a:pt x="7501" y="39"/>
                    </a:lnTo>
                    <a:lnTo>
                      <a:pt x="7056" y="20"/>
                    </a:lnTo>
                    <a:lnTo>
                      <a:pt x="61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1055375" y="-3057275"/>
                <a:ext cx="168200" cy="99100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3964" extrusionOk="0">
                    <a:moveTo>
                      <a:pt x="774" y="1"/>
                    </a:moveTo>
                    <a:lnTo>
                      <a:pt x="658" y="39"/>
                    </a:lnTo>
                    <a:lnTo>
                      <a:pt x="542" y="78"/>
                    </a:lnTo>
                    <a:lnTo>
                      <a:pt x="426" y="155"/>
                    </a:lnTo>
                    <a:lnTo>
                      <a:pt x="329" y="213"/>
                    </a:lnTo>
                    <a:lnTo>
                      <a:pt x="252" y="310"/>
                    </a:lnTo>
                    <a:lnTo>
                      <a:pt x="174" y="407"/>
                    </a:lnTo>
                    <a:lnTo>
                      <a:pt x="116" y="503"/>
                    </a:lnTo>
                    <a:lnTo>
                      <a:pt x="58" y="619"/>
                    </a:lnTo>
                    <a:lnTo>
                      <a:pt x="20" y="735"/>
                    </a:lnTo>
                    <a:lnTo>
                      <a:pt x="0" y="871"/>
                    </a:lnTo>
                    <a:lnTo>
                      <a:pt x="0" y="987"/>
                    </a:lnTo>
                    <a:lnTo>
                      <a:pt x="0" y="1122"/>
                    </a:lnTo>
                    <a:lnTo>
                      <a:pt x="20" y="1257"/>
                    </a:lnTo>
                    <a:lnTo>
                      <a:pt x="97" y="1509"/>
                    </a:lnTo>
                    <a:lnTo>
                      <a:pt x="194" y="1741"/>
                    </a:lnTo>
                    <a:lnTo>
                      <a:pt x="290" y="1973"/>
                    </a:lnTo>
                    <a:lnTo>
                      <a:pt x="406" y="2185"/>
                    </a:lnTo>
                    <a:lnTo>
                      <a:pt x="542" y="2378"/>
                    </a:lnTo>
                    <a:lnTo>
                      <a:pt x="677" y="2572"/>
                    </a:lnTo>
                    <a:lnTo>
                      <a:pt x="832" y="2746"/>
                    </a:lnTo>
                    <a:lnTo>
                      <a:pt x="986" y="2920"/>
                    </a:lnTo>
                    <a:lnTo>
                      <a:pt x="1160" y="3074"/>
                    </a:lnTo>
                    <a:lnTo>
                      <a:pt x="1334" y="3210"/>
                    </a:lnTo>
                    <a:lnTo>
                      <a:pt x="1528" y="3345"/>
                    </a:lnTo>
                    <a:lnTo>
                      <a:pt x="1721" y="3461"/>
                    </a:lnTo>
                    <a:lnTo>
                      <a:pt x="1934" y="3558"/>
                    </a:lnTo>
                    <a:lnTo>
                      <a:pt x="2146" y="3654"/>
                    </a:lnTo>
                    <a:lnTo>
                      <a:pt x="2359" y="3732"/>
                    </a:lnTo>
                    <a:lnTo>
                      <a:pt x="2571" y="3790"/>
                    </a:lnTo>
                    <a:lnTo>
                      <a:pt x="2803" y="3848"/>
                    </a:lnTo>
                    <a:lnTo>
                      <a:pt x="3035" y="3906"/>
                    </a:lnTo>
                    <a:lnTo>
                      <a:pt x="3267" y="3925"/>
                    </a:lnTo>
                    <a:lnTo>
                      <a:pt x="3499" y="3944"/>
                    </a:lnTo>
                    <a:lnTo>
                      <a:pt x="3963" y="3964"/>
                    </a:lnTo>
                    <a:lnTo>
                      <a:pt x="4447" y="3925"/>
                    </a:lnTo>
                    <a:lnTo>
                      <a:pt x="4911" y="3828"/>
                    </a:lnTo>
                    <a:lnTo>
                      <a:pt x="5374" y="3693"/>
                    </a:lnTo>
                    <a:lnTo>
                      <a:pt x="5606" y="3616"/>
                    </a:lnTo>
                    <a:lnTo>
                      <a:pt x="5838" y="3519"/>
                    </a:lnTo>
                    <a:lnTo>
                      <a:pt x="6051" y="3422"/>
                    </a:lnTo>
                    <a:lnTo>
                      <a:pt x="6264" y="3306"/>
                    </a:lnTo>
                    <a:lnTo>
                      <a:pt x="6438" y="3190"/>
                    </a:lnTo>
                    <a:lnTo>
                      <a:pt x="6554" y="3055"/>
                    </a:lnTo>
                    <a:lnTo>
                      <a:pt x="6650" y="2900"/>
                    </a:lnTo>
                    <a:lnTo>
                      <a:pt x="6708" y="2746"/>
                    </a:lnTo>
                    <a:lnTo>
                      <a:pt x="6728" y="2591"/>
                    </a:lnTo>
                    <a:lnTo>
                      <a:pt x="6708" y="2417"/>
                    </a:lnTo>
                    <a:lnTo>
                      <a:pt x="6670" y="2262"/>
                    </a:lnTo>
                    <a:lnTo>
                      <a:pt x="6612" y="2108"/>
                    </a:lnTo>
                    <a:lnTo>
                      <a:pt x="6573" y="1934"/>
                    </a:lnTo>
                    <a:lnTo>
                      <a:pt x="6515" y="1779"/>
                    </a:lnTo>
                    <a:lnTo>
                      <a:pt x="6418" y="1644"/>
                    </a:lnTo>
                    <a:lnTo>
                      <a:pt x="6322" y="1509"/>
                    </a:lnTo>
                    <a:lnTo>
                      <a:pt x="6186" y="1412"/>
                    </a:lnTo>
                    <a:lnTo>
                      <a:pt x="6032" y="1315"/>
                    </a:lnTo>
                    <a:lnTo>
                      <a:pt x="5858" y="1257"/>
                    </a:lnTo>
                    <a:lnTo>
                      <a:pt x="5645" y="1238"/>
                    </a:lnTo>
                    <a:lnTo>
                      <a:pt x="5355" y="1219"/>
                    </a:lnTo>
                    <a:lnTo>
                      <a:pt x="5065" y="1199"/>
                    </a:lnTo>
                    <a:lnTo>
                      <a:pt x="4795" y="1141"/>
                    </a:lnTo>
                    <a:lnTo>
                      <a:pt x="4505" y="1083"/>
                    </a:lnTo>
                    <a:lnTo>
                      <a:pt x="3944" y="948"/>
                    </a:lnTo>
                    <a:lnTo>
                      <a:pt x="3383" y="755"/>
                    </a:lnTo>
                    <a:lnTo>
                      <a:pt x="2281" y="368"/>
                    </a:lnTo>
                    <a:lnTo>
                      <a:pt x="1721" y="194"/>
                    </a:lnTo>
                    <a:lnTo>
                      <a:pt x="1160" y="20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2150475" y="-2981875"/>
                <a:ext cx="23827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4157" extrusionOk="0">
                    <a:moveTo>
                      <a:pt x="8506" y="0"/>
                    </a:moveTo>
                    <a:lnTo>
                      <a:pt x="8313" y="58"/>
                    </a:lnTo>
                    <a:lnTo>
                      <a:pt x="7888" y="232"/>
                    </a:lnTo>
                    <a:lnTo>
                      <a:pt x="7443" y="348"/>
                    </a:lnTo>
                    <a:lnTo>
                      <a:pt x="6979" y="464"/>
                    </a:lnTo>
                    <a:lnTo>
                      <a:pt x="6535" y="542"/>
                    </a:lnTo>
                    <a:lnTo>
                      <a:pt x="6071" y="600"/>
                    </a:lnTo>
                    <a:lnTo>
                      <a:pt x="5607" y="638"/>
                    </a:lnTo>
                    <a:lnTo>
                      <a:pt x="5123" y="658"/>
                    </a:lnTo>
                    <a:lnTo>
                      <a:pt x="4659" y="658"/>
                    </a:lnTo>
                    <a:lnTo>
                      <a:pt x="3693" y="638"/>
                    </a:lnTo>
                    <a:lnTo>
                      <a:pt x="2746" y="600"/>
                    </a:lnTo>
                    <a:lnTo>
                      <a:pt x="1818" y="542"/>
                    </a:lnTo>
                    <a:lnTo>
                      <a:pt x="909" y="484"/>
                    </a:lnTo>
                    <a:lnTo>
                      <a:pt x="774" y="484"/>
                    </a:lnTo>
                    <a:lnTo>
                      <a:pt x="639" y="503"/>
                    </a:lnTo>
                    <a:lnTo>
                      <a:pt x="523" y="561"/>
                    </a:lnTo>
                    <a:lnTo>
                      <a:pt x="407" y="619"/>
                    </a:lnTo>
                    <a:lnTo>
                      <a:pt x="310" y="696"/>
                    </a:lnTo>
                    <a:lnTo>
                      <a:pt x="233" y="774"/>
                    </a:lnTo>
                    <a:lnTo>
                      <a:pt x="155" y="870"/>
                    </a:lnTo>
                    <a:lnTo>
                      <a:pt x="97" y="986"/>
                    </a:lnTo>
                    <a:lnTo>
                      <a:pt x="59" y="1102"/>
                    </a:lnTo>
                    <a:lnTo>
                      <a:pt x="20" y="1218"/>
                    </a:lnTo>
                    <a:lnTo>
                      <a:pt x="1" y="1354"/>
                    </a:lnTo>
                    <a:lnTo>
                      <a:pt x="1" y="1470"/>
                    </a:lnTo>
                    <a:lnTo>
                      <a:pt x="1" y="1605"/>
                    </a:lnTo>
                    <a:lnTo>
                      <a:pt x="20" y="1721"/>
                    </a:lnTo>
                    <a:lnTo>
                      <a:pt x="59" y="1837"/>
                    </a:lnTo>
                    <a:lnTo>
                      <a:pt x="117" y="1953"/>
                    </a:lnTo>
                    <a:lnTo>
                      <a:pt x="329" y="2301"/>
                    </a:lnTo>
                    <a:lnTo>
                      <a:pt x="561" y="2610"/>
                    </a:lnTo>
                    <a:lnTo>
                      <a:pt x="793" y="2900"/>
                    </a:lnTo>
                    <a:lnTo>
                      <a:pt x="1064" y="3171"/>
                    </a:lnTo>
                    <a:lnTo>
                      <a:pt x="1354" y="3422"/>
                    </a:lnTo>
                    <a:lnTo>
                      <a:pt x="1644" y="3654"/>
                    </a:lnTo>
                    <a:lnTo>
                      <a:pt x="1972" y="3867"/>
                    </a:lnTo>
                    <a:lnTo>
                      <a:pt x="2320" y="4060"/>
                    </a:lnTo>
                    <a:lnTo>
                      <a:pt x="2494" y="4118"/>
                    </a:lnTo>
                    <a:lnTo>
                      <a:pt x="2649" y="4157"/>
                    </a:lnTo>
                    <a:lnTo>
                      <a:pt x="2804" y="4157"/>
                    </a:lnTo>
                    <a:lnTo>
                      <a:pt x="2958" y="4137"/>
                    </a:lnTo>
                    <a:lnTo>
                      <a:pt x="3094" y="4099"/>
                    </a:lnTo>
                    <a:lnTo>
                      <a:pt x="3229" y="4021"/>
                    </a:lnTo>
                    <a:lnTo>
                      <a:pt x="3345" y="3944"/>
                    </a:lnTo>
                    <a:lnTo>
                      <a:pt x="3461" y="3847"/>
                    </a:lnTo>
                    <a:lnTo>
                      <a:pt x="3848" y="3847"/>
                    </a:lnTo>
                    <a:lnTo>
                      <a:pt x="4234" y="3828"/>
                    </a:lnTo>
                    <a:lnTo>
                      <a:pt x="4601" y="3789"/>
                    </a:lnTo>
                    <a:lnTo>
                      <a:pt x="4969" y="3731"/>
                    </a:lnTo>
                    <a:lnTo>
                      <a:pt x="5336" y="3635"/>
                    </a:lnTo>
                    <a:lnTo>
                      <a:pt x="5703" y="3538"/>
                    </a:lnTo>
                    <a:lnTo>
                      <a:pt x="6051" y="3422"/>
                    </a:lnTo>
                    <a:lnTo>
                      <a:pt x="6399" y="3306"/>
                    </a:lnTo>
                    <a:lnTo>
                      <a:pt x="6747" y="3151"/>
                    </a:lnTo>
                    <a:lnTo>
                      <a:pt x="7095" y="2997"/>
                    </a:lnTo>
                    <a:lnTo>
                      <a:pt x="7443" y="2823"/>
                    </a:lnTo>
                    <a:lnTo>
                      <a:pt x="7772" y="2629"/>
                    </a:lnTo>
                    <a:lnTo>
                      <a:pt x="8448" y="2243"/>
                    </a:lnTo>
                    <a:lnTo>
                      <a:pt x="9106" y="1818"/>
                    </a:lnTo>
                    <a:lnTo>
                      <a:pt x="9260" y="1682"/>
                    </a:lnTo>
                    <a:lnTo>
                      <a:pt x="9357" y="1547"/>
                    </a:lnTo>
                    <a:lnTo>
                      <a:pt x="9454" y="1392"/>
                    </a:lnTo>
                    <a:lnTo>
                      <a:pt x="9492" y="1238"/>
                    </a:lnTo>
                    <a:lnTo>
                      <a:pt x="9531" y="1064"/>
                    </a:lnTo>
                    <a:lnTo>
                      <a:pt x="9512" y="890"/>
                    </a:lnTo>
                    <a:lnTo>
                      <a:pt x="9492" y="716"/>
                    </a:lnTo>
                    <a:lnTo>
                      <a:pt x="9434" y="561"/>
                    </a:lnTo>
                    <a:lnTo>
                      <a:pt x="9357" y="406"/>
                    </a:lnTo>
                    <a:lnTo>
                      <a:pt x="9260" y="271"/>
                    </a:lnTo>
                    <a:lnTo>
                      <a:pt x="9144" y="155"/>
                    </a:lnTo>
                    <a:lnTo>
                      <a:pt x="9009" y="78"/>
                    </a:lnTo>
                    <a:lnTo>
                      <a:pt x="8854" y="20"/>
                    </a:lnTo>
                    <a:lnTo>
                      <a:pt x="86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2703825" y="-3016200"/>
                <a:ext cx="285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11426" h="4370" extrusionOk="0">
                    <a:moveTo>
                      <a:pt x="10440" y="1"/>
                    </a:moveTo>
                    <a:lnTo>
                      <a:pt x="9898" y="59"/>
                    </a:lnTo>
                    <a:lnTo>
                      <a:pt x="9357" y="136"/>
                    </a:lnTo>
                    <a:lnTo>
                      <a:pt x="8274" y="291"/>
                    </a:lnTo>
                    <a:lnTo>
                      <a:pt x="7192" y="484"/>
                    </a:lnTo>
                    <a:lnTo>
                      <a:pt x="6129" y="677"/>
                    </a:lnTo>
                    <a:lnTo>
                      <a:pt x="5587" y="755"/>
                    </a:lnTo>
                    <a:lnTo>
                      <a:pt x="5046" y="832"/>
                    </a:lnTo>
                    <a:lnTo>
                      <a:pt x="4505" y="871"/>
                    </a:lnTo>
                    <a:lnTo>
                      <a:pt x="3964" y="909"/>
                    </a:lnTo>
                    <a:lnTo>
                      <a:pt x="3422" y="929"/>
                    </a:lnTo>
                    <a:lnTo>
                      <a:pt x="2881" y="909"/>
                    </a:lnTo>
                    <a:lnTo>
                      <a:pt x="2340" y="871"/>
                    </a:lnTo>
                    <a:lnTo>
                      <a:pt x="1799" y="813"/>
                    </a:lnTo>
                    <a:lnTo>
                      <a:pt x="1663" y="735"/>
                    </a:lnTo>
                    <a:lnTo>
                      <a:pt x="1547" y="658"/>
                    </a:lnTo>
                    <a:lnTo>
                      <a:pt x="1431" y="600"/>
                    </a:lnTo>
                    <a:lnTo>
                      <a:pt x="1296" y="561"/>
                    </a:lnTo>
                    <a:lnTo>
                      <a:pt x="1064" y="561"/>
                    </a:lnTo>
                    <a:lnTo>
                      <a:pt x="967" y="581"/>
                    </a:lnTo>
                    <a:lnTo>
                      <a:pt x="851" y="639"/>
                    </a:lnTo>
                    <a:lnTo>
                      <a:pt x="755" y="697"/>
                    </a:lnTo>
                    <a:lnTo>
                      <a:pt x="600" y="735"/>
                    </a:lnTo>
                    <a:lnTo>
                      <a:pt x="465" y="793"/>
                    </a:lnTo>
                    <a:lnTo>
                      <a:pt x="329" y="890"/>
                    </a:lnTo>
                    <a:lnTo>
                      <a:pt x="213" y="1006"/>
                    </a:lnTo>
                    <a:lnTo>
                      <a:pt x="136" y="1141"/>
                    </a:lnTo>
                    <a:lnTo>
                      <a:pt x="59" y="1277"/>
                    </a:lnTo>
                    <a:lnTo>
                      <a:pt x="20" y="1431"/>
                    </a:lnTo>
                    <a:lnTo>
                      <a:pt x="1" y="1586"/>
                    </a:lnTo>
                    <a:lnTo>
                      <a:pt x="1" y="1760"/>
                    </a:lnTo>
                    <a:lnTo>
                      <a:pt x="20" y="1915"/>
                    </a:lnTo>
                    <a:lnTo>
                      <a:pt x="59" y="2069"/>
                    </a:lnTo>
                    <a:lnTo>
                      <a:pt x="136" y="2205"/>
                    </a:lnTo>
                    <a:lnTo>
                      <a:pt x="233" y="2321"/>
                    </a:lnTo>
                    <a:lnTo>
                      <a:pt x="368" y="2437"/>
                    </a:lnTo>
                    <a:lnTo>
                      <a:pt x="523" y="2533"/>
                    </a:lnTo>
                    <a:lnTo>
                      <a:pt x="716" y="2591"/>
                    </a:lnTo>
                    <a:lnTo>
                      <a:pt x="1083" y="2649"/>
                    </a:lnTo>
                    <a:lnTo>
                      <a:pt x="1373" y="2843"/>
                    </a:lnTo>
                    <a:lnTo>
                      <a:pt x="1683" y="3017"/>
                    </a:lnTo>
                    <a:lnTo>
                      <a:pt x="2011" y="3191"/>
                    </a:lnTo>
                    <a:lnTo>
                      <a:pt x="2340" y="3345"/>
                    </a:lnTo>
                    <a:lnTo>
                      <a:pt x="2688" y="3500"/>
                    </a:lnTo>
                    <a:lnTo>
                      <a:pt x="3036" y="3654"/>
                    </a:lnTo>
                    <a:lnTo>
                      <a:pt x="3384" y="3770"/>
                    </a:lnTo>
                    <a:lnTo>
                      <a:pt x="3751" y="3906"/>
                    </a:lnTo>
                    <a:lnTo>
                      <a:pt x="4118" y="4002"/>
                    </a:lnTo>
                    <a:lnTo>
                      <a:pt x="4486" y="4099"/>
                    </a:lnTo>
                    <a:lnTo>
                      <a:pt x="4872" y="4196"/>
                    </a:lnTo>
                    <a:lnTo>
                      <a:pt x="5239" y="4254"/>
                    </a:lnTo>
                    <a:lnTo>
                      <a:pt x="5626" y="4312"/>
                    </a:lnTo>
                    <a:lnTo>
                      <a:pt x="5993" y="4350"/>
                    </a:lnTo>
                    <a:lnTo>
                      <a:pt x="6380" y="4370"/>
                    </a:lnTo>
                    <a:lnTo>
                      <a:pt x="6747" y="4370"/>
                    </a:lnTo>
                    <a:lnTo>
                      <a:pt x="7115" y="4350"/>
                    </a:lnTo>
                    <a:lnTo>
                      <a:pt x="7482" y="4312"/>
                    </a:lnTo>
                    <a:lnTo>
                      <a:pt x="7830" y="4254"/>
                    </a:lnTo>
                    <a:lnTo>
                      <a:pt x="8178" y="4196"/>
                    </a:lnTo>
                    <a:lnTo>
                      <a:pt x="8526" y="4099"/>
                    </a:lnTo>
                    <a:lnTo>
                      <a:pt x="8854" y="3964"/>
                    </a:lnTo>
                    <a:lnTo>
                      <a:pt x="9164" y="3828"/>
                    </a:lnTo>
                    <a:lnTo>
                      <a:pt x="9473" y="3674"/>
                    </a:lnTo>
                    <a:lnTo>
                      <a:pt x="9763" y="3481"/>
                    </a:lnTo>
                    <a:lnTo>
                      <a:pt x="10053" y="3268"/>
                    </a:lnTo>
                    <a:lnTo>
                      <a:pt x="10304" y="3036"/>
                    </a:lnTo>
                    <a:lnTo>
                      <a:pt x="10556" y="2765"/>
                    </a:lnTo>
                    <a:lnTo>
                      <a:pt x="10788" y="2475"/>
                    </a:lnTo>
                    <a:lnTo>
                      <a:pt x="10981" y="2147"/>
                    </a:lnTo>
                    <a:lnTo>
                      <a:pt x="11174" y="1818"/>
                    </a:lnTo>
                    <a:lnTo>
                      <a:pt x="11329" y="1431"/>
                    </a:lnTo>
                    <a:lnTo>
                      <a:pt x="11367" y="1315"/>
                    </a:lnTo>
                    <a:lnTo>
                      <a:pt x="11406" y="1180"/>
                    </a:lnTo>
                    <a:lnTo>
                      <a:pt x="11406" y="1064"/>
                    </a:lnTo>
                    <a:lnTo>
                      <a:pt x="11425" y="929"/>
                    </a:lnTo>
                    <a:lnTo>
                      <a:pt x="11406" y="813"/>
                    </a:lnTo>
                    <a:lnTo>
                      <a:pt x="11387" y="677"/>
                    </a:lnTo>
                    <a:lnTo>
                      <a:pt x="11348" y="561"/>
                    </a:lnTo>
                    <a:lnTo>
                      <a:pt x="11290" y="446"/>
                    </a:lnTo>
                    <a:lnTo>
                      <a:pt x="11232" y="349"/>
                    </a:lnTo>
                    <a:lnTo>
                      <a:pt x="11155" y="252"/>
                    </a:lnTo>
                    <a:lnTo>
                      <a:pt x="11058" y="175"/>
                    </a:lnTo>
                    <a:lnTo>
                      <a:pt x="10961" y="117"/>
                    </a:lnTo>
                    <a:lnTo>
                      <a:pt x="10846" y="59"/>
                    </a:lnTo>
                    <a:lnTo>
                      <a:pt x="10730" y="20"/>
                    </a:lnTo>
                    <a:lnTo>
                      <a:pt x="105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815175" y="-3214325"/>
                <a:ext cx="2582175" cy="397275"/>
              </a:xfrm>
              <a:custGeom>
                <a:avLst/>
                <a:gdLst/>
                <a:ahLst/>
                <a:cxnLst/>
                <a:rect l="l" t="t" r="r" b="b"/>
                <a:pathLst>
                  <a:path w="103287" h="15891" extrusionOk="0">
                    <a:moveTo>
                      <a:pt x="4486" y="0"/>
                    </a:moveTo>
                    <a:lnTo>
                      <a:pt x="4331" y="39"/>
                    </a:lnTo>
                    <a:lnTo>
                      <a:pt x="4196" y="97"/>
                    </a:lnTo>
                    <a:lnTo>
                      <a:pt x="4041" y="174"/>
                    </a:lnTo>
                    <a:lnTo>
                      <a:pt x="3906" y="290"/>
                    </a:lnTo>
                    <a:lnTo>
                      <a:pt x="3770" y="425"/>
                    </a:lnTo>
                    <a:lnTo>
                      <a:pt x="3616" y="387"/>
                    </a:lnTo>
                    <a:lnTo>
                      <a:pt x="3422" y="387"/>
                    </a:lnTo>
                    <a:lnTo>
                      <a:pt x="3133" y="425"/>
                    </a:lnTo>
                    <a:lnTo>
                      <a:pt x="2862" y="483"/>
                    </a:lnTo>
                    <a:lnTo>
                      <a:pt x="2611" y="561"/>
                    </a:lnTo>
                    <a:lnTo>
                      <a:pt x="2379" y="657"/>
                    </a:lnTo>
                    <a:lnTo>
                      <a:pt x="2147" y="754"/>
                    </a:lnTo>
                    <a:lnTo>
                      <a:pt x="1915" y="851"/>
                    </a:lnTo>
                    <a:lnTo>
                      <a:pt x="1721" y="967"/>
                    </a:lnTo>
                    <a:lnTo>
                      <a:pt x="1509" y="1102"/>
                    </a:lnTo>
                    <a:lnTo>
                      <a:pt x="1335" y="1237"/>
                    </a:lnTo>
                    <a:lnTo>
                      <a:pt x="1161" y="1392"/>
                    </a:lnTo>
                    <a:lnTo>
                      <a:pt x="1006" y="1547"/>
                    </a:lnTo>
                    <a:lnTo>
                      <a:pt x="871" y="1701"/>
                    </a:lnTo>
                    <a:lnTo>
                      <a:pt x="735" y="1875"/>
                    </a:lnTo>
                    <a:lnTo>
                      <a:pt x="600" y="2069"/>
                    </a:lnTo>
                    <a:lnTo>
                      <a:pt x="503" y="2243"/>
                    </a:lnTo>
                    <a:lnTo>
                      <a:pt x="407" y="2455"/>
                    </a:lnTo>
                    <a:lnTo>
                      <a:pt x="310" y="2648"/>
                    </a:lnTo>
                    <a:lnTo>
                      <a:pt x="233" y="2861"/>
                    </a:lnTo>
                    <a:lnTo>
                      <a:pt x="175" y="3074"/>
                    </a:lnTo>
                    <a:lnTo>
                      <a:pt x="117" y="3306"/>
                    </a:lnTo>
                    <a:lnTo>
                      <a:pt x="40" y="3750"/>
                    </a:lnTo>
                    <a:lnTo>
                      <a:pt x="1" y="4234"/>
                    </a:lnTo>
                    <a:lnTo>
                      <a:pt x="1" y="4717"/>
                    </a:lnTo>
                    <a:lnTo>
                      <a:pt x="59" y="5220"/>
                    </a:lnTo>
                    <a:lnTo>
                      <a:pt x="136" y="5741"/>
                    </a:lnTo>
                    <a:lnTo>
                      <a:pt x="252" y="6263"/>
                    </a:lnTo>
                    <a:lnTo>
                      <a:pt x="349" y="6573"/>
                    </a:lnTo>
                    <a:lnTo>
                      <a:pt x="465" y="6863"/>
                    </a:lnTo>
                    <a:lnTo>
                      <a:pt x="581" y="7153"/>
                    </a:lnTo>
                    <a:lnTo>
                      <a:pt x="716" y="7443"/>
                    </a:lnTo>
                    <a:lnTo>
                      <a:pt x="871" y="7713"/>
                    </a:lnTo>
                    <a:lnTo>
                      <a:pt x="1025" y="7984"/>
                    </a:lnTo>
                    <a:lnTo>
                      <a:pt x="1199" y="8235"/>
                    </a:lnTo>
                    <a:lnTo>
                      <a:pt x="1393" y="8486"/>
                    </a:lnTo>
                    <a:lnTo>
                      <a:pt x="1586" y="8718"/>
                    </a:lnTo>
                    <a:lnTo>
                      <a:pt x="1779" y="8950"/>
                    </a:lnTo>
                    <a:lnTo>
                      <a:pt x="1992" y="9182"/>
                    </a:lnTo>
                    <a:lnTo>
                      <a:pt x="2224" y="9395"/>
                    </a:lnTo>
                    <a:lnTo>
                      <a:pt x="2688" y="9801"/>
                    </a:lnTo>
                    <a:lnTo>
                      <a:pt x="3190" y="10168"/>
                    </a:lnTo>
                    <a:lnTo>
                      <a:pt x="3732" y="10497"/>
                    </a:lnTo>
                    <a:lnTo>
                      <a:pt x="4273" y="10826"/>
                    </a:lnTo>
                    <a:lnTo>
                      <a:pt x="4853" y="11096"/>
                    </a:lnTo>
                    <a:lnTo>
                      <a:pt x="5433" y="11348"/>
                    </a:lnTo>
                    <a:lnTo>
                      <a:pt x="6032" y="11579"/>
                    </a:lnTo>
                    <a:lnTo>
                      <a:pt x="6631" y="11792"/>
                    </a:lnTo>
                    <a:lnTo>
                      <a:pt x="7231" y="11966"/>
                    </a:lnTo>
                    <a:lnTo>
                      <a:pt x="7830" y="12121"/>
                    </a:lnTo>
                    <a:lnTo>
                      <a:pt x="7927" y="12198"/>
                    </a:lnTo>
                    <a:lnTo>
                      <a:pt x="8062" y="12256"/>
                    </a:lnTo>
                    <a:lnTo>
                      <a:pt x="8565" y="12449"/>
                    </a:lnTo>
                    <a:lnTo>
                      <a:pt x="9086" y="12643"/>
                    </a:lnTo>
                    <a:lnTo>
                      <a:pt x="9589" y="12817"/>
                    </a:lnTo>
                    <a:lnTo>
                      <a:pt x="10111" y="12971"/>
                    </a:lnTo>
                    <a:lnTo>
                      <a:pt x="10633" y="13126"/>
                    </a:lnTo>
                    <a:lnTo>
                      <a:pt x="11155" y="13242"/>
                    </a:lnTo>
                    <a:lnTo>
                      <a:pt x="11677" y="13377"/>
                    </a:lnTo>
                    <a:lnTo>
                      <a:pt x="12199" y="13474"/>
                    </a:lnTo>
                    <a:lnTo>
                      <a:pt x="13243" y="13667"/>
                    </a:lnTo>
                    <a:lnTo>
                      <a:pt x="14287" y="13803"/>
                    </a:lnTo>
                    <a:lnTo>
                      <a:pt x="15350" y="13938"/>
                    </a:lnTo>
                    <a:lnTo>
                      <a:pt x="16413" y="14015"/>
                    </a:lnTo>
                    <a:lnTo>
                      <a:pt x="17476" y="14093"/>
                    </a:lnTo>
                    <a:lnTo>
                      <a:pt x="18539" y="14131"/>
                    </a:lnTo>
                    <a:lnTo>
                      <a:pt x="20685" y="14228"/>
                    </a:lnTo>
                    <a:lnTo>
                      <a:pt x="22831" y="14305"/>
                    </a:lnTo>
                    <a:lnTo>
                      <a:pt x="23913" y="14363"/>
                    </a:lnTo>
                    <a:lnTo>
                      <a:pt x="24977" y="14421"/>
                    </a:lnTo>
                    <a:lnTo>
                      <a:pt x="25035" y="14576"/>
                    </a:lnTo>
                    <a:lnTo>
                      <a:pt x="25112" y="14711"/>
                    </a:lnTo>
                    <a:lnTo>
                      <a:pt x="25228" y="14808"/>
                    </a:lnTo>
                    <a:lnTo>
                      <a:pt x="25344" y="14904"/>
                    </a:lnTo>
                    <a:lnTo>
                      <a:pt x="25460" y="15001"/>
                    </a:lnTo>
                    <a:lnTo>
                      <a:pt x="25615" y="15059"/>
                    </a:lnTo>
                    <a:lnTo>
                      <a:pt x="25769" y="15098"/>
                    </a:lnTo>
                    <a:lnTo>
                      <a:pt x="25924" y="15117"/>
                    </a:lnTo>
                    <a:lnTo>
                      <a:pt x="26407" y="15136"/>
                    </a:lnTo>
                    <a:lnTo>
                      <a:pt x="26890" y="15194"/>
                    </a:lnTo>
                    <a:lnTo>
                      <a:pt x="27374" y="15252"/>
                    </a:lnTo>
                    <a:lnTo>
                      <a:pt x="27857" y="15330"/>
                    </a:lnTo>
                    <a:lnTo>
                      <a:pt x="28050" y="15368"/>
                    </a:lnTo>
                    <a:lnTo>
                      <a:pt x="28224" y="15349"/>
                    </a:lnTo>
                    <a:lnTo>
                      <a:pt x="28379" y="15310"/>
                    </a:lnTo>
                    <a:lnTo>
                      <a:pt x="28514" y="15252"/>
                    </a:lnTo>
                    <a:lnTo>
                      <a:pt x="28650" y="15175"/>
                    </a:lnTo>
                    <a:lnTo>
                      <a:pt x="28766" y="15059"/>
                    </a:lnTo>
                    <a:lnTo>
                      <a:pt x="28843" y="14943"/>
                    </a:lnTo>
                    <a:lnTo>
                      <a:pt x="28920" y="14808"/>
                    </a:lnTo>
                    <a:lnTo>
                      <a:pt x="29461" y="14904"/>
                    </a:lnTo>
                    <a:lnTo>
                      <a:pt x="30003" y="15001"/>
                    </a:lnTo>
                    <a:lnTo>
                      <a:pt x="30544" y="15078"/>
                    </a:lnTo>
                    <a:lnTo>
                      <a:pt x="31105" y="15136"/>
                    </a:lnTo>
                    <a:lnTo>
                      <a:pt x="31646" y="15175"/>
                    </a:lnTo>
                    <a:lnTo>
                      <a:pt x="32206" y="15194"/>
                    </a:lnTo>
                    <a:lnTo>
                      <a:pt x="33328" y="15233"/>
                    </a:lnTo>
                    <a:lnTo>
                      <a:pt x="34449" y="15272"/>
                    </a:lnTo>
                    <a:lnTo>
                      <a:pt x="35551" y="15291"/>
                    </a:lnTo>
                    <a:lnTo>
                      <a:pt x="36672" y="15349"/>
                    </a:lnTo>
                    <a:lnTo>
                      <a:pt x="37213" y="15407"/>
                    </a:lnTo>
                    <a:lnTo>
                      <a:pt x="37754" y="15465"/>
                    </a:lnTo>
                    <a:lnTo>
                      <a:pt x="38644" y="15562"/>
                    </a:lnTo>
                    <a:lnTo>
                      <a:pt x="39533" y="15639"/>
                    </a:lnTo>
                    <a:lnTo>
                      <a:pt x="40403" y="15716"/>
                    </a:lnTo>
                    <a:lnTo>
                      <a:pt x="41292" y="15774"/>
                    </a:lnTo>
                    <a:lnTo>
                      <a:pt x="42162" y="15832"/>
                    </a:lnTo>
                    <a:lnTo>
                      <a:pt x="43051" y="15852"/>
                    </a:lnTo>
                    <a:lnTo>
                      <a:pt x="44810" y="15890"/>
                    </a:lnTo>
                    <a:lnTo>
                      <a:pt x="46569" y="15890"/>
                    </a:lnTo>
                    <a:lnTo>
                      <a:pt x="48329" y="15832"/>
                    </a:lnTo>
                    <a:lnTo>
                      <a:pt x="50088" y="15755"/>
                    </a:lnTo>
                    <a:lnTo>
                      <a:pt x="51866" y="15658"/>
                    </a:lnTo>
                    <a:lnTo>
                      <a:pt x="58787" y="15233"/>
                    </a:lnTo>
                    <a:lnTo>
                      <a:pt x="65707" y="14827"/>
                    </a:lnTo>
                    <a:lnTo>
                      <a:pt x="66384" y="14808"/>
                    </a:lnTo>
                    <a:lnTo>
                      <a:pt x="67041" y="14788"/>
                    </a:lnTo>
                    <a:lnTo>
                      <a:pt x="69767" y="14788"/>
                    </a:lnTo>
                    <a:lnTo>
                      <a:pt x="71120" y="14769"/>
                    </a:lnTo>
                    <a:lnTo>
                      <a:pt x="71797" y="14750"/>
                    </a:lnTo>
                    <a:lnTo>
                      <a:pt x="72473" y="14730"/>
                    </a:lnTo>
                    <a:lnTo>
                      <a:pt x="73150" y="14672"/>
                    </a:lnTo>
                    <a:lnTo>
                      <a:pt x="73826" y="14595"/>
                    </a:lnTo>
                    <a:lnTo>
                      <a:pt x="74484" y="14498"/>
                    </a:lnTo>
                    <a:lnTo>
                      <a:pt x="75141" y="14383"/>
                    </a:lnTo>
                    <a:lnTo>
                      <a:pt x="75798" y="14228"/>
                    </a:lnTo>
                    <a:lnTo>
                      <a:pt x="76436" y="14054"/>
                    </a:lnTo>
                    <a:lnTo>
                      <a:pt x="76842" y="14170"/>
                    </a:lnTo>
                    <a:lnTo>
                      <a:pt x="77248" y="14247"/>
                    </a:lnTo>
                    <a:lnTo>
                      <a:pt x="77635" y="14325"/>
                    </a:lnTo>
                    <a:lnTo>
                      <a:pt x="78040" y="14383"/>
                    </a:lnTo>
                    <a:lnTo>
                      <a:pt x="78446" y="14421"/>
                    </a:lnTo>
                    <a:lnTo>
                      <a:pt x="78872" y="14440"/>
                    </a:lnTo>
                    <a:lnTo>
                      <a:pt x="79703" y="14460"/>
                    </a:lnTo>
                    <a:lnTo>
                      <a:pt x="79877" y="14440"/>
                    </a:lnTo>
                    <a:lnTo>
                      <a:pt x="80051" y="14402"/>
                    </a:lnTo>
                    <a:lnTo>
                      <a:pt x="80186" y="14344"/>
                    </a:lnTo>
                    <a:lnTo>
                      <a:pt x="80302" y="14247"/>
                    </a:lnTo>
                    <a:lnTo>
                      <a:pt x="80399" y="14151"/>
                    </a:lnTo>
                    <a:lnTo>
                      <a:pt x="80476" y="14015"/>
                    </a:lnTo>
                    <a:lnTo>
                      <a:pt x="80534" y="13880"/>
                    </a:lnTo>
                    <a:lnTo>
                      <a:pt x="80573" y="13745"/>
                    </a:lnTo>
                    <a:lnTo>
                      <a:pt x="80921" y="13745"/>
                    </a:lnTo>
                    <a:lnTo>
                      <a:pt x="80959" y="13725"/>
                    </a:lnTo>
                    <a:lnTo>
                      <a:pt x="81327" y="13706"/>
                    </a:lnTo>
                    <a:lnTo>
                      <a:pt x="81675" y="13687"/>
                    </a:lnTo>
                    <a:lnTo>
                      <a:pt x="82023" y="13629"/>
                    </a:lnTo>
                    <a:lnTo>
                      <a:pt x="82371" y="13551"/>
                    </a:lnTo>
                    <a:lnTo>
                      <a:pt x="83724" y="13416"/>
                    </a:lnTo>
                    <a:lnTo>
                      <a:pt x="85096" y="13300"/>
                    </a:lnTo>
                    <a:lnTo>
                      <a:pt x="86469" y="13184"/>
                    </a:lnTo>
                    <a:lnTo>
                      <a:pt x="87822" y="13107"/>
                    </a:lnTo>
                    <a:lnTo>
                      <a:pt x="87919" y="13087"/>
                    </a:lnTo>
                    <a:lnTo>
                      <a:pt x="87996" y="13068"/>
                    </a:lnTo>
                    <a:lnTo>
                      <a:pt x="88073" y="13029"/>
                    </a:lnTo>
                    <a:lnTo>
                      <a:pt x="88131" y="12971"/>
                    </a:lnTo>
                    <a:lnTo>
                      <a:pt x="88189" y="12913"/>
                    </a:lnTo>
                    <a:lnTo>
                      <a:pt x="88228" y="12855"/>
                    </a:lnTo>
                    <a:lnTo>
                      <a:pt x="88267" y="12701"/>
                    </a:lnTo>
                    <a:lnTo>
                      <a:pt x="89272" y="12623"/>
                    </a:lnTo>
                    <a:lnTo>
                      <a:pt x="90335" y="12527"/>
                    </a:lnTo>
                    <a:lnTo>
                      <a:pt x="91437" y="12391"/>
                    </a:lnTo>
                    <a:lnTo>
                      <a:pt x="91998" y="12314"/>
                    </a:lnTo>
                    <a:lnTo>
                      <a:pt x="92558" y="12217"/>
                    </a:lnTo>
                    <a:lnTo>
                      <a:pt x="93099" y="12121"/>
                    </a:lnTo>
                    <a:lnTo>
                      <a:pt x="93641" y="12005"/>
                    </a:lnTo>
                    <a:lnTo>
                      <a:pt x="94182" y="11869"/>
                    </a:lnTo>
                    <a:lnTo>
                      <a:pt x="94704" y="11715"/>
                    </a:lnTo>
                    <a:lnTo>
                      <a:pt x="95206" y="11560"/>
                    </a:lnTo>
                    <a:lnTo>
                      <a:pt x="95690" y="11367"/>
                    </a:lnTo>
                    <a:lnTo>
                      <a:pt x="96154" y="11154"/>
                    </a:lnTo>
                    <a:lnTo>
                      <a:pt x="96598" y="10922"/>
                    </a:lnTo>
                    <a:lnTo>
                      <a:pt x="96772" y="10942"/>
                    </a:lnTo>
                    <a:lnTo>
                      <a:pt x="96927" y="10922"/>
                    </a:lnTo>
                    <a:lnTo>
                      <a:pt x="97101" y="10864"/>
                    </a:lnTo>
                    <a:lnTo>
                      <a:pt x="97275" y="10768"/>
                    </a:lnTo>
                    <a:lnTo>
                      <a:pt x="98009" y="10246"/>
                    </a:lnTo>
                    <a:lnTo>
                      <a:pt x="98725" y="9704"/>
                    </a:lnTo>
                    <a:lnTo>
                      <a:pt x="99189" y="9569"/>
                    </a:lnTo>
                    <a:lnTo>
                      <a:pt x="99633" y="9395"/>
                    </a:lnTo>
                    <a:lnTo>
                      <a:pt x="100039" y="9202"/>
                    </a:lnTo>
                    <a:lnTo>
                      <a:pt x="100426" y="8989"/>
                    </a:lnTo>
                    <a:lnTo>
                      <a:pt x="100793" y="8757"/>
                    </a:lnTo>
                    <a:lnTo>
                      <a:pt x="101122" y="8506"/>
                    </a:lnTo>
                    <a:lnTo>
                      <a:pt x="101431" y="8235"/>
                    </a:lnTo>
                    <a:lnTo>
                      <a:pt x="101721" y="7945"/>
                    </a:lnTo>
                    <a:lnTo>
                      <a:pt x="101972" y="7636"/>
                    </a:lnTo>
                    <a:lnTo>
                      <a:pt x="102224" y="7307"/>
                    </a:lnTo>
                    <a:lnTo>
                      <a:pt x="102436" y="6959"/>
                    </a:lnTo>
                    <a:lnTo>
                      <a:pt x="102610" y="6592"/>
                    </a:lnTo>
                    <a:lnTo>
                      <a:pt x="102765" y="6225"/>
                    </a:lnTo>
                    <a:lnTo>
                      <a:pt x="102900" y="5819"/>
                    </a:lnTo>
                    <a:lnTo>
                      <a:pt x="103016" y="5432"/>
                    </a:lnTo>
                    <a:lnTo>
                      <a:pt x="103094" y="5007"/>
                    </a:lnTo>
                    <a:lnTo>
                      <a:pt x="103132" y="4949"/>
                    </a:lnTo>
                    <a:lnTo>
                      <a:pt x="103210" y="4833"/>
                    </a:lnTo>
                    <a:lnTo>
                      <a:pt x="103248" y="4717"/>
                    </a:lnTo>
                    <a:lnTo>
                      <a:pt x="103287" y="4601"/>
                    </a:lnTo>
                    <a:lnTo>
                      <a:pt x="103287" y="4485"/>
                    </a:lnTo>
                    <a:lnTo>
                      <a:pt x="103287" y="4388"/>
                    </a:lnTo>
                    <a:lnTo>
                      <a:pt x="103268" y="4272"/>
                    </a:lnTo>
                    <a:lnTo>
                      <a:pt x="103229" y="4176"/>
                    </a:lnTo>
                    <a:lnTo>
                      <a:pt x="103190" y="4079"/>
                    </a:lnTo>
                    <a:lnTo>
                      <a:pt x="103190" y="3557"/>
                    </a:lnTo>
                    <a:lnTo>
                      <a:pt x="103152" y="3016"/>
                    </a:lnTo>
                    <a:lnTo>
                      <a:pt x="103074" y="2455"/>
                    </a:lnTo>
                    <a:lnTo>
                      <a:pt x="102958" y="1895"/>
                    </a:lnTo>
                    <a:lnTo>
                      <a:pt x="102900" y="1740"/>
                    </a:lnTo>
                    <a:lnTo>
                      <a:pt x="102823" y="1585"/>
                    </a:lnTo>
                    <a:lnTo>
                      <a:pt x="102726" y="1469"/>
                    </a:lnTo>
                    <a:lnTo>
                      <a:pt x="102591" y="1373"/>
                    </a:lnTo>
                    <a:lnTo>
                      <a:pt x="102456" y="1315"/>
                    </a:lnTo>
                    <a:lnTo>
                      <a:pt x="102320" y="1257"/>
                    </a:lnTo>
                    <a:lnTo>
                      <a:pt x="102166" y="1237"/>
                    </a:lnTo>
                    <a:lnTo>
                      <a:pt x="102011" y="1237"/>
                    </a:lnTo>
                    <a:lnTo>
                      <a:pt x="101856" y="1257"/>
                    </a:lnTo>
                    <a:lnTo>
                      <a:pt x="101702" y="1295"/>
                    </a:lnTo>
                    <a:lnTo>
                      <a:pt x="101566" y="1353"/>
                    </a:lnTo>
                    <a:lnTo>
                      <a:pt x="101431" y="1431"/>
                    </a:lnTo>
                    <a:lnTo>
                      <a:pt x="101315" y="1527"/>
                    </a:lnTo>
                    <a:lnTo>
                      <a:pt x="101218" y="1663"/>
                    </a:lnTo>
                    <a:lnTo>
                      <a:pt x="101141" y="1798"/>
                    </a:lnTo>
                    <a:lnTo>
                      <a:pt x="101102" y="1953"/>
                    </a:lnTo>
                    <a:lnTo>
                      <a:pt x="101025" y="2243"/>
                    </a:lnTo>
                    <a:lnTo>
                      <a:pt x="100948" y="2532"/>
                    </a:lnTo>
                    <a:lnTo>
                      <a:pt x="100832" y="2803"/>
                    </a:lnTo>
                    <a:lnTo>
                      <a:pt x="100716" y="3054"/>
                    </a:lnTo>
                    <a:lnTo>
                      <a:pt x="100561" y="3306"/>
                    </a:lnTo>
                    <a:lnTo>
                      <a:pt x="100407" y="3538"/>
                    </a:lnTo>
                    <a:lnTo>
                      <a:pt x="100233" y="3770"/>
                    </a:lnTo>
                    <a:lnTo>
                      <a:pt x="100039" y="4002"/>
                    </a:lnTo>
                    <a:lnTo>
                      <a:pt x="99846" y="4214"/>
                    </a:lnTo>
                    <a:lnTo>
                      <a:pt x="99614" y="4427"/>
                    </a:lnTo>
                    <a:lnTo>
                      <a:pt x="99401" y="4620"/>
                    </a:lnTo>
                    <a:lnTo>
                      <a:pt x="99150" y="4814"/>
                    </a:lnTo>
                    <a:lnTo>
                      <a:pt x="98647" y="5181"/>
                    </a:lnTo>
                    <a:lnTo>
                      <a:pt x="98106" y="5509"/>
                    </a:lnTo>
                    <a:lnTo>
                      <a:pt x="97546" y="5838"/>
                    </a:lnTo>
                    <a:lnTo>
                      <a:pt x="96966" y="6128"/>
                    </a:lnTo>
                    <a:lnTo>
                      <a:pt x="96386" y="6399"/>
                    </a:lnTo>
                    <a:lnTo>
                      <a:pt x="95806" y="6650"/>
                    </a:lnTo>
                    <a:lnTo>
                      <a:pt x="94685" y="7133"/>
                    </a:lnTo>
                    <a:lnTo>
                      <a:pt x="93660" y="7578"/>
                    </a:lnTo>
                    <a:lnTo>
                      <a:pt x="93525" y="7636"/>
                    </a:lnTo>
                    <a:lnTo>
                      <a:pt x="93428" y="7713"/>
                    </a:lnTo>
                    <a:lnTo>
                      <a:pt x="93312" y="7829"/>
                    </a:lnTo>
                    <a:lnTo>
                      <a:pt x="93235" y="7926"/>
                    </a:lnTo>
                    <a:lnTo>
                      <a:pt x="92732" y="8003"/>
                    </a:lnTo>
                    <a:lnTo>
                      <a:pt x="92230" y="8081"/>
                    </a:lnTo>
                    <a:lnTo>
                      <a:pt x="91244" y="8177"/>
                    </a:lnTo>
                    <a:lnTo>
                      <a:pt x="90238" y="8274"/>
                    </a:lnTo>
                    <a:lnTo>
                      <a:pt x="89233" y="8332"/>
                    </a:lnTo>
                    <a:lnTo>
                      <a:pt x="89079" y="8255"/>
                    </a:lnTo>
                    <a:lnTo>
                      <a:pt x="88885" y="8197"/>
                    </a:lnTo>
                    <a:lnTo>
                      <a:pt x="88711" y="8177"/>
                    </a:lnTo>
                    <a:lnTo>
                      <a:pt x="88518" y="8177"/>
                    </a:lnTo>
                    <a:lnTo>
                      <a:pt x="88344" y="8235"/>
                    </a:lnTo>
                    <a:lnTo>
                      <a:pt x="88267" y="8274"/>
                    </a:lnTo>
                    <a:lnTo>
                      <a:pt x="88170" y="8332"/>
                    </a:lnTo>
                    <a:lnTo>
                      <a:pt x="88112" y="8409"/>
                    </a:lnTo>
                    <a:lnTo>
                      <a:pt x="88035" y="8486"/>
                    </a:lnTo>
                    <a:lnTo>
                      <a:pt x="87957" y="8564"/>
                    </a:lnTo>
                    <a:lnTo>
                      <a:pt x="87899" y="8680"/>
                    </a:lnTo>
                    <a:lnTo>
                      <a:pt x="87783" y="8796"/>
                    </a:lnTo>
                    <a:lnTo>
                      <a:pt x="87706" y="8931"/>
                    </a:lnTo>
                    <a:lnTo>
                      <a:pt x="87629" y="9086"/>
                    </a:lnTo>
                    <a:lnTo>
                      <a:pt x="87590" y="9240"/>
                    </a:lnTo>
                    <a:lnTo>
                      <a:pt x="87416" y="9492"/>
                    </a:lnTo>
                    <a:lnTo>
                      <a:pt x="87242" y="9762"/>
                    </a:lnTo>
                    <a:lnTo>
                      <a:pt x="87068" y="9994"/>
                    </a:lnTo>
                    <a:lnTo>
                      <a:pt x="86855" y="10226"/>
                    </a:lnTo>
                    <a:lnTo>
                      <a:pt x="86643" y="10458"/>
                    </a:lnTo>
                    <a:lnTo>
                      <a:pt x="86411" y="10671"/>
                    </a:lnTo>
                    <a:lnTo>
                      <a:pt x="86160" y="10864"/>
                    </a:lnTo>
                    <a:lnTo>
                      <a:pt x="85889" y="11077"/>
                    </a:lnTo>
                    <a:lnTo>
                      <a:pt x="85754" y="11174"/>
                    </a:lnTo>
                    <a:lnTo>
                      <a:pt x="85657" y="11290"/>
                    </a:lnTo>
                    <a:lnTo>
                      <a:pt x="85580" y="11425"/>
                    </a:lnTo>
                    <a:lnTo>
                      <a:pt x="85522" y="11560"/>
                    </a:lnTo>
                    <a:lnTo>
                      <a:pt x="84710" y="11811"/>
                    </a:lnTo>
                    <a:lnTo>
                      <a:pt x="83917" y="12082"/>
                    </a:lnTo>
                    <a:lnTo>
                      <a:pt x="83105" y="12353"/>
                    </a:lnTo>
                    <a:lnTo>
                      <a:pt x="82719" y="12488"/>
                    </a:lnTo>
                    <a:lnTo>
                      <a:pt x="82313" y="12585"/>
                    </a:lnTo>
                    <a:lnTo>
                      <a:pt x="80457" y="12778"/>
                    </a:lnTo>
                    <a:lnTo>
                      <a:pt x="80244" y="12759"/>
                    </a:lnTo>
                    <a:lnTo>
                      <a:pt x="80128" y="12662"/>
                    </a:lnTo>
                    <a:lnTo>
                      <a:pt x="79974" y="12604"/>
                    </a:lnTo>
                    <a:lnTo>
                      <a:pt x="79819" y="12546"/>
                    </a:lnTo>
                    <a:lnTo>
                      <a:pt x="79626" y="12527"/>
                    </a:lnTo>
                    <a:lnTo>
                      <a:pt x="79084" y="12527"/>
                    </a:lnTo>
                    <a:lnTo>
                      <a:pt x="78543" y="12507"/>
                    </a:lnTo>
                    <a:lnTo>
                      <a:pt x="78021" y="12449"/>
                    </a:lnTo>
                    <a:lnTo>
                      <a:pt x="77751" y="12411"/>
                    </a:lnTo>
                    <a:lnTo>
                      <a:pt x="77499" y="12353"/>
                    </a:lnTo>
                    <a:lnTo>
                      <a:pt x="77403" y="12237"/>
                    </a:lnTo>
                    <a:lnTo>
                      <a:pt x="77035" y="11831"/>
                    </a:lnTo>
                    <a:lnTo>
                      <a:pt x="76668" y="11463"/>
                    </a:lnTo>
                    <a:lnTo>
                      <a:pt x="76320" y="11116"/>
                    </a:lnTo>
                    <a:lnTo>
                      <a:pt x="75991" y="10806"/>
                    </a:lnTo>
                    <a:lnTo>
                      <a:pt x="75643" y="10536"/>
                    </a:lnTo>
                    <a:lnTo>
                      <a:pt x="75315" y="10284"/>
                    </a:lnTo>
                    <a:lnTo>
                      <a:pt x="74986" y="10072"/>
                    </a:lnTo>
                    <a:lnTo>
                      <a:pt x="74658" y="9878"/>
                    </a:lnTo>
                    <a:lnTo>
                      <a:pt x="74619" y="9782"/>
                    </a:lnTo>
                    <a:lnTo>
                      <a:pt x="74580" y="9685"/>
                    </a:lnTo>
                    <a:lnTo>
                      <a:pt x="74503" y="9608"/>
                    </a:lnTo>
                    <a:lnTo>
                      <a:pt x="74426" y="9530"/>
                    </a:lnTo>
                    <a:lnTo>
                      <a:pt x="74348" y="9472"/>
                    </a:lnTo>
                    <a:lnTo>
                      <a:pt x="74252" y="9414"/>
                    </a:lnTo>
                    <a:lnTo>
                      <a:pt x="74136" y="9356"/>
                    </a:lnTo>
                    <a:lnTo>
                      <a:pt x="74020" y="9318"/>
                    </a:lnTo>
                    <a:lnTo>
                      <a:pt x="73865" y="9298"/>
                    </a:lnTo>
                    <a:lnTo>
                      <a:pt x="73710" y="9298"/>
                    </a:lnTo>
                    <a:lnTo>
                      <a:pt x="73575" y="9318"/>
                    </a:lnTo>
                    <a:lnTo>
                      <a:pt x="73459" y="9356"/>
                    </a:lnTo>
                    <a:lnTo>
                      <a:pt x="72976" y="9240"/>
                    </a:lnTo>
                    <a:lnTo>
                      <a:pt x="72454" y="9144"/>
                    </a:lnTo>
                    <a:lnTo>
                      <a:pt x="71932" y="9086"/>
                    </a:lnTo>
                    <a:lnTo>
                      <a:pt x="71352" y="9047"/>
                    </a:lnTo>
                    <a:lnTo>
                      <a:pt x="70733" y="9047"/>
                    </a:lnTo>
                    <a:lnTo>
                      <a:pt x="70057" y="9066"/>
                    </a:lnTo>
                    <a:lnTo>
                      <a:pt x="69341" y="9086"/>
                    </a:lnTo>
                    <a:lnTo>
                      <a:pt x="68568" y="9124"/>
                    </a:lnTo>
                    <a:lnTo>
                      <a:pt x="68066" y="9144"/>
                    </a:lnTo>
                    <a:lnTo>
                      <a:pt x="67524" y="9144"/>
                    </a:lnTo>
                    <a:lnTo>
                      <a:pt x="66983" y="9163"/>
                    </a:lnTo>
                    <a:lnTo>
                      <a:pt x="66442" y="9182"/>
                    </a:lnTo>
                    <a:lnTo>
                      <a:pt x="65881" y="9221"/>
                    </a:lnTo>
                    <a:lnTo>
                      <a:pt x="65611" y="9260"/>
                    </a:lnTo>
                    <a:lnTo>
                      <a:pt x="65359" y="9298"/>
                    </a:lnTo>
                    <a:lnTo>
                      <a:pt x="65089" y="9356"/>
                    </a:lnTo>
                    <a:lnTo>
                      <a:pt x="64837" y="9434"/>
                    </a:lnTo>
                    <a:lnTo>
                      <a:pt x="64586" y="9511"/>
                    </a:lnTo>
                    <a:lnTo>
                      <a:pt x="64354" y="9627"/>
                    </a:lnTo>
                    <a:lnTo>
                      <a:pt x="64180" y="9724"/>
                    </a:lnTo>
                    <a:lnTo>
                      <a:pt x="63890" y="9724"/>
                    </a:lnTo>
                    <a:lnTo>
                      <a:pt x="63755" y="9762"/>
                    </a:lnTo>
                    <a:lnTo>
                      <a:pt x="63600" y="9801"/>
                    </a:lnTo>
                    <a:lnTo>
                      <a:pt x="63561" y="9840"/>
                    </a:lnTo>
                    <a:lnTo>
                      <a:pt x="63368" y="9917"/>
                    </a:lnTo>
                    <a:lnTo>
                      <a:pt x="63175" y="10014"/>
                    </a:lnTo>
                    <a:lnTo>
                      <a:pt x="63020" y="10168"/>
                    </a:lnTo>
                    <a:lnTo>
                      <a:pt x="62943" y="10265"/>
                    </a:lnTo>
                    <a:lnTo>
                      <a:pt x="62885" y="10362"/>
                    </a:lnTo>
                    <a:lnTo>
                      <a:pt x="62827" y="10497"/>
                    </a:lnTo>
                    <a:lnTo>
                      <a:pt x="62788" y="10632"/>
                    </a:lnTo>
                    <a:lnTo>
                      <a:pt x="61976" y="11232"/>
                    </a:lnTo>
                    <a:lnTo>
                      <a:pt x="61184" y="11850"/>
                    </a:lnTo>
                    <a:lnTo>
                      <a:pt x="60778" y="12159"/>
                    </a:lnTo>
                    <a:lnTo>
                      <a:pt x="60353" y="12449"/>
                    </a:lnTo>
                    <a:lnTo>
                      <a:pt x="59927" y="12720"/>
                    </a:lnTo>
                    <a:lnTo>
                      <a:pt x="59483" y="12971"/>
                    </a:lnTo>
                    <a:lnTo>
                      <a:pt x="59386" y="13029"/>
                    </a:lnTo>
                    <a:lnTo>
                      <a:pt x="59309" y="13087"/>
                    </a:lnTo>
                    <a:lnTo>
                      <a:pt x="59231" y="13165"/>
                    </a:lnTo>
                    <a:lnTo>
                      <a:pt x="59173" y="13223"/>
                    </a:lnTo>
                    <a:lnTo>
                      <a:pt x="55346" y="13493"/>
                    </a:lnTo>
                    <a:lnTo>
                      <a:pt x="55307" y="13339"/>
                    </a:lnTo>
                    <a:lnTo>
                      <a:pt x="55230" y="13203"/>
                    </a:lnTo>
                    <a:lnTo>
                      <a:pt x="55152" y="13068"/>
                    </a:lnTo>
                    <a:lnTo>
                      <a:pt x="55036" y="12971"/>
                    </a:lnTo>
                    <a:lnTo>
                      <a:pt x="54920" y="12875"/>
                    </a:lnTo>
                    <a:lnTo>
                      <a:pt x="54766" y="12797"/>
                    </a:lnTo>
                    <a:lnTo>
                      <a:pt x="54611" y="12739"/>
                    </a:lnTo>
                    <a:lnTo>
                      <a:pt x="54418" y="12720"/>
                    </a:lnTo>
                    <a:lnTo>
                      <a:pt x="53161" y="10864"/>
                    </a:lnTo>
                    <a:lnTo>
                      <a:pt x="53161" y="10748"/>
                    </a:lnTo>
                    <a:lnTo>
                      <a:pt x="53142" y="10632"/>
                    </a:lnTo>
                    <a:lnTo>
                      <a:pt x="53103" y="10516"/>
                    </a:lnTo>
                    <a:lnTo>
                      <a:pt x="53045" y="10420"/>
                    </a:lnTo>
                    <a:lnTo>
                      <a:pt x="52987" y="10342"/>
                    </a:lnTo>
                    <a:lnTo>
                      <a:pt x="52929" y="10265"/>
                    </a:lnTo>
                    <a:lnTo>
                      <a:pt x="52852" y="10188"/>
                    </a:lnTo>
                    <a:lnTo>
                      <a:pt x="52755" y="10130"/>
                    </a:lnTo>
                    <a:lnTo>
                      <a:pt x="52562" y="10033"/>
                    </a:lnTo>
                    <a:lnTo>
                      <a:pt x="52349" y="9975"/>
                    </a:lnTo>
                    <a:lnTo>
                      <a:pt x="52137" y="9956"/>
                    </a:lnTo>
                    <a:lnTo>
                      <a:pt x="51905" y="9975"/>
                    </a:lnTo>
                    <a:lnTo>
                      <a:pt x="51286" y="10072"/>
                    </a:lnTo>
                    <a:lnTo>
                      <a:pt x="50668" y="10149"/>
                    </a:lnTo>
                    <a:lnTo>
                      <a:pt x="50049" y="10188"/>
                    </a:lnTo>
                    <a:lnTo>
                      <a:pt x="49430" y="10207"/>
                    </a:lnTo>
                    <a:lnTo>
                      <a:pt x="48793" y="10188"/>
                    </a:lnTo>
                    <a:lnTo>
                      <a:pt x="48174" y="10168"/>
                    </a:lnTo>
                    <a:lnTo>
                      <a:pt x="46917" y="10091"/>
                    </a:lnTo>
                    <a:lnTo>
                      <a:pt x="45680" y="10014"/>
                    </a:lnTo>
                    <a:lnTo>
                      <a:pt x="44424" y="9936"/>
                    </a:lnTo>
                    <a:lnTo>
                      <a:pt x="43805" y="9917"/>
                    </a:lnTo>
                    <a:lnTo>
                      <a:pt x="43167" y="9917"/>
                    </a:lnTo>
                    <a:lnTo>
                      <a:pt x="42549" y="9936"/>
                    </a:lnTo>
                    <a:lnTo>
                      <a:pt x="41930" y="9975"/>
                    </a:lnTo>
                    <a:lnTo>
                      <a:pt x="41408" y="10052"/>
                    </a:lnTo>
                    <a:lnTo>
                      <a:pt x="40944" y="10149"/>
                    </a:lnTo>
                    <a:lnTo>
                      <a:pt x="40480" y="10284"/>
                    </a:lnTo>
                    <a:lnTo>
                      <a:pt x="40036" y="10458"/>
                    </a:lnTo>
                    <a:lnTo>
                      <a:pt x="39842" y="10362"/>
                    </a:lnTo>
                    <a:lnTo>
                      <a:pt x="39630" y="10323"/>
                    </a:lnTo>
                    <a:lnTo>
                      <a:pt x="39301" y="10323"/>
                    </a:lnTo>
                    <a:lnTo>
                      <a:pt x="39185" y="10362"/>
                    </a:lnTo>
                    <a:lnTo>
                      <a:pt x="39088" y="10400"/>
                    </a:lnTo>
                    <a:lnTo>
                      <a:pt x="38992" y="10458"/>
                    </a:lnTo>
                    <a:lnTo>
                      <a:pt x="38914" y="10516"/>
                    </a:lnTo>
                    <a:lnTo>
                      <a:pt x="38818" y="10594"/>
                    </a:lnTo>
                    <a:lnTo>
                      <a:pt x="38760" y="10671"/>
                    </a:lnTo>
                    <a:lnTo>
                      <a:pt x="38682" y="10787"/>
                    </a:lnTo>
                    <a:lnTo>
                      <a:pt x="38644" y="10903"/>
                    </a:lnTo>
                    <a:lnTo>
                      <a:pt x="38605" y="11038"/>
                    </a:lnTo>
                    <a:lnTo>
                      <a:pt x="38566" y="11154"/>
                    </a:lnTo>
                    <a:lnTo>
                      <a:pt x="38566" y="11212"/>
                    </a:lnTo>
                    <a:lnTo>
                      <a:pt x="37754" y="11695"/>
                    </a:lnTo>
                    <a:lnTo>
                      <a:pt x="36962" y="12159"/>
                    </a:lnTo>
                    <a:lnTo>
                      <a:pt x="36537" y="12391"/>
                    </a:lnTo>
                    <a:lnTo>
                      <a:pt x="36111" y="12604"/>
                    </a:lnTo>
                    <a:lnTo>
                      <a:pt x="35667" y="12778"/>
                    </a:lnTo>
                    <a:lnTo>
                      <a:pt x="35203" y="12952"/>
                    </a:lnTo>
                    <a:lnTo>
                      <a:pt x="35087" y="12991"/>
                    </a:lnTo>
                    <a:lnTo>
                      <a:pt x="34971" y="13049"/>
                    </a:lnTo>
                    <a:lnTo>
                      <a:pt x="34893" y="13107"/>
                    </a:lnTo>
                    <a:lnTo>
                      <a:pt x="34816" y="13184"/>
                    </a:lnTo>
                    <a:lnTo>
                      <a:pt x="34739" y="13261"/>
                    </a:lnTo>
                    <a:lnTo>
                      <a:pt x="34681" y="13339"/>
                    </a:lnTo>
                    <a:lnTo>
                      <a:pt x="34604" y="13532"/>
                    </a:lnTo>
                    <a:lnTo>
                      <a:pt x="33811" y="13493"/>
                    </a:lnTo>
                    <a:lnTo>
                      <a:pt x="33038" y="13455"/>
                    </a:lnTo>
                    <a:lnTo>
                      <a:pt x="32264" y="13397"/>
                    </a:lnTo>
                    <a:lnTo>
                      <a:pt x="31511" y="13339"/>
                    </a:lnTo>
                    <a:lnTo>
                      <a:pt x="30776" y="13242"/>
                    </a:lnTo>
                    <a:lnTo>
                      <a:pt x="30061" y="13107"/>
                    </a:lnTo>
                    <a:lnTo>
                      <a:pt x="29365" y="12952"/>
                    </a:lnTo>
                    <a:lnTo>
                      <a:pt x="28708" y="12778"/>
                    </a:lnTo>
                    <a:lnTo>
                      <a:pt x="28708" y="12759"/>
                    </a:lnTo>
                    <a:lnTo>
                      <a:pt x="27548" y="11425"/>
                    </a:lnTo>
                    <a:lnTo>
                      <a:pt x="27470" y="11348"/>
                    </a:lnTo>
                    <a:lnTo>
                      <a:pt x="27393" y="11290"/>
                    </a:lnTo>
                    <a:lnTo>
                      <a:pt x="27432" y="10536"/>
                    </a:lnTo>
                    <a:lnTo>
                      <a:pt x="27412" y="10381"/>
                    </a:lnTo>
                    <a:lnTo>
                      <a:pt x="27374" y="10226"/>
                    </a:lnTo>
                    <a:lnTo>
                      <a:pt x="27296" y="10091"/>
                    </a:lnTo>
                    <a:lnTo>
                      <a:pt x="27200" y="9956"/>
                    </a:lnTo>
                    <a:lnTo>
                      <a:pt x="27084" y="9840"/>
                    </a:lnTo>
                    <a:lnTo>
                      <a:pt x="26968" y="9762"/>
                    </a:lnTo>
                    <a:lnTo>
                      <a:pt x="26832" y="9685"/>
                    </a:lnTo>
                    <a:lnTo>
                      <a:pt x="26678" y="9627"/>
                    </a:lnTo>
                    <a:lnTo>
                      <a:pt x="26117" y="9511"/>
                    </a:lnTo>
                    <a:lnTo>
                      <a:pt x="25557" y="9414"/>
                    </a:lnTo>
                    <a:lnTo>
                      <a:pt x="24996" y="9337"/>
                    </a:lnTo>
                    <a:lnTo>
                      <a:pt x="24435" y="9279"/>
                    </a:lnTo>
                    <a:lnTo>
                      <a:pt x="23295" y="9182"/>
                    </a:lnTo>
                    <a:lnTo>
                      <a:pt x="22154" y="9124"/>
                    </a:lnTo>
                    <a:lnTo>
                      <a:pt x="21033" y="9066"/>
                    </a:lnTo>
                    <a:lnTo>
                      <a:pt x="20472" y="9008"/>
                    </a:lnTo>
                    <a:lnTo>
                      <a:pt x="19912" y="8950"/>
                    </a:lnTo>
                    <a:lnTo>
                      <a:pt x="19351" y="8854"/>
                    </a:lnTo>
                    <a:lnTo>
                      <a:pt x="18791" y="8757"/>
                    </a:lnTo>
                    <a:lnTo>
                      <a:pt x="18230" y="8622"/>
                    </a:lnTo>
                    <a:lnTo>
                      <a:pt x="17689" y="8448"/>
                    </a:lnTo>
                    <a:lnTo>
                      <a:pt x="17573" y="8429"/>
                    </a:lnTo>
                    <a:lnTo>
                      <a:pt x="17322" y="8429"/>
                    </a:lnTo>
                    <a:lnTo>
                      <a:pt x="17186" y="8467"/>
                    </a:lnTo>
                    <a:lnTo>
                      <a:pt x="17070" y="8506"/>
                    </a:lnTo>
                    <a:lnTo>
                      <a:pt x="16954" y="8564"/>
                    </a:lnTo>
                    <a:lnTo>
                      <a:pt x="16858" y="8641"/>
                    </a:lnTo>
                    <a:lnTo>
                      <a:pt x="16761" y="8738"/>
                    </a:lnTo>
                    <a:lnTo>
                      <a:pt x="16568" y="8970"/>
                    </a:lnTo>
                    <a:lnTo>
                      <a:pt x="16355" y="9182"/>
                    </a:lnTo>
                    <a:lnTo>
                      <a:pt x="16142" y="9376"/>
                    </a:lnTo>
                    <a:lnTo>
                      <a:pt x="15930" y="9569"/>
                    </a:lnTo>
                    <a:lnTo>
                      <a:pt x="15717" y="9724"/>
                    </a:lnTo>
                    <a:lnTo>
                      <a:pt x="15485" y="9859"/>
                    </a:lnTo>
                    <a:lnTo>
                      <a:pt x="15272" y="9994"/>
                    </a:lnTo>
                    <a:lnTo>
                      <a:pt x="15040" y="10091"/>
                    </a:lnTo>
                    <a:lnTo>
                      <a:pt x="14808" y="10188"/>
                    </a:lnTo>
                    <a:lnTo>
                      <a:pt x="14577" y="10265"/>
                    </a:lnTo>
                    <a:lnTo>
                      <a:pt x="14345" y="10323"/>
                    </a:lnTo>
                    <a:lnTo>
                      <a:pt x="14113" y="10362"/>
                    </a:lnTo>
                    <a:lnTo>
                      <a:pt x="13881" y="10400"/>
                    </a:lnTo>
                    <a:lnTo>
                      <a:pt x="13649" y="10420"/>
                    </a:lnTo>
                    <a:lnTo>
                      <a:pt x="13165" y="10420"/>
                    </a:lnTo>
                    <a:lnTo>
                      <a:pt x="12933" y="10381"/>
                    </a:lnTo>
                    <a:lnTo>
                      <a:pt x="12682" y="10362"/>
                    </a:lnTo>
                    <a:lnTo>
                      <a:pt x="12218" y="10265"/>
                    </a:lnTo>
                    <a:lnTo>
                      <a:pt x="11735" y="10130"/>
                    </a:lnTo>
                    <a:lnTo>
                      <a:pt x="11252" y="9956"/>
                    </a:lnTo>
                    <a:lnTo>
                      <a:pt x="10768" y="9743"/>
                    </a:lnTo>
                    <a:lnTo>
                      <a:pt x="10304" y="9511"/>
                    </a:lnTo>
                    <a:lnTo>
                      <a:pt x="9821" y="9240"/>
                    </a:lnTo>
                    <a:lnTo>
                      <a:pt x="9376" y="8970"/>
                    </a:lnTo>
                    <a:lnTo>
                      <a:pt x="9318" y="8409"/>
                    </a:lnTo>
                    <a:lnTo>
                      <a:pt x="9299" y="8139"/>
                    </a:lnTo>
                    <a:lnTo>
                      <a:pt x="9299" y="7849"/>
                    </a:lnTo>
                    <a:lnTo>
                      <a:pt x="9299" y="7578"/>
                    </a:lnTo>
                    <a:lnTo>
                      <a:pt x="9318" y="7288"/>
                    </a:lnTo>
                    <a:lnTo>
                      <a:pt x="9357" y="6998"/>
                    </a:lnTo>
                    <a:lnTo>
                      <a:pt x="9415" y="6727"/>
                    </a:lnTo>
                    <a:lnTo>
                      <a:pt x="9454" y="6534"/>
                    </a:lnTo>
                    <a:lnTo>
                      <a:pt x="9434" y="6341"/>
                    </a:lnTo>
                    <a:lnTo>
                      <a:pt x="9376" y="6147"/>
                    </a:lnTo>
                    <a:lnTo>
                      <a:pt x="9299" y="5993"/>
                    </a:lnTo>
                    <a:lnTo>
                      <a:pt x="9183" y="5838"/>
                    </a:lnTo>
                    <a:lnTo>
                      <a:pt x="9048" y="5722"/>
                    </a:lnTo>
                    <a:lnTo>
                      <a:pt x="8893" y="5625"/>
                    </a:lnTo>
                    <a:lnTo>
                      <a:pt x="8700" y="5548"/>
                    </a:lnTo>
                    <a:lnTo>
                      <a:pt x="8429" y="5490"/>
                    </a:lnTo>
                    <a:lnTo>
                      <a:pt x="8178" y="5394"/>
                    </a:lnTo>
                    <a:lnTo>
                      <a:pt x="7927" y="5278"/>
                    </a:lnTo>
                    <a:lnTo>
                      <a:pt x="7675" y="5162"/>
                    </a:lnTo>
                    <a:lnTo>
                      <a:pt x="7443" y="5007"/>
                    </a:lnTo>
                    <a:lnTo>
                      <a:pt x="7231" y="4852"/>
                    </a:lnTo>
                    <a:lnTo>
                      <a:pt x="7018" y="4698"/>
                    </a:lnTo>
                    <a:lnTo>
                      <a:pt x="6805" y="4504"/>
                    </a:lnTo>
                    <a:lnTo>
                      <a:pt x="6612" y="4330"/>
                    </a:lnTo>
                    <a:lnTo>
                      <a:pt x="6419" y="4118"/>
                    </a:lnTo>
                    <a:lnTo>
                      <a:pt x="6071" y="3692"/>
                    </a:lnTo>
                    <a:lnTo>
                      <a:pt x="5762" y="3248"/>
                    </a:lnTo>
                    <a:lnTo>
                      <a:pt x="5472" y="2784"/>
                    </a:lnTo>
                    <a:lnTo>
                      <a:pt x="5452" y="2378"/>
                    </a:lnTo>
                    <a:lnTo>
                      <a:pt x="5452" y="1972"/>
                    </a:lnTo>
                    <a:lnTo>
                      <a:pt x="5491" y="1566"/>
                    </a:lnTo>
                    <a:lnTo>
                      <a:pt x="5549" y="1179"/>
                    </a:lnTo>
                    <a:lnTo>
                      <a:pt x="5568" y="1005"/>
                    </a:lnTo>
                    <a:lnTo>
                      <a:pt x="5568" y="851"/>
                    </a:lnTo>
                    <a:lnTo>
                      <a:pt x="5530" y="696"/>
                    </a:lnTo>
                    <a:lnTo>
                      <a:pt x="5472" y="541"/>
                    </a:lnTo>
                    <a:lnTo>
                      <a:pt x="5394" y="425"/>
                    </a:lnTo>
                    <a:lnTo>
                      <a:pt x="5298" y="309"/>
                    </a:lnTo>
                    <a:lnTo>
                      <a:pt x="5182" y="193"/>
                    </a:lnTo>
                    <a:lnTo>
                      <a:pt x="5066" y="116"/>
                    </a:lnTo>
                    <a:lnTo>
                      <a:pt x="4930" y="58"/>
                    </a:lnTo>
                    <a:lnTo>
                      <a:pt x="4776" y="19"/>
                    </a:lnTo>
                    <a:lnTo>
                      <a:pt x="4640" y="0"/>
                    </a:lnTo>
                    <a:close/>
                  </a:path>
                </a:pathLst>
              </a:custGeom>
              <a:solidFill>
                <a:srgbClr val="FB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896850" y="-4290600"/>
                <a:ext cx="2493250" cy="925500"/>
              </a:xfrm>
              <a:custGeom>
                <a:avLst/>
                <a:gdLst/>
                <a:ahLst/>
                <a:cxnLst/>
                <a:rect l="l" t="t" r="r" b="b"/>
                <a:pathLst>
                  <a:path w="99730" h="37020" extrusionOk="0">
                    <a:moveTo>
                      <a:pt x="50726" y="967"/>
                    </a:moveTo>
                    <a:lnTo>
                      <a:pt x="52214" y="1006"/>
                    </a:lnTo>
                    <a:lnTo>
                      <a:pt x="53722" y="1083"/>
                    </a:lnTo>
                    <a:lnTo>
                      <a:pt x="55191" y="1160"/>
                    </a:lnTo>
                    <a:lnTo>
                      <a:pt x="56660" y="1296"/>
                    </a:lnTo>
                    <a:lnTo>
                      <a:pt x="58129" y="1431"/>
                    </a:lnTo>
                    <a:lnTo>
                      <a:pt x="59599" y="1605"/>
                    </a:lnTo>
                    <a:lnTo>
                      <a:pt x="61164" y="1818"/>
                    </a:lnTo>
                    <a:lnTo>
                      <a:pt x="62730" y="2069"/>
                    </a:lnTo>
                    <a:lnTo>
                      <a:pt x="64296" y="2340"/>
                    </a:lnTo>
                    <a:lnTo>
                      <a:pt x="65862" y="2668"/>
                    </a:lnTo>
                    <a:lnTo>
                      <a:pt x="67428" y="3016"/>
                    </a:lnTo>
                    <a:lnTo>
                      <a:pt x="68993" y="3422"/>
                    </a:lnTo>
                    <a:lnTo>
                      <a:pt x="69767" y="3635"/>
                    </a:lnTo>
                    <a:lnTo>
                      <a:pt x="70540" y="3867"/>
                    </a:lnTo>
                    <a:lnTo>
                      <a:pt x="71313" y="4099"/>
                    </a:lnTo>
                    <a:lnTo>
                      <a:pt x="72067" y="4350"/>
                    </a:lnTo>
                    <a:lnTo>
                      <a:pt x="72840" y="4621"/>
                    </a:lnTo>
                    <a:lnTo>
                      <a:pt x="73594" y="4891"/>
                    </a:lnTo>
                    <a:lnTo>
                      <a:pt x="74348" y="5181"/>
                    </a:lnTo>
                    <a:lnTo>
                      <a:pt x="75083" y="5471"/>
                    </a:lnTo>
                    <a:lnTo>
                      <a:pt x="75817" y="5800"/>
                    </a:lnTo>
                    <a:lnTo>
                      <a:pt x="76552" y="6129"/>
                    </a:lnTo>
                    <a:lnTo>
                      <a:pt x="77267" y="6457"/>
                    </a:lnTo>
                    <a:lnTo>
                      <a:pt x="77982" y="6824"/>
                    </a:lnTo>
                    <a:lnTo>
                      <a:pt x="78698" y="7192"/>
                    </a:lnTo>
                    <a:lnTo>
                      <a:pt x="79394" y="7578"/>
                    </a:lnTo>
                    <a:lnTo>
                      <a:pt x="80090" y="7965"/>
                    </a:lnTo>
                    <a:lnTo>
                      <a:pt x="80766" y="8390"/>
                    </a:lnTo>
                    <a:lnTo>
                      <a:pt x="81423" y="8816"/>
                    </a:lnTo>
                    <a:lnTo>
                      <a:pt x="82100" y="9260"/>
                    </a:lnTo>
                    <a:lnTo>
                      <a:pt x="82738" y="9724"/>
                    </a:lnTo>
                    <a:lnTo>
                      <a:pt x="83376" y="10188"/>
                    </a:lnTo>
                    <a:lnTo>
                      <a:pt x="84168" y="10826"/>
                    </a:lnTo>
                    <a:lnTo>
                      <a:pt x="84961" y="11464"/>
                    </a:lnTo>
                    <a:lnTo>
                      <a:pt x="85754" y="12102"/>
                    </a:lnTo>
                    <a:lnTo>
                      <a:pt x="86527" y="12778"/>
                    </a:lnTo>
                    <a:lnTo>
                      <a:pt x="87300" y="13455"/>
                    </a:lnTo>
                    <a:lnTo>
                      <a:pt x="88054" y="14132"/>
                    </a:lnTo>
                    <a:lnTo>
                      <a:pt x="88808" y="14847"/>
                    </a:lnTo>
                    <a:lnTo>
                      <a:pt x="89542" y="15562"/>
                    </a:lnTo>
                    <a:lnTo>
                      <a:pt x="90258" y="16297"/>
                    </a:lnTo>
                    <a:lnTo>
                      <a:pt x="90973" y="17031"/>
                    </a:lnTo>
                    <a:lnTo>
                      <a:pt x="91669" y="17785"/>
                    </a:lnTo>
                    <a:lnTo>
                      <a:pt x="92365" y="18539"/>
                    </a:lnTo>
                    <a:lnTo>
                      <a:pt x="93022" y="19312"/>
                    </a:lnTo>
                    <a:lnTo>
                      <a:pt x="93679" y="20105"/>
                    </a:lnTo>
                    <a:lnTo>
                      <a:pt x="94317" y="20898"/>
                    </a:lnTo>
                    <a:lnTo>
                      <a:pt x="94936" y="21690"/>
                    </a:lnTo>
                    <a:lnTo>
                      <a:pt x="95361" y="22270"/>
                    </a:lnTo>
                    <a:lnTo>
                      <a:pt x="95825" y="22927"/>
                    </a:lnTo>
                    <a:lnTo>
                      <a:pt x="96308" y="23623"/>
                    </a:lnTo>
                    <a:lnTo>
                      <a:pt x="96772" y="24377"/>
                    </a:lnTo>
                    <a:lnTo>
                      <a:pt x="97236" y="25170"/>
                    </a:lnTo>
                    <a:lnTo>
                      <a:pt x="97449" y="25576"/>
                    </a:lnTo>
                    <a:lnTo>
                      <a:pt x="97661" y="25982"/>
                    </a:lnTo>
                    <a:lnTo>
                      <a:pt x="97855" y="26388"/>
                    </a:lnTo>
                    <a:lnTo>
                      <a:pt x="98048" y="26813"/>
                    </a:lnTo>
                    <a:lnTo>
                      <a:pt x="98203" y="27238"/>
                    </a:lnTo>
                    <a:lnTo>
                      <a:pt x="98357" y="27644"/>
                    </a:lnTo>
                    <a:lnTo>
                      <a:pt x="98473" y="28069"/>
                    </a:lnTo>
                    <a:lnTo>
                      <a:pt x="98589" y="28495"/>
                    </a:lnTo>
                    <a:lnTo>
                      <a:pt x="98667" y="28901"/>
                    </a:lnTo>
                    <a:lnTo>
                      <a:pt x="98725" y="29307"/>
                    </a:lnTo>
                    <a:lnTo>
                      <a:pt x="98763" y="29713"/>
                    </a:lnTo>
                    <a:lnTo>
                      <a:pt x="98763" y="30119"/>
                    </a:lnTo>
                    <a:lnTo>
                      <a:pt x="98725" y="30505"/>
                    </a:lnTo>
                    <a:lnTo>
                      <a:pt x="98667" y="30892"/>
                    </a:lnTo>
                    <a:lnTo>
                      <a:pt x="98570" y="31278"/>
                    </a:lnTo>
                    <a:lnTo>
                      <a:pt x="98435" y="31626"/>
                    </a:lnTo>
                    <a:lnTo>
                      <a:pt x="98261" y="31974"/>
                    </a:lnTo>
                    <a:lnTo>
                      <a:pt x="98048" y="32322"/>
                    </a:lnTo>
                    <a:lnTo>
                      <a:pt x="97777" y="32651"/>
                    </a:lnTo>
                    <a:lnTo>
                      <a:pt x="97468" y="32941"/>
                    </a:lnTo>
                    <a:lnTo>
                      <a:pt x="97120" y="33231"/>
                    </a:lnTo>
                    <a:lnTo>
                      <a:pt x="96734" y="33502"/>
                    </a:lnTo>
                    <a:lnTo>
                      <a:pt x="96482" y="33656"/>
                    </a:lnTo>
                    <a:lnTo>
                      <a:pt x="96212" y="33791"/>
                    </a:lnTo>
                    <a:lnTo>
                      <a:pt x="95690" y="34043"/>
                    </a:lnTo>
                    <a:lnTo>
                      <a:pt x="95148" y="34236"/>
                    </a:lnTo>
                    <a:lnTo>
                      <a:pt x="94588" y="34429"/>
                    </a:lnTo>
                    <a:lnTo>
                      <a:pt x="94027" y="34584"/>
                    </a:lnTo>
                    <a:lnTo>
                      <a:pt x="93447" y="34719"/>
                    </a:lnTo>
                    <a:lnTo>
                      <a:pt x="92326" y="34971"/>
                    </a:lnTo>
                    <a:lnTo>
                      <a:pt x="91476" y="35145"/>
                    </a:lnTo>
                    <a:lnTo>
                      <a:pt x="90625" y="35299"/>
                    </a:lnTo>
                    <a:lnTo>
                      <a:pt x="89774" y="35435"/>
                    </a:lnTo>
                    <a:lnTo>
                      <a:pt x="88924" y="35551"/>
                    </a:lnTo>
                    <a:lnTo>
                      <a:pt x="88073" y="35647"/>
                    </a:lnTo>
                    <a:lnTo>
                      <a:pt x="87203" y="35725"/>
                    </a:lnTo>
                    <a:lnTo>
                      <a:pt x="86353" y="35802"/>
                    </a:lnTo>
                    <a:lnTo>
                      <a:pt x="85483" y="35860"/>
                    </a:lnTo>
                    <a:lnTo>
                      <a:pt x="83743" y="35937"/>
                    </a:lnTo>
                    <a:lnTo>
                      <a:pt x="82003" y="35995"/>
                    </a:lnTo>
                    <a:lnTo>
                      <a:pt x="80244" y="35995"/>
                    </a:lnTo>
                    <a:lnTo>
                      <a:pt x="78504" y="35976"/>
                    </a:lnTo>
                    <a:lnTo>
                      <a:pt x="76745" y="35937"/>
                    </a:lnTo>
                    <a:lnTo>
                      <a:pt x="75005" y="35879"/>
                    </a:lnTo>
                    <a:lnTo>
                      <a:pt x="71526" y="35725"/>
                    </a:lnTo>
                    <a:lnTo>
                      <a:pt x="68066" y="35551"/>
                    </a:lnTo>
                    <a:lnTo>
                      <a:pt x="66345" y="35473"/>
                    </a:lnTo>
                    <a:lnTo>
                      <a:pt x="64605" y="35415"/>
                    </a:lnTo>
                    <a:lnTo>
                      <a:pt x="62885" y="35377"/>
                    </a:lnTo>
                    <a:lnTo>
                      <a:pt x="61164" y="35357"/>
                    </a:lnTo>
                    <a:lnTo>
                      <a:pt x="59425" y="35377"/>
                    </a:lnTo>
                    <a:lnTo>
                      <a:pt x="57704" y="35415"/>
                    </a:lnTo>
                    <a:lnTo>
                      <a:pt x="55655" y="35493"/>
                    </a:lnTo>
                    <a:lnTo>
                      <a:pt x="53625" y="35551"/>
                    </a:lnTo>
                    <a:lnTo>
                      <a:pt x="51576" y="35570"/>
                    </a:lnTo>
                    <a:lnTo>
                      <a:pt x="49527" y="35570"/>
                    </a:lnTo>
                    <a:lnTo>
                      <a:pt x="47497" y="35551"/>
                    </a:lnTo>
                    <a:lnTo>
                      <a:pt x="45448" y="35512"/>
                    </a:lnTo>
                    <a:lnTo>
                      <a:pt x="43418" y="35454"/>
                    </a:lnTo>
                    <a:lnTo>
                      <a:pt x="41369" y="35396"/>
                    </a:lnTo>
                    <a:lnTo>
                      <a:pt x="37329" y="35241"/>
                    </a:lnTo>
                    <a:lnTo>
                      <a:pt x="33289" y="35067"/>
                    </a:lnTo>
                    <a:lnTo>
                      <a:pt x="29249" y="34932"/>
                    </a:lnTo>
                    <a:lnTo>
                      <a:pt x="27238" y="34874"/>
                    </a:lnTo>
                    <a:lnTo>
                      <a:pt x="25209" y="34835"/>
                    </a:lnTo>
                    <a:lnTo>
                      <a:pt x="24049" y="34816"/>
                    </a:lnTo>
                    <a:lnTo>
                      <a:pt x="22908" y="34816"/>
                    </a:lnTo>
                    <a:lnTo>
                      <a:pt x="20588" y="34874"/>
                    </a:lnTo>
                    <a:lnTo>
                      <a:pt x="18288" y="34951"/>
                    </a:lnTo>
                    <a:lnTo>
                      <a:pt x="15968" y="35029"/>
                    </a:lnTo>
                    <a:lnTo>
                      <a:pt x="14886" y="35067"/>
                    </a:lnTo>
                    <a:lnTo>
                      <a:pt x="13784" y="35087"/>
                    </a:lnTo>
                    <a:lnTo>
                      <a:pt x="12701" y="35087"/>
                    </a:lnTo>
                    <a:lnTo>
                      <a:pt x="11599" y="35067"/>
                    </a:lnTo>
                    <a:lnTo>
                      <a:pt x="10498" y="35029"/>
                    </a:lnTo>
                    <a:lnTo>
                      <a:pt x="9415" y="34951"/>
                    </a:lnTo>
                    <a:lnTo>
                      <a:pt x="8313" y="34835"/>
                    </a:lnTo>
                    <a:lnTo>
                      <a:pt x="7772" y="34758"/>
                    </a:lnTo>
                    <a:lnTo>
                      <a:pt x="7250" y="34661"/>
                    </a:lnTo>
                    <a:lnTo>
                      <a:pt x="6419" y="34507"/>
                    </a:lnTo>
                    <a:lnTo>
                      <a:pt x="5993" y="34410"/>
                    </a:lnTo>
                    <a:lnTo>
                      <a:pt x="5568" y="34313"/>
                    </a:lnTo>
                    <a:lnTo>
                      <a:pt x="5143" y="34178"/>
                    </a:lnTo>
                    <a:lnTo>
                      <a:pt x="4737" y="34043"/>
                    </a:lnTo>
                    <a:lnTo>
                      <a:pt x="4312" y="33888"/>
                    </a:lnTo>
                    <a:lnTo>
                      <a:pt x="3906" y="33714"/>
                    </a:lnTo>
                    <a:lnTo>
                      <a:pt x="3519" y="33521"/>
                    </a:lnTo>
                    <a:lnTo>
                      <a:pt x="3152" y="33308"/>
                    </a:lnTo>
                    <a:lnTo>
                      <a:pt x="2784" y="33057"/>
                    </a:lnTo>
                    <a:lnTo>
                      <a:pt x="2456" y="32806"/>
                    </a:lnTo>
                    <a:lnTo>
                      <a:pt x="2147" y="32496"/>
                    </a:lnTo>
                    <a:lnTo>
                      <a:pt x="1876" y="32187"/>
                    </a:lnTo>
                    <a:lnTo>
                      <a:pt x="1625" y="31839"/>
                    </a:lnTo>
                    <a:lnTo>
                      <a:pt x="1509" y="31646"/>
                    </a:lnTo>
                    <a:lnTo>
                      <a:pt x="1393" y="31452"/>
                    </a:lnTo>
                    <a:lnTo>
                      <a:pt x="1277" y="31201"/>
                    </a:lnTo>
                    <a:lnTo>
                      <a:pt x="1180" y="30950"/>
                    </a:lnTo>
                    <a:lnTo>
                      <a:pt x="1103" y="30698"/>
                    </a:lnTo>
                    <a:lnTo>
                      <a:pt x="1025" y="30428"/>
                    </a:lnTo>
                    <a:lnTo>
                      <a:pt x="987" y="30177"/>
                    </a:lnTo>
                    <a:lnTo>
                      <a:pt x="948" y="29906"/>
                    </a:lnTo>
                    <a:lnTo>
                      <a:pt x="929" y="29635"/>
                    </a:lnTo>
                    <a:lnTo>
                      <a:pt x="909" y="29365"/>
                    </a:lnTo>
                    <a:lnTo>
                      <a:pt x="929" y="29094"/>
                    </a:lnTo>
                    <a:lnTo>
                      <a:pt x="929" y="28804"/>
                    </a:lnTo>
                    <a:lnTo>
                      <a:pt x="1006" y="28263"/>
                    </a:lnTo>
                    <a:lnTo>
                      <a:pt x="1103" y="27702"/>
                    </a:lnTo>
                    <a:lnTo>
                      <a:pt x="1238" y="27142"/>
                    </a:lnTo>
                    <a:lnTo>
                      <a:pt x="1412" y="26600"/>
                    </a:lnTo>
                    <a:lnTo>
                      <a:pt x="1605" y="26059"/>
                    </a:lnTo>
                    <a:lnTo>
                      <a:pt x="1818" y="25518"/>
                    </a:lnTo>
                    <a:lnTo>
                      <a:pt x="2050" y="24996"/>
                    </a:lnTo>
                    <a:lnTo>
                      <a:pt x="2533" y="23991"/>
                    </a:lnTo>
                    <a:lnTo>
                      <a:pt x="2997" y="23063"/>
                    </a:lnTo>
                    <a:lnTo>
                      <a:pt x="3326" y="22444"/>
                    </a:lnTo>
                    <a:lnTo>
                      <a:pt x="3654" y="21825"/>
                    </a:lnTo>
                    <a:lnTo>
                      <a:pt x="4002" y="21226"/>
                    </a:lnTo>
                    <a:lnTo>
                      <a:pt x="4370" y="20627"/>
                    </a:lnTo>
                    <a:lnTo>
                      <a:pt x="4756" y="20028"/>
                    </a:lnTo>
                    <a:lnTo>
                      <a:pt x="5143" y="19448"/>
                    </a:lnTo>
                    <a:lnTo>
                      <a:pt x="5549" y="18868"/>
                    </a:lnTo>
                    <a:lnTo>
                      <a:pt x="5955" y="18307"/>
                    </a:lnTo>
                    <a:lnTo>
                      <a:pt x="6380" y="17766"/>
                    </a:lnTo>
                    <a:lnTo>
                      <a:pt x="6825" y="17225"/>
                    </a:lnTo>
                    <a:lnTo>
                      <a:pt x="7269" y="16683"/>
                    </a:lnTo>
                    <a:lnTo>
                      <a:pt x="7733" y="16161"/>
                    </a:lnTo>
                    <a:lnTo>
                      <a:pt x="8217" y="15639"/>
                    </a:lnTo>
                    <a:lnTo>
                      <a:pt x="8700" y="15137"/>
                    </a:lnTo>
                    <a:lnTo>
                      <a:pt x="9183" y="14634"/>
                    </a:lnTo>
                    <a:lnTo>
                      <a:pt x="9686" y="14151"/>
                    </a:lnTo>
                    <a:lnTo>
                      <a:pt x="10227" y="13648"/>
                    </a:lnTo>
                    <a:lnTo>
                      <a:pt x="10768" y="13165"/>
                    </a:lnTo>
                    <a:lnTo>
                      <a:pt x="11310" y="12701"/>
                    </a:lnTo>
                    <a:lnTo>
                      <a:pt x="11870" y="12237"/>
                    </a:lnTo>
                    <a:lnTo>
                      <a:pt x="12431" y="11793"/>
                    </a:lnTo>
                    <a:lnTo>
                      <a:pt x="13011" y="11348"/>
                    </a:lnTo>
                    <a:lnTo>
                      <a:pt x="13591" y="10923"/>
                    </a:lnTo>
                    <a:lnTo>
                      <a:pt x="14171" y="10497"/>
                    </a:lnTo>
                    <a:lnTo>
                      <a:pt x="14770" y="10091"/>
                    </a:lnTo>
                    <a:lnTo>
                      <a:pt x="15388" y="9705"/>
                    </a:lnTo>
                    <a:lnTo>
                      <a:pt x="15988" y="9318"/>
                    </a:lnTo>
                    <a:lnTo>
                      <a:pt x="16606" y="8951"/>
                    </a:lnTo>
                    <a:lnTo>
                      <a:pt x="17225" y="8584"/>
                    </a:lnTo>
                    <a:lnTo>
                      <a:pt x="17863" y="8216"/>
                    </a:lnTo>
                    <a:lnTo>
                      <a:pt x="19139" y="7540"/>
                    </a:lnTo>
                    <a:lnTo>
                      <a:pt x="20434" y="6902"/>
                    </a:lnTo>
                    <a:lnTo>
                      <a:pt x="21748" y="6303"/>
                    </a:lnTo>
                    <a:lnTo>
                      <a:pt x="23082" y="5742"/>
                    </a:lnTo>
                    <a:lnTo>
                      <a:pt x="24435" y="5201"/>
                    </a:lnTo>
                    <a:lnTo>
                      <a:pt x="25788" y="4717"/>
                    </a:lnTo>
                    <a:lnTo>
                      <a:pt x="27161" y="4253"/>
                    </a:lnTo>
                    <a:lnTo>
                      <a:pt x="28553" y="3828"/>
                    </a:lnTo>
                    <a:lnTo>
                      <a:pt x="29925" y="3442"/>
                    </a:lnTo>
                    <a:lnTo>
                      <a:pt x="31375" y="3055"/>
                    </a:lnTo>
                    <a:lnTo>
                      <a:pt x="32844" y="2707"/>
                    </a:lnTo>
                    <a:lnTo>
                      <a:pt x="34314" y="2398"/>
                    </a:lnTo>
                    <a:lnTo>
                      <a:pt x="35783" y="2127"/>
                    </a:lnTo>
                    <a:lnTo>
                      <a:pt x="37252" y="1876"/>
                    </a:lnTo>
                    <a:lnTo>
                      <a:pt x="38740" y="1663"/>
                    </a:lnTo>
                    <a:lnTo>
                      <a:pt x="40229" y="1470"/>
                    </a:lnTo>
                    <a:lnTo>
                      <a:pt x="41717" y="1315"/>
                    </a:lnTo>
                    <a:lnTo>
                      <a:pt x="43225" y="1180"/>
                    </a:lnTo>
                    <a:lnTo>
                      <a:pt x="44714" y="1083"/>
                    </a:lnTo>
                    <a:lnTo>
                      <a:pt x="46221" y="1006"/>
                    </a:lnTo>
                    <a:lnTo>
                      <a:pt x="47710" y="967"/>
                    </a:lnTo>
                    <a:close/>
                    <a:moveTo>
                      <a:pt x="48870" y="1"/>
                    </a:moveTo>
                    <a:lnTo>
                      <a:pt x="47304" y="20"/>
                    </a:lnTo>
                    <a:lnTo>
                      <a:pt x="45738" y="78"/>
                    </a:lnTo>
                    <a:lnTo>
                      <a:pt x="44172" y="155"/>
                    </a:lnTo>
                    <a:lnTo>
                      <a:pt x="42607" y="271"/>
                    </a:lnTo>
                    <a:lnTo>
                      <a:pt x="41041" y="426"/>
                    </a:lnTo>
                    <a:lnTo>
                      <a:pt x="39475" y="600"/>
                    </a:lnTo>
                    <a:lnTo>
                      <a:pt x="37928" y="812"/>
                    </a:lnTo>
                    <a:lnTo>
                      <a:pt x="36382" y="1044"/>
                    </a:lnTo>
                    <a:lnTo>
                      <a:pt x="34835" y="1334"/>
                    </a:lnTo>
                    <a:lnTo>
                      <a:pt x="33366" y="1624"/>
                    </a:lnTo>
                    <a:lnTo>
                      <a:pt x="31897" y="1953"/>
                    </a:lnTo>
                    <a:lnTo>
                      <a:pt x="30428" y="2301"/>
                    </a:lnTo>
                    <a:lnTo>
                      <a:pt x="28959" y="2688"/>
                    </a:lnTo>
                    <a:lnTo>
                      <a:pt x="27509" y="3132"/>
                    </a:lnTo>
                    <a:lnTo>
                      <a:pt x="26078" y="3596"/>
                    </a:lnTo>
                    <a:lnTo>
                      <a:pt x="24648" y="4079"/>
                    </a:lnTo>
                    <a:lnTo>
                      <a:pt x="23237" y="4621"/>
                    </a:lnTo>
                    <a:lnTo>
                      <a:pt x="21845" y="5201"/>
                    </a:lnTo>
                    <a:lnTo>
                      <a:pt x="20453" y="5819"/>
                    </a:lnTo>
                    <a:lnTo>
                      <a:pt x="19100" y="6477"/>
                    </a:lnTo>
                    <a:lnTo>
                      <a:pt x="18423" y="6824"/>
                    </a:lnTo>
                    <a:lnTo>
                      <a:pt x="17766" y="7172"/>
                    </a:lnTo>
                    <a:lnTo>
                      <a:pt x="17109" y="7540"/>
                    </a:lnTo>
                    <a:lnTo>
                      <a:pt x="16452" y="7907"/>
                    </a:lnTo>
                    <a:lnTo>
                      <a:pt x="15814" y="8294"/>
                    </a:lnTo>
                    <a:lnTo>
                      <a:pt x="15156" y="8700"/>
                    </a:lnTo>
                    <a:lnTo>
                      <a:pt x="14538" y="9106"/>
                    </a:lnTo>
                    <a:lnTo>
                      <a:pt x="13900" y="9531"/>
                    </a:lnTo>
                    <a:lnTo>
                      <a:pt x="13281" y="9956"/>
                    </a:lnTo>
                    <a:lnTo>
                      <a:pt x="12682" y="10401"/>
                    </a:lnTo>
                    <a:lnTo>
                      <a:pt x="12102" y="10826"/>
                    </a:lnTo>
                    <a:lnTo>
                      <a:pt x="11541" y="11251"/>
                    </a:lnTo>
                    <a:lnTo>
                      <a:pt x="11000" y="11696"/>
                    </a:lnTo>
                    <a:lnTo>
                      <a:pt x="10459" y="12160"/>
                    </a:lnTo>
                    <a:lnTo>
                      <a:pt x="9937" y="12624"/>
                    </a:lnTo>
                    <a:lnTo>
                      <a:pt x="9396" y="13088"/>
                    </a:lnTo>
                    <a:lnTo>
                      <a:pt x="8893" y="13571"/>
                    </a:lnTo>
                    <a:lnTo>
                      <a:pt x="8391" y="14074"/>
                    </a:lnTo>
                    <a:lnTo>
                      <a:pt x="7888" y="14576"/>
                    </a:lnTo>
                    <a:lnTo>
                      <a:pt x="7405" y="15079"/>
                    </a:lnTo>
                    <a:lnTo>
                      <a:pt x="6941" y="15601"/>
                    </a:lnTo>
                    <a:lnTo>
                      <a:pt x="6477" y="16142"/>
                    </a:lnTo>
                    <a:lnTo>
                      <a:pt x="6013" y="16683"/>
                    </a:lnTo>
                    <a:lnTo>
                      <a:pt x="5568" y="17225"/>
                    </a:lnTo>
                    <a:lnTo>
                      <a:pt x="5143" y="17785"/>
                    </a:lnTo>
                    <a:lnTo>
                      <a:pt x="4718" y="18365"/>
                    </a:lnTo>
                    <a:lnTo>
                      <a:pt x="4312" y="18945"/>
                    </a:lnTo>
                    <a:lnTo>
                      <a:pt x="3906" y="19544"/>
                    </a:lnTo>
                    <a:lnTo>
                      <a:pt x="3538" y="20144"/>
                    </a:lnTo>
                    <a:lnTo>
                      <a:pt x="3152" y="20762"/>
                    </a:lnTo>
                    <a:lnTo>
                      <a:pt x="2804" y="21381"/>
                    </a:lnTo>
                    <a:lnTo>
                      <a:pt x="2456" y="21999"/>
                    </a:lnTo>
                    <a:lnTo>
                      <a:pt x="2127" y="22637"/>
                    </a:lnTo>
                    <a:lnTo>
                      <a:pt x="1818" y="23275"/>
                    </a:lnTo>
                    <a:lnTo>
                      <a:pt x="1528" y="23875"/>
                    </a:lnTo>
                    <a:lnTo>
                      <a:pt x="1257" y="24493"/>
                    </a:lnTo>
                    <a:lnTo>
                      <a:pt x="987" y="25112"/>
                    </a:lnTo>
                    <a:lnTo>
                      <a:pt x="735" y="25730"/>
                    </a:lnTo>
                    <a:lnTo>
                      <a:pt x="523" y="26368"/>
                    </a:lnTo>
                    <a:lnTo>
                      <a:pt x="329" y="27006"/>
                    </a:lnTo>
                    <a:lnTo>
                      <a:pt x="175" y="27663"/>
                    </a:lnTo>
                    <a:lnTo>
                      <a:pt x="117" y="27992"/>
                    </a:lnTo>
                    <a:lnTo>
                      <a:pt x="59" y="28321"/>
                    </a:lnTo>
                    <a:lnTo>
                      <a:pt x="20" y="28765"/>
                    </a:lnTo>
                    <a:lnTo>
                      <a:pt x="1" y="29191"/>
                    </a:lnTo>
                    <a:lnTo>
                      <a:pt x="1" y="29616"/>
                    </a:lnTo>
                    <a:lnTo>
                      <a:pt x="39" y="30041"/>
                    </a:lnTo>
                    <a:lnTo>
                      <a:pt x="97" y="30447"/>
                    </a:lnTo>
                    <a:lnTo>
                      <a:pt x="194" y="30853"/>
                    </a:lnTo>
                    <a:lnTo>
                      <a:pt x="310" y="31240"/>
                    </a:lnTo>
                    <a:lnTo>
                      <a:pt x="465" y="31607"/>
                    </a:lnTo>
                    <a:lnTo>
                      <a:pt x="639" y="31974"/>
                    </a:lnTo>
                    <a:lnTo>
                      <a:pt x="832" y="32322"/>
                    </a:lnTo>
                    <a:lnTo>
                      <a:pt x="1064" y="32670"/>
                    </a:lnTo>
                    <a:lnTo>
                      <a:pt x="1315" y="32980"/>
                    </a:lnTo>
                    <a:lnTo>
                      <a:pt x="1605" y="33289"/>
                    </a:lnTo>
                    <a:lnTo>
                      <a:pt x="1915" y="33579"/>
                    </a:lnTo>
                    <a:lnTo>
                      <a:pt x="2263" y="33849"/>
                    </a:lnTo>
                    <a:lnTo>
                      <a:pt x="2630" y="34101"/>
                    </a:lnTo>
                    <a:lnTo>
                      <a:pt x="3055" y="34352"/>
                    </a:lnTo>
                    <a:lnTo>
                      <a:pt x="3500" y="34584"/>
                    </a:lnTo>
                    <a:lnTo>
                      <a:pt x="3944" y="34777"/>
                    </a:lnTo>
                    <a:lnTo>
                      <a:pt x="4408" y="34971"/>
                    </a:lnTo>
                    <a:lnTo>
                      <a:pt x="4892" y="35125"/>
                    </a:lnTo>
                    <a:lnTo>
                      <a:pt x="5375" y="35261"/>
                    </a:lnTo>
                    <a:lnTo>
                      <a:pt x="5858" y="35396"/>
                    </a:lnTo>
                    <a:lnTo>
                      <a:pt x="6341" y="35512"/>
                    </a:lnTo>
                    <a:lnTo>
                      <a:pt x="6844" y="35609"/>
                    </a:lnTo>
                    <a:lnTo>
                      <a:pt x="7347" y="35686"/>
                    </a:lnTo>
                    <a:lnTo>
                      <a:pt x="8352" y="35802"/>
                    </a:lnTo>
                    <a:lnTo>
                      <a:pt x="9338" y="35899"/>
                    </a:lnTo>
                    <a:lnTo>
                      <a:pt x="10324" y="35976"/>
                    </a:lnTo>
                    <a:lnTo>
                      <a:pt x="11445" y="36015"/>
                    </a:lnTo>
                    <a:lnTo>
                      <a:pt x="12566" y="36053"/>
                    </a:lnTo>
                    <a:lnTo>
                      <a:pt x="13707" y="36053"/>
                    </a:lnTo>
                    <a:lnTo>
                      <a:pt x="14828" y="36034"/>
                    </a:lnTo>
                    <a:lnTo>
                      <a:pt x="15949" y="35995"/>
                    </a:lnTo>
                    <a:lnTo>
                      <a:pt x="17090" y="35957"/>
                    </a:lnTo>
                    <a:lnTo>
                      <a:pt x="19332" y="35860"/>
                    </a:lnTo>
                    <a:lnTo>
                      <a:pt x="20994" y="35802"/>
                    </a:lnTo>
                    <a:lnTo>
                      <a:pt x="22657" y="35783"/>
                    </a:lnTo>
                    <a:lnTo>
                      <a:pt x="24300" y="35783"/>
                    </a:lnTo>
                    <a:lnTo>
                      <a:pt x="25962" y="35802"/>
                    </a:lnTo>
                    <a:lnTo>
                      <a:pt x="27606" y="35841"/>
                    </a:lnTo>
                    <a:lnTo>
                      <a:pt x="29268" y="35879"/>
                    </a:lnTo>
                    <a:lnTo>
                      <a:pt x="32574" y="36015"/>
                    </a:lnTo>
                    <a:lnTo>
                      <a:pt x="36904" y="36189"/>
                    </a:lnTo>
                    <a:lnTo>
                      <a:pt x="41234" y="36343"/>
                    </a:lnTo>
                    <a:lnTo>
                      <a:pt x="43399" y="36421"/>
                    </a:lnTo>
                    <a:lnTo>
                      <a:pt x="45545" y="36479"/>
                    </a:lnTo>
                    <a:lnTo>
                      <a:pt x="47710" y="36536"/>
                    </a:lnTo>
                    <a:lnTo>
                      <a:pt x="49875" y="36556"/>
                    </a:lnTo>
                    <a:lnTo>
                      <a:pt x="51808" y="36536"/>
                    </a:lnTo>
                    <a:lnTo>
                      <a:pt x="53741" y="36517"/>
                    </a:lnTo>
                    <a:lnTo>
                      <a:pt x="57588" y="36421"/>
                    </a:lnTo>
                    <a:lnTo>
                      <a:pt x="59502" y="36382"/>
                    </a:lnTo>
                    <a:lnTo>
                      <a:pt x="61435" y="36363"/>
                    </a:lnTo>
                    <a:lnTo>
                      <a:pt x="63349" y="36363"/>
                    </a:lnTo>
                    <a:lnTo>
                      <a:pt x="65282" y="36401"/>
                    </a:lnTo>
                    <a:lnTo>
                      <a:pt x="67060" y="36479"/>
                    </a:lnTo>
                    <a:lnTo>
                      <a:pt x="68858" y="36556"/>
                    </a:lnTo>
                    <a:lnTo>
                      <a:pt x="72454" y="36749"/>
                    </a:lnTo>
                    <a:lnTo>
                      <a:pt x="74271" y="36846"/>
                    </a:lnTo>
                    <a:lnTo>
                      <a:pt x="76088" y="36923"/>
                    </a:lnTo>
                    <a:lnTo>
                      <a:pt x="77886" y="36981"/>
                    </a:lnTo>
                    <a:lnTo>
                      <a:pt x="79703" y="37020"/>
                    </a:lnTo>
                    <a:lnTo>
                      <a:pt x="81520" y="37020"/>
                    </a:lnTo>
                    <a:lnTo>
                      <a:pt x="83318" y="36981"/>
                    </a:lnTo>
                    <a:lnTo>
                      <a:pt x="84226" y="36942"/>
                    </a:lnTo>
                    <a:lnTo>
                      <a:pt x="85116" y="36904"/>
                    </a:lnTo>
                    <a:lnTo>
                      <a:pt x="86024" y="36846"/>
                    </a:lnTo>
                    <a:lnTo>
                      <a:pt x="86913" y="36768"/>
                    </a:lnTo>
                    <a:lnTo>
                      <a:pt x="87822" y="36672"/>
                    </a:lnTo>
                    <a:lnTo>
                      <a:pt x="88711" y="36575"/>
                    </a:lnTo>
                    <a:lnTo>
                      <a:pt x="89600" y="36440"/>
                    </a:lnTo>
                    <a:lnTo>
                      <a:pt x="90490" y="36305"/>
                    </a:lnTo>
                    <a:lnTo>
                      <a:pt x="91379" y="36150"/>
                    </a:lnTo>
                    <a:lnTo>
                      <a:pt x="92249" y="35976"/>
                    </a:lnTo>
                    <a:lnTo>
                      <a:pt x="93138" y="35783"/>
                    </a:lnTo>
                    <a:lnTo>
                      <a:pt x="94008" y="35551"/>
                    </a:lnTo>
                    <a:lnTo>
                      <a:pt x="94878" y="35319"/>
                    </a:lnTo>
                    <a:lnTo>
                      <a:pt x="95303" y="35183"/>
                    </a:lnTo>
                    <a:lnTo>
                      <a:pt x="95728" y="35029"/>
                    </a:lnTo>
                    <a:lnTo>
                      <a:pt x="96154" y="34855"/>
                    </a:lnTo>
                    <a:lnTo>
                      <a:pt x="96560" y="34661"/>
                    </a:lnTo>
                    <a:lnTo>
                      <a:pt x="96966" y="34468"/>
                    </a:lnTo>
                    <a:lnTo>
                      <a:pt x="97333" y="34236"/>
                    </a:lnTo>
                    <a:lnTo>
                      <a:pt x="97700" y="33985"/>
                    </a:lnTo>
                    <a:lnTo>
                      <a:pt x="98048" y="33714"/>
                    </a:lnTo>
                    <a:lnTo>
                      <a:pt x="98377" y="33424"/>
                    </a:lnTo>
                    <a:lnTo>
                      <a:pt x="98667" y="33096"/>
                    </a:lnTo>
                    <a:lnTo>
                      <a:pt x="98918" y="32748"/>
                    </a:lnTo>
                    <a:lnTo>
                      <a:pt x="99150" y="32361"/>
                    </a:lnTo>
                    <a:lnTo>
                      <a:pt x="99266" y="32148"/>
                    </a:lnTo>
                    <a:lnTo>
                      <a:pt x="99363" y="31936"/>
                    </a:lnTo>
                    <a:lnTo>
                      <a:pt x="99440" y="31723"/>
                    </a:lnTo>
                    <a:lnTo>
                      <a:pt x="99517" y="31491"/>
                    </a:lnTo>
                    <a:lnTo>
                      <a:pt x="99614" y="31104"/>
                    </a:lnTo>
                    <a:lnTo>
                      <a:pt x="99691" y="30698"/>
                    </a:lnTo>
                    <a:lnTo>
                      <a:pt x="99730" y="30293"/>
                    </a:lnTo>
                    <a:lnTo>
                      <a:pt x="99730" y="29867"/>
                    </a:lnTo>
                    <a:lnTo>
                      <a:pt x="99711" y="29461"/>
                    </a:lnTo>
                    <a:lnTo>
                      <a:pt x="99672" y="29055"/>
                    </a:lnTo>
                    <a:lnTo>
                      <a:pt x="99595" y="28649"/>
                    </a:lnTo>
                    <a:lnTo>
                      <a:pt x="99517" y="28243"/>
                    </a:lnTo>
                    <a:lnTo>
                      <a:pt x="99401" y="27837"/>
                    </a:lnTo>
                    <a:lnTo>
                      <a:pt x="99285" y="27451"/>
                    </a:lnTo>
                    <a:lnTo>
                      <a:pt x="99150" y="27045"/>
                    </a:lnTo>
                    <a:lnTo>
                      <a:pt x="98995" y="26658"/>
                    </a:lnTo>
                    <a:lnTo>
                      <a:pt x="98667" y="25904"/>
                    </a:lnTo>
                    <a:lnTo>
                      <a:pt x="98319" y="25170"/>
                    </a:lnTo>
                    <a:lnTo>
                      <a:pt x="97797" y="24203"/>
                    </a:lnTo>
                    <a:lnTo>
                      <a:pt x="97236" y="23256"/>
                    </a:lnTo>
                    <a:lnTo>
                      <a:pt x="96637" y="22328"/>
                    </a:lnTo>
                    <a:lnTo>
                      <a:pt x="95999" y="21400"/>
                    </a:lnTo>
                    <a:lnTo>
                      <a:pt x="95322" y="20511"/>
                    </a:lnTo>
                    <a:lnTo>
                      <a:pt x="94627" y="19622"/>
                    </a:lnTo>
                    <a:lnTo>
                      <a:pt x="93911" y="18752"/>
                    </a:lnTo>
                    <a:lnTo>
                      <a:pt x="93157" y="17921"/>
                    </a:lnTo>
                    <a:lnTo>
                      <a:pt x="92403" y="17089"/>
                    </a:lnTo>
                    <a:lnTo>
                      <a:pt x="91611" y="16258"/>
                    </a:lnTo>
                    <a:lnTo>
                      <a:pt x="90818" y="15466"/>
                    </a:lnTo>
                    <a:lnTo>
                      <a:pt x="90006" y="14692"/>
                    </a:lnTo>
                    <a:lnTo>
                      <a:pt x="89194" y="13919"/>
                    </a:lnTo>
                    <a:lnTo>
                      <a:pt x="88383" y="13165"/>
                    </a:lnTo>
                    <a:lnTo>
                      <a:pt x="86739" y="11715"/>
                    </a:lnTo>
                    <a:lnTo>
                      <a:pt x="86024" y="11097"/>
                    </a:lnTo>
                    <a:lnTo>
                      <a:pt x="85290" y="10478"/>
                    </a:lnTo>
                    <a:lnTo>
                      <a:pt x="84555" y="9898"/>
                    </a:lnTo>
                    <a:lnTo>
                      <a:pt x="83801" y="9318"/>
                    </a:lnTo>
                    <a:lnTo>
                      <a:pt x="83047" y="8758"/>
                    </a:lnTo>
                    <a:lnTo>
                      <a:pt x="82274" y="8216"/>
                    </a:lnTo>
                    <a:lnTo>
                      <a:pt x="81481" y="7714"/>
                    </a:lnTo>
                    <a:lnTo>
                      <a:pt x="80669" y="7211"/>
                    </a:lnTo>
                    <a:lnTo>
                      <a:pt x="79858" y="6747"/>
                    </a:lnTo>
                    <a:lnTo>
                      <a:pt x="79046" y="6303"/>
                    </a:lnTo>
                    <a:lnTo>
                      <a:pt x="78214" y="5877"/>
                    </a:lnTo>
                    <a:lnTo>
                      <a:pt x="77364" y="5471"/>
                    </a:lnTo>
                    <a:lnTo>
                      <a:pt x="76513" y="5085"/>
                    </a:lnTo>
                    <a:lnTo>
                      <a:pt x="75643" y="4717"/>
                    </a:lnTo>
                    <a:lnTo>
                      <a:pt x="74773" y="4350"/>
                    </a:lnTo>
                    <a:lnTo>
                      <a:pt x="73904" y="4021"/>
                    </a:lnTo>
                    <a:lnTo>
                      <a:pt x="73014" y="3712"/>
                    </a:lnTo>
                    <a:lnTo>
                      <a:pt x="72125" y="3403"/>
                    </a:lnTo>
                    <a:lnTo>
                      <a:pt x="71236" y="3113"/>
                    </a:lnTo>
                    <a:lnTo>
                      <a:pt x="70347" y="2842"/>
                    </a:lnTo>
                    <a:lnTo>
                      <a:pt x="69438" y="2591"/>
                    </a:lnTo>
                    <a:lnTo>
                      <a:pt x="68530" y="2340"/>
                    </a:lnTo>
                    <a:lnTo>
                      <a:pt x="67640" y="2108"/>
                    </a:lnTo>
                    <a:lnTo>
                      <a:pt x="66732" y="1895"/>
                    </a:lnTo>
                    <a:lnTo>
                      <a:pt x="65862" y="1702"/>
                    </a:lnTo>
                    <a:lnTo>
                      <a:pt x="65011" y="1528"/>
                    </a:lnTo>
                    <a:lnTo>
                      <a:pt x="63291" y="1199"/>
                    </a:lnTo>
                    <a:lnTo>
                      <a:pt x="61551" y="909"/>
                    </a:lnTo>
                    <a:lnTo>
                      <a:pt x="59811" y="658"/>
                    </a:lnTo>
                    <a:lnTo>
                      <a:pt x="58265" y="484"/>
                    </a:lnTo>
                    <a:lnTo>
                      <a:pt x="56699" y="329"/>
                    </a:lnTo>
                    <a:lnTo>
                      <a:pt x="55133" y="194"/>
                    </a:lnTo>
                    <a:lnTo>
                      <a:pt x="53567" y="97"/>
                    </a:lnTo>
                    <a:lnTo>
                      <a:pt x="52001" y="39"/>
                    </a:lnTo>
                    <a:lnTo>
                      <a:pt x="504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962100" y="-3429875"/>
                <a:ext cx="2390800" cy="410800"/>
              </a:xfrm>
              <a:custGeom>
                <a:avLst/>
                <a:gdLst/>
                <a:ahLst/>
                <a:cxnLst/>
                <a:rect l="l" t="t" r="r" b="b"/>
                <a:pathLst>
                  <a:path w="95632" h="16432" extrusionOk="0">
                    <a:moveTo>
                      <a:pt x="93331" y="0"/>
                    </a:moveTo>
                    <a:lnTo>
                      <a:pt x="93234" y="20"/>
                    </a:lnTo>
                    <a:lnTo>
                      <a:pt x="93138" y="39"/>
                    </a:lnTo>
                    <a:lnTo>
                      <a:pt x="93060" y="78"/>
                    </a:lnTo>
                    <a:lnTo>
                      <a:pt x="92983" y="116"/>
                    </a:lnTo>
                    <a:lnTo>
                      <a:pt x="92906" y="174"/>
                    </a:lnTo>
                    <a:lnTo>
                      <a:pt x="92848" y="252"/>
                    </a:lnTo>
                    <a:lnTo>
                      <a:pt x="92809" y="329"/>
                    </a:lnTo>
                    <a:lnTo>
                      <a:pt x="92790" y="406"/>
                    </a:lnTo>
                    <a:lnTo>
                      <a:pt x="92770" y="503"/>
                    </a:lnTo>
                    <a:lnTo>
                      <a:pt x="92790" y="580"/>
                    </a:lnTo>
                    <a:lnTo>
                      <a:pt x="92809" y="658"/>
                    </a:lnTo>
                    <a:lnTo>
                      <a:pt x="92867" y="735"/>
                    </a:lnTo>
                    <a:lnTo>
                      <a:pt x="92944" y="812"/>
                    </a:lnTo>
                    <a:lnTo>
                      <a:pt x="93273" y="1102"/>
                    </a:lnTo>
                    <a:lnTo>
                      <a:pt x="93466" y="1276"/>
                    </a:lnTo>
                    <a:lnTo>
                      <a:pt x="93640" y="1470"/>
                    </a:lnTo>
                    <a:lnTo>
                      <a:pt x="93814" y="1682"/>
                    </a:lnTo>
                    <a:lnTo>
                      <a:pt x="93988" y="1895"/>
                    </a:lnTo>
                    <a:lnTo>
                      <a:pt x="94162" y="2146"/>
                    </a:lnTo>
                    <a:lnTo>
                      <a:pt x="94298" y="2378"/>
                    </a:lnTo>
                    <a:lnTo>
                      <a:pt x="94433" y="2629"/>
                    </a:lnTo>
                    <a:lnTo>
                      <a:pt x="94549" y="2881"/>
                    </a:lnTo>
                    <a:lnTo>
                      <a:pt x="94626" y="3151"/>
                    </a:lnTo>
                    <a:lnTo>
                      <a:pt x="94684" y="3403"/>
                    </a:lnTo>
                    <a:lnTo>
                      <a:pt x="94684" y="3635"/>
                    </a:lnTo>
                    <a:lnTo>
                      <a:pt x="94665" y="3886"/>
                    </a:lnTo>
                    <a:lnTo>
                      <a:pt x="94646" y="4002"/>
                    </a:lnTo>
                    <a:lnTo>
                      <a:pt x="94588" y="4099"/>
                    </a:lnTo>
                    <a:lnTo>
                      <a:pt x="94549" y="4215"/>
                    </a:lnTo>
                    <a:lnTo>
                      <a:pt x="94472" y="4331"/>
                    </a:lnTo>
                    <a:lnTo>
                      <a:pt x="94375" y="4466"/>
                    </a:lnTo>
                    <a:lnTo>
                      <a:pt x="94240" y="4582"/>
                    </a:lnTo>
                    <a:lnTo>
                      <a:pt x="94104" y="4679"/>
                    </a:lnTo>
                    <a:lnTo>
                      <a:pt x="93950" y="4775"/>
                    </a:lnTo>
                    <a:lnTo>
                      <a:pt x="93776" y="4833"/>
                    </a:lnTo>
                    <a:lnTo>
                      <a:pt x="93602" y="4911"/>
                    </a:lnTo>
                    <a:lnTo>
                      <a:pt x="93254" y="5007"/>
                    </a:lnTo>
                    <a:lnTo>
                      <a:pt x="92867" y="5065"/>
                    </a:lnTo>
                    <a:lnTo>
                      <a:pt x="92480" y="5104"/>
                    </a:lnTo>
                    <a:lnTo>
                      <a:pt x="91785" y="5162"/>
                    </a:lnTo>
                    <a:lnTo>
                      <a:pt x="91630" y="5181"/>
                    </a:lnTo>
                    <a:lnTo>
                      <a:pt x="91495" y="5200"/>
                    </a:lnTo>
                    <a:lnTo>
                      <a:pt x="91379" y="5239"/>
                    </a:lnTo>
                    <a:lnTo>
                      <a:pt x="91263" y="5316"/>
                    </a:lnTo>
                    <a:lnTo>
                      <a:pt x="91166" y="5394"/>
                    </a:lnTo>
                    <a:lnTo>
                      <a:pt x="91108" y="5490"/>
                    </a:lnTo>
                    <a:lnTo>
                      <a:pt x="91050" y="5626"/>
                    </a:lnTo>
                    <a:lnTo>
                      <a:pt x="91031" y="5780"/>
                    </a:lnTo>
                    <a:lnTo>
                      <a:pt x="91011" y="6090"/>
                    </a:lnTo>
                    <a:lnTo>
                      <a:pt x="91050" y="6399"/>
                    </a:lnTo>
                    <a:lnTo>
                      <a:pt x="91089" y="6708"/>
                    </a:lnTo>
                    <a:lnTo>
                      <a:pt x="91147" y="7018"/>
                    </a:lnTo>
                    <a:lnTo>
                      <a:pt x="91205" y="7346"/>
                    </a:lnTo>
                    <a:lnTo>
                      <a:pt x="91243" y="7656"/>
                    </a:lnTo>
                    <a:lnTo>
                      <a:pt x="91282" y="7965"/>
                    </a:lnTo>
                    <a:lnTo>
                      <a:pt x="91263" y="8293"/>
                    </a:lnTo>
                    <a:lnTo>
                      <a:pt x="91243" y="8583"/>
                    </a:lnTo>
                    <a:lnTo>
                      <a:pt x="91224" y="8757"/>
                    </a:lnTo>
                    <a:lnTo>
                      <a:pt x="91185" y="8931"/>
                    </a:lnTo>
                    <a:lnTo>
                      <a:pt x="91127" y="9086"/>
                    </a:lnTo>
                    <a:lnTo>
                      <a:pt x="91031" y="9202"/>
                    </a:lnTo>
                    <a:lnTo>
                      <a:pt x="90992" y="9260"/>
                    </a:lnTo>
                    <a:lnTo>
                      <a:pt x="90934" y="9299"/>
                    </a:lnTo>
                    <a:lnTo>
                      <a:pt x="90876" y="9337"/>
                    </a:lnTo>
                    <a:lnTo>
                      <a:pt x="90799" y="9357"/>
                    </a:lnTo>
                    <a:lnTo>
                      <a:pt x="90721" y="9357"/>
                    </a:lnTo>
                    <a:lnTo>
                      <a:pt x="90644" y="9337"/>
                    </a:lnTo>
                    <a:lnTo>
                      <a:pt x="90547" y="9299"/>
                    </a:lnTo>
                    <a:lnTo>
                      <a:pt x="90470" y="9260"/>
                    </a:lnTo>
                    <a:lnTo>
                      <a:pt x="90296" y="9144"/>
                    </a:lnTo>
                    <a:lnTo>
                      <a:pt x="90141" y="8989"/>
                    </a:lnTo>
                    <a:lnTo>
                      <a:pt x="89832" y="8661"/>
                    </a:lnTo>
                    <a:lnTo>
                      <a:pt x="89619" y="8390"/>
                    </a:lnTo>
                    <a:lnTo>
                      <a:pt x="89194" y="7926"/>
                    </a:lnTo>
                    <a:lnTo>
                      <a:pt x="88769" y="7482"/>
                    </a:lnTo>
                    <a:lnTo>
                      <a:pt x="88537" y="7269"/>
                    </a:lnTo>
                    <a:lnTo>
                      <a:pt x="88305" y="7056"/>
                    </a:lnTo>
                    <a:lnTo>
                      <a:pt x="88054" y="6863"/>
                    </a:lnTo>
                    <a:lnTo>
                      <a:pt x="87802" y="6689"/>
                    </a:lnTo>
                    <a:lnTo>
                      <a:pt x="87551" y="6534"/>
                    </a:lnTo>
                    <a:lnTo>
                      <a:pt x="87319" y="6418"/>
                    </a:lnTo>
                    <a:lnTo>
                      <a:pt x="87087" y="6322"/>
                    </a:lnTo>
                    <a:lnTo>
                      <a:pt x="86855" y="6244"/>
                    </a:lnTo>
                    <a:lnTo>
                      <a:pt x="86623" y="6225"/>
                    </a:lnTo>
                    <a:lnTo>
                      <a:pt x="86410" y="6206"/>
                    </a:lnTo>
                    <a:lnTo>
                      <a:pt x="86217" y="6244"/>
                    </a:lnTo>
                    <a:lnTo>
                      <a:pt x="86024" y="6283"/>
                    </a:lnTo>
                    <a:lnTo>
                      <a:pt x="85831" y="6380"/>
                    </a:lnTo>
                    <a:lnTo>
                      <a:pt x="85676" y="6496"/>
                    </a:lnTo>
                    <a:lnTo>
                      <a:pt x="85521" y="6631"/>
                    </a:lnTo>
                    <a:lnTo>
                      <a:pt x="85386" y="6805"/>
                    </a:lnTo>
                    <a:lnTo>
                      <a:pt x="85270" y="6998"/>
                    </a:lnTo>
                    <a:lnTo>
                      <a:pt x="85173" y="7230"/>
                    </a:lnTo>
                    <a:lnTo>
                      <a:pt x="85096" y="7501"/>
                    </a:lnTo>
                    <a:lnTo>
                      <a:pt x="85038" y="7791"/>
                    </a:lnTo>
                    <a:lnTo>
                      <a:pt x="85019" y="8081"/>
                    </a:lnTo>
                    <a:lnTo>
                      <a:pt x="85019" y="8371"/>
                    </a:lnTo>
                    <a:lnTo>
                      <a:pt x="85038" y="8661"/>
                    </a:lnTo>
                    <a:lnTo>
                      <a:pt x="85057" y="8931"/>
                    </a:lnTo>
                    <a:lnTo>
                      <a:pt x="85154" y="9492"/>
                    </a:lnTo>
                    <a:lnTo>
                      <a:pt x="85251" y="10053"/>
                    </a:lnTo>
                    <a:lnTo>
                      <a:pt x="85309" y="10478"/>
                    </a:lnTo>
                    <a:lnTo>
                      <a:pt x="85347" y="10903"/>
                    </a:lnTo>
                    <a:lnTo>
                      <a:pt x="85347" y="11328"/>
                    </a:lnTo>
                    <a:lnTo>
                      <a:pt x="85289" y="11773"/>
                    </a:lnTo>
                    <a:lnTo>
                      <a:pt x="85212" y="12198"/>
                    </a:lnTo>
                    <a:lnTo>
                      <a:pt x="85096" y="12604"/>
                    </a:lnTo>
                    <a:lnTo>
                      <a:pt x="85019" y="12817"/>
                    </a:lnTo>
                    <a:lnTo>
                      <a:pt x="84941" y="13010"/>
                    </a:lnTo>
                    <a:lnTo>
                      <a:pt x="84845" y="13204"/>
                    </a:lnTo>
                    <a:lnTo>
                      <a:pt x="84729" y="13378"/>
                    </a:lnTo>
                    <a:lnTo>
                      <a:pt x="84651" y="13474"/>
                    </a:lnTo>
                    <a:lnTo>
                      <a:pt x="84574" y="13552"/>
                    </a:lnTo>
                    <a:lnTo>
                      <a:pt x="84477" y="13610"/>
                    </a:lnTo>
                    <a:lnTo>
                      <a:pt x="84381" y="13629"/>
                    </a:lnTo>
                    <a:lnTo>
                      <a:pt x="84284" y="13629"/>
                    </a:lnTo>
                    <a:lnTo>
                      <a:pt x="84187" y="13610"/>
                    </a:lnTo>
                    <a:lnTo>
                      <a:pt x="84071" y="13571"/>
                    </a:lnTo>
                    <a:lnTo>
                      <a:pt x="83975" y="13532"/>
                    </a:lnTo>
                    <a:lnTo>
                      <a:pt x="83743" y="13378"/>
                    </a:lnTo>
                    <a:lnTo>
                      <a:pt x="83511" y="13165"/>
                    </a:lnTo>
                    <a:lnTo>
                      <a:pt x="83260" y="12914"/>
                    </a:lnTo>
                    <a:lnTo>
                      <a:pt x="83028" y="12624"/>
                    </a:lnTo>
                    <a:lnTo>
                      <a:pt x="82796" y="12314"/>
                    </a:lnTo>
                    <a:lnTo>
                      <a:pt x="82564" y="12005"/>
                    </a:lnTo>
                    <a:lnTo>
                      <a:pt x="82158" y="11386"/>
                    </a:lnTo>
                    <a:lnTo>
                      <a:pt x="81848" y="10845"/>
                    </a:lnTo>
                    <a:lnTo>
                      <a:pt x="81655" y="10497"/>
                    </a:lnTo>
                    <a:lnTo>
                      <a:pt x="81307" y="9821"/>
                    </a:lnTo>
                    <a:lnTo>
                      <a:pt x="80824" y="8854"/>
                    </a:lnTo>
                    <a:lnTo>
                      <a:pt x="80553" y="8332"/>
                    </a:lnTo>
                    <a:lnTo>
                      <a:pt x="80244" y="7772"/>
                    </a:lnTo>
                    <a:lnTo>
                      <a:pt x="79896" y="7230"/>
                    </a:lnTo>
                    <a:lnTo>
                      <a:pt x="79548" y="6728"/>
                    </a:lnTo>
                    <a:lnTo>
                      <a:pt x="79374" y="6476"/>
                    </a:lnTo>
                    <a:lnTo>
                      <a:pt x="79181" y="6264"/>
                    </a:lnTo>
                    <a:lnTo>
                      <a:pt x="78987" y="6051"/>
                    </a:lnTo>
                    <a:lnTo>
                      <a:pt x="78813" y="5858"/>
                    </a:lnTo>
                    <a:lnTo>
                      <a:pt x="78601" y="5684"/>
                    </a:lnTo>
                    <a:lnTo>
                      <a:pt x="78407" y="5548"/>
                    </a:lnTo>
                    <a:lnTo>
                      <a:pt x="78214" y="5432"/>
                    </a:lnTo>
                    <a:lnTo>
                      <a:pt x="78001" y="5336"/>
                    </a:lnTo>
                    <a:lnTo>
                      <a:pt x="77808" y="5278"/>
                    </a:lnTo>
                    <a:lnTo>
                      <a:pt x="77596" y="5258"/>
                    </a:lnTo>
                    <a:lnTo>
                      <a:pt x="77402" y="5278"/>
                    </a:lnTo>
                    <a:lnTo>
                      <a:pt x="77190" y="5336"/>
                    </a:lnTo>
                    <a:lnTo>
                      <a:pt x="76996" y="5413"/>
                    </a:lnTo>
                    <a:lnTo>
                      <a:pt x="76784" y="5548"/>
                    </a:lnTo>
                    <a:lnTo>
                      <a:pt x="76590" y="5742"/>
                    </a:lnTo>
                    <a:lnTo>
                      <a:pt x="76378" y="5974"/>
                    </a:lnTo>
                    <a:lnTo>
                      <a:pt x="76281" y="6109"/>
                    </a:lnTo>
                    <a:lnTo>
                      <a:pt x="76223" y="6244"/>
                    </a:lnTo>
                    <a:lnTo>
                      <a:pt x="76165" y="6380"/>
                    </a:lnTo>
                    <a:lnTo>
                      <a:pt x="76126" y="6534"/>
                    </a:lnTo>
                    <a:lnTo>
                      <a:pt x="76088" y="6670"/>
                    </a:lnTo>
                    <a:lnTo>
                      <a:pt x="76088" y="6824"/>
                    </a:lnTo>
                    <a:lnTo>
                      <a:pt x="76088" y="7134"/>
                    </a:lnTo>
                    <a:lnTo>
                      <a:pt x="76126" y="7443"/>
                    </a:lnTo>
                    <a:lnTo>
                      <a:pt x="76184" y="7772"/>
                    </a:lnTo>
                    <a:lnTo>
                      <a:pt x="76339" y="8371"/>
                    </a:lnTo>
                    <a:lnTo>
                      <a:pt x="76416" y="8738"/>
                    </a:lnTo>
                    <a:lnTo>
                      <a:pt x="76474" y="9105"/>
                    </a:lnTo>
                    <a:lnTo>
                      <a:pt x="76474" y="9279"/>
                    </a:lnTo>
                    <a:lnTo>
                      <a:pt x="76474" y="9453"/>
                    </a:lnTo>
                    <a:lnTo>
                      <a:pt x="76455" y="9647"/>
                    </a:lnTo>
                    <a:lnTo>
                      <a:pt x="76397" y="9840"/>
                    </a:lnTo>
                    <a:lnTo>
                      <a:pt x="76320" y="10072"/>
                    </a:lnTo>
                    <a:lnTo>
                      <a:pt x="76223" y="10323"/>
                    </a:lnTo>
                    <a:lnTo>
                      <a:pt x="76107" y="10555"/>
                    </a:lnTo>
                    <a:lnTo>
                      <a:pt x="75991" y="10787"/>
                    </a:lnTo>
                    <a:lnTo>
                      <a:pt x="75856" y="11019"/>
                    </a:lnTo>
                    <a:lnTo>
                      <a:pt x="75720" y="11251"/>
                    </a:lnTo>
                    <a:lnTo>
                      <a:pt x="75566" y="11444"/>
                    </a:lnTo>
                    <a:lnTo>
                      <a:pt x="75411" y="11657"/>
                    </a:lnTo>
                    <a:lnTo>
                      <a:pt x="75160" y="11928"/>
                    </a:lnTo>
                    <a:lnTo>
                      <a:pt x="74870" y="12218"/>
                    </a:lnTo>
                    <a:lnTo>
                      <a:pt x="74541" y="12527"/>
                    </a:lnTo>
                    <a:lnTo>
                      <a:pt x="74367" y="12662"/>
                    </a:lnTo>
                    <a:lnTo>
                      <a:pt x="74193" y="12778"/>
                    </a:lnTo>
                    <a:lnTo>
                      <a:pt x="74000" y="12894"/>
                    </a:lnTo>
                    <a:lnTo>
                      <a:pt x="73807" y="12972"/>
                    </a:lnTo>
                    <a:lnTo>
                      <a:pt x="73613" y="13049"/>
                    </a:lnTo>
                    <a:lnTo>
                      <a:pt x="73439" y="13068"/>
                    </a:lnTo>
                    <a:lnTo>
                      <a:pt x="73246" y="13068"/>
                    </a:lnTo>
                    <a:lnTo>
                      <a:pt x="73053" y="13030"/>
                    </a:lnTo>
                    <a:lnTo>
                      <a:pt x="72879" y="12952"/>
                    </a:lnTo>
                    <a:lnTo>
                      <a:pt x="72705" y="12836"/>
                    </a:lnTo>
                    <a:lnTo>
                      <a:pt x="72569" y="12701"/>
                    </a:lnTo>
                    <a:lnTo>
                      <a:pt x="72453" y="12546"/>
                    </a:lnTo>
                    <a:lnTo>
                      <a:pt x="72337" y="12392"/>
                    </a:lnTo>
                    <a:lnTo>
                      <a:pt x="72241" y="12237"/>
                    </a:lnTo>
                    <a:lnTo>
                      <a:pt x="72067" y="11889"/>
                    </a:lnTo>
                    <a:lnTo>
                      <a:pt x="71893" y="11522"/>
                    </a:lnTo>
                    <a:lnTo>
                      <a:pt x="71777" y="11135"/>
                    </a:lnTo>
                    <a:lnTo>
                      <a:pt x="71642" y="10749"/>
                    </a:lnTo>
                    <a:lnTo>
                      <a:pt x="71429" y="10014"/>
                    </a:lnTo>
                    <a:lnTo>
                      <a:pt x="71197" y="9241"/>
                    </a:lnTo>
                    <a:lnTo>
                      <a:pt x="70946" y="8448"/>
                    </a:lnTo>
                    <a:lnTo>
                      <a:pt x="70810" y="8042"/>
                    </a:lnTo>
                    <a:lnTo>
                      <a:pt x="70656" y="7675"/>
                    </a:lnTo>
                    <a:lnTo>
                      <a:pt x="70462" y="7308"/>
                    </a:lnTo>
                    <a:lnTo>
                      <a:pt x="70269" y="6940"/>
                    </a:lnTo>
                    <a:lnTo>
                      <a:pt x="70095" y="6670"/>
                    </a:lnTo>
                    <a:lnTo>
                      <a:pt x="69882" y="6438"/>
                    </a:lnTo>
                    <a:lnTo>
                      <a:pt x="69650" y="6225"/>
                    </a:lnTo>
                    <a:lnTo>
                      <a:pt x="69515" y="6128"/>
                    </a:lnTo>
                    <a:lnTo>
                      <a:pt x="69399" y="6051"/>
                    </a:lnTo>
                    <a:lnTo>
                      <a:pt x="69264" y="5993"/>
                    </a:lnTo>
                    <a:lnTo>
                      <a:pt x="69129" y="5935"/>
                    </a:lnTo>
                    <a:lnTo>
                      <a:pt x="68974" y="5896"/>
                    </a:lnTo>
                    <a:lnTo>
                      <a:pt x="68819" y="5877"/>
                    </a:lnTo>
                    <a:lnTo>
                      <a:pt x="68665" y="5858"/>
                    </a:lnTo>
                    <a:lnTo>
                      <a:pt x="68510" y="5858"/>
                    </a:lnTo>
                    <a:lnTo>
                      <a:pt x="68355" y="5877"/>
                    </a:lnTo>
                    <a:lnTo>
                      <a:pt x="68181" y="5916"/>
                    </a:lnTo>
                    <a:lnTo>
                      <a:pt x="67891" y="6032"/>
                    </a:lnTo>
                    <a:lnTo>
                      <a:pt x="67621" y="6148"/>
                    </a:lnTo>
                    <a:lnTo>
                      <a:pt x="67408" y="6302"/>
                    </a:lnTo>
                    <a:lnTo>
                      <a:pt x="67195" y="6476"/>
                    </a:lnTo>
                    <a:lnTo>
                      <a:pt x="67021" y="6689"/>
                    </a:lnTo>
                    <a:lnTo>
                      <a:pt x="66867" y="6902"/>
                    </a:lnTo>
                    <a:lnTo>
                      <a:pt x="66751" y="7134"/>
                    </a:lnTo>
                    <a:lnTo>
                      <a:pt x="66635" y="7385"/>
                    </a:lnTo>
                    <a:lnTo>
                      <a:pt x="66538" y="7636"/>
                    </a:lnTo>
                    <a:lnTo>
                      <a:pt x="66461" y="7888"/>
                    </a:lnTo>
                    <a:lnTo>
                      <a:pt x="66306" y="8448"/>
                    </a:lnTo>
                    <a:lnTo>
                      <a:pt x="66074" y="9531"/>
                    </a:lnTo>
                    <a:lnTo>
                      <a:pt x="66016" y="9743"/>
                    </a:lnTo>
                    <a:lnTo>
                      <a:pt x="65958" y="9937"/>
                    </a:lnTo>
                    <a:lnTo>
                      <a:pt x="65881" y="10130"/>
                    </a:lnTo>
                    <a:lnTo>
                      <a:pt x="65784" y="10304"/>
                    </a:lnTo>
                    <a:lnTo>
                      <a:pt x="65688" y="10478"/>
                    </a:lnTo>
                    <a:lnTo>
                      <a:pt x="65572" y="10633"/>
                    </a:lnTo>
                    <a:lnTo>
                      <a:pt x="65456" y="10768"/>
                    </a:lnTo>
                    <a:lnTo>
                      <a:pt x="65320" y="10884"/>
                    </a:lnTo>
                    <a:lnTo>
                      <a:pt x="65185" y="10981"/>
                    </a:lnTo>
                    <a:lnTo>
                      <a:pt x="65030" y="11058"/>
                    </a:lnTo>
                    <a:lnTo>
                      <a:pt x="64856" y="11096"/>
                    </a:lnTo>
                    <a:lnTo>
                      <a:pt x="64682" y="11116"/>
                    </a:lnTo>
                    <a:lnTo>
                      <a:pt x="64508" y="11096"/>
                    </a:lnTo>
                    <a:lnTo>
                      <a:pt x="64315" y="11039"/>
                    </a:lnTo>
                    <a:lnTo>
                      <a:pt x="64102" y="10923"/>
                    </a:lnTo>
                    <a:lnTo>
                      <a:pt x="63890" y="10787"/>
                    </a:lnTo>
                    <a:lnTo>
                      <a:pt x="63619" y="10555"/>
                    </a:lnTo>
                    <a:lnTo>
                      <a:pt x="63368" y="10285"/>
                    </a:lnTo>
                    <a:lnTo>
                      <a:pt x="63136" y="9995"/>
                    </a:lnTo>
                    <a:lnTo>
                      <a:pt x="62904" y="9685"/>
                    </a:lnTo>
                    <a:lnTo>
                      <a:pt x="62498" y="9067"/>
                    </a:lnTo>
                    <a:lnTo>
                      <a:pt x="62285" y="8738"/>
                    </a:lnTo>
                    <a:lnTo>
                      <a:pt x="62092" y="8448"/>
                    </a:lnTo>
                    <a:lnTo>
                      <a:pt x="61899" y="8216"/>
                    </a:lnTo>
                    <a:lnTo>
                      <a:pt x="61705" y="7984"/>
                    </a:lnTo>
                    <a:lnTo>
                      <a:pt x="61493" y="7752"/>
                    </a:lnTo>
                    <a:lnTo>
                      <a:pt x="61241" y="7540"/>
                    </a:lnTo>
                    <a:lnTo>
                      <a:pt x="60990" y="7346"/>
                    </a:lnTo>
                    <a:lnTo>
                      <a:pt x="60739" y="7172"/>
                    </a:lnTo>
                    <a:lnTo>
                      <a:pt x="60449" y="6998"/>
                    </a:lnTo>
                    <a:lnTo>
                      <a:pt x="60178" y="6863"/>
                    </a:lnTo>
                    <a:lnTo>
                      <a:pt x="59888" y="6747"/>
                    </a:lnTo>
                    <a:lnTo>
                      <a:pt x="59579" y="6670"/>
                    </a:lnTo>
                    <a:lnTo>
                      <a:pt x="59289" y="6612"/>
                    </a:lnTo>
                    <a:lnTo>
                      <a:pt x="58980" y="6612"/>
                    </a:lnTo>
                    <a:lnTo>
                      <a:pt x="58690" y="6631"/>
                    </a:lnTo>
                    <a:lnTo>
                      <a:pt x="58535" y="6670"/>
                    </a:lnTo>
                    <a:lnTo>
                      <a:pt x="58400" y="6708"/>
                    </a:lnTo>
                    <a:lnTo>
                      <a:pt x="58245" y="6766"/>
                    </a:lnTo>
                    <a:lnTo>
                      <a:pt x="58110" y="6844"/>
                    </a:lnTo>
                    <a:lnTo>
                      <a:pt x="57955" y="6921"/>
                    </a:lnTo>
                    <a:lnTo>
                      <a:pt x="57820" y="7018"/>
                    </a:lnTo>
                    <a:lnTo>
                      <a:pt x="57549" y="7230"/>
                    </a:lnTo>
                    <a:lnTo>
                      <a:pt x="57317" y="7482"/>
                    </a:lnTo>
                    <a:lnTo>
                      <a:pt x="57124" y="7752"/>
                    </a:lnTo>
                    <a:lnTo>
                      <a:pt x="56950" y="8042"/>
                    </a:lnTo>
                    <a:lnTo>
                      <a:pt x="56776" y="8351"/>
                    </a:lnTo>
                    <a:lnTo>
                      <a:pt x="56641" y="8680"/>
                    </a:lnTo>
                    <a:lnTo>
                      <a:pt x="56525" y="9009"/>
                    </a:lnTo>
                    <a:lnTo>
                      <a:pt x="56409" y="9337"/>
                    </a:lnTo>
                    <a:lnTo>
                      <a:pt x="56215" y="10033"/>
                    </a:lnTo>
                    <a:lnTo>
                      <a:pt x="56022" y="10729"/>
                    </a:lnTo>
                    <a:lnTo>
                      <a:pt x="55809" y="11406"/>
                    </a:lnTo>
                    <a:lnTo>
                      <a:pt x="55713" y="11715"/>
                    </a:lnTo>
                    <a:lnTo>
                      <a:pt x="55577" y="12024"/>
                    </a:lnTo>
                    <a:lnTo>
                      <a:pt x="55403" y="12353"/>
                    </a:lnTo>
                    <a:lnTo>
                      <a:pt x="55191" y="12682"/>
                    </a:lnTo>
                    <a:lnTo>
                      <a:pt x="54959" y="12952"/>
                    </a:lnTo>
                    <a:lnTo>
                      <a:pt x="54688" y="13204"/>
                    </a:lnTo>
                    <a:lnTo>
                      <a:pt x="54418" y="13436"/>
                    </a:lnTo>
                    <a:lnTo>
                      <a:pt x="54128" y="13629"/>
                    </a:lnTo>
                    <a:lnTo>
                      <a:pt x="53799" y="13784"/>
                    </a:lnTo>
                    <a:lnTo>
                      <a:pt x="53470" y="13900"/>
                    </a:lnTo>
                    <a:lnTo>
                      <a:pt x="53142" y="13977"/>
                    </a:lnTo>
                    <a:lnTo>
                      <a:pt x="52794" y="14035"/>
                    </a:lnTo>
                    <a:lnTo>
                      <a:pt x="52446" y="14054"/>
                    </a:lnTo>
                    <a:lnTo>
                      <a:pt x="52098" y="14016"/>
                    </a:lnTo>
                    <a:lnTo>
                      <a:pt x="51731" y="13958"/>
                    </a:lnTo>
                    <a:lnTo>
                      <a:pt x="51383" y="13861"/>
                    </a:lnTo>
                    <a:lnTo>
                      <a:pt x="51035" y="13726"/>
                    </a:lnTo>
                    <a:lnTo>
                      <a:pt x="50687" y="13532"/>
                    </a:lnTo>
                    <a:lnTo>
                      <a:pt x="50435" y="13358"/>
                    </a:lnTo>
                    <a:lnTo>
                      <a:pt x="50184" y="13184"/>
                    </a:lnTo>
                    <a:lnTo>
                      <a:pt x="49933" y="12991"/>
                    </a:lnTo>
                    <a:lnTo>
                      <a:pt x="49701" y="12778"/>
                    </a:lnTo>
                    <a:lnTo>
                      <a:pt x="49469" y="12566"/>
                    </a:lnTo>
                    <a:lnTo>
                      <a:pt x="49256" y="12353"/>
                    </a:lnTo>
                    <a:lnTo>
                      <a:pt x="48831" y="11889"/>
                    </a:lnTo>
                    <a:lnTo>
                      <a:pt x="48425" y="11386"/>
                    </a:lnTo>
                    <a:lnTo>
                      <a:pt x="48038" y="10884"/>
                    </a:lnTo>
                    <a:lnTo>
                      <a:pt x="47284" y="9840"/>
                    </a:lnTo>
                    <a:lnTo>
                      <a:pt x="46898" y="9318"/>
                    </a:lnTo>
                    <a:lnTo>
                      <a:pt x="46511" y="8815"/>
                    </a:lnTo>
                    <a:lnTo>
                      <a:pt x="46105" y="8332"/>
                    </a:lnTo>
                    <a:lnTo>
                      <a:pt x="45680" y="7868"/>
                    </a:lnTo>
                    <a:lnTo>
                      <a:pt x="45448" y="7656"/>
                    </a:lnTo>
                    <a:lnTo>
                      <a:pt x="45235" y="7462"/>
                    </a:lnTo>
                    <a:lnTo>
                      <a:pt x="44984" y="7269"/>
                    </a:lnTo>
                    <a:lnTo>
                      <a:pt x="44733" y="7076"/>
                    </a:lnTo>
                    <a:lnTo>
                      <a:pt x="44481" y="6921"/>
                    </a:lnTo>
                    <a:lnTo>
                      <a:pt x="44211" y="6766"/>
                    </a:lnTo>
                    <a:lnTo>
                      <a:pt x="43940" y="6612"/>
                    </a:lnTo>
                    <a:lnTo>
                      <a:pt x="43650" y="6496"/>
                    </a:lnTo>
                    <a:lnTo>
                      <a:pt x="43418" y="6418"/>
                    </a:lnTo>
                    <a:lnTo>
                      <a:pt x="43167" y="6360"/>
                    </a:lnTo>
                    <a:lnTo>
                      <a:pt x="42935" y="6302"/>
                    </a:lnTo>
                    <a:lnTo>
                      <a:pt x="42684" y="6283"/>
                    </a:lnTo>
                    <a:lnTo>
                      <a:pt x="42200" y="6283"/>
                    </a:lnTo>
                    <a:lnTo>
                      <a:pt x="41949" y="6302"/>
                    </a:lnTo>
                    <a:lnTo>
                      <a:pt x="41698" y="6360"/>
                    </a:lnTo>
                    <a:lnTo>
                      <a:pt x="41466" y="6418"/>
                    </a:lnTo>
                    <a:lnTo>
                      <a:pt x="41234" y="6496"/>
                    </a:lnTo>
                    <a:lnTo>
                      <a:pt x="41021" y="6592"/>
                    </a:lnTo>
                    <a:lnTo>
                      <a:pt x="40808" y="6728"/>
                    </a:lnTo>
                    <a:lnTo>
                      <a:pt x="40596" y="6863"/>
                    </a:lnTo>
                    <a:lnTo>
                      <a:pt x="40402" y="6998"/>
                    </a:lnTo>
                    <a:lnTo>
                      <a:pt x="40229" y="7172"/>
                    </a:lnTo>
                    <a:lnTo>
                      <a:pt x="40055" y="7366"/>
                    </a:lnTo>
                    <a:lnTo>
                      <a:pt x="39919" y="7578"/>
                    </a:lnTo>
                    <a:lnTo>
                      <a:pt x="39784" y="7791"/>
                    </a:lnTo>
                    <a:lnTo>
                      <a:pt x="39668" y="8023"/>
                    </a:lnTo>
                    <a:lnTo>
                      <a:pt x="39571" y="8274"/>
                    </a:lnTo>
                    <a:lnTo>
                      <a:pt x="39475" y="8506"/>
                    </a:lnTo>
                    <a:lnTo>
                      <a:pt x="39417" y="8757"/>
                    </a:lnTo>
                    <a:lnTo>
                      <a:pt x="39359" y="9009"/>
                    </a:lnTo>
                    <a:lnTo>
                      <a:pt x="39301" y="9260"/>
                    </a:lnTo>
                    <a:lnTo>
                      <a:pt x="39223" y="9782"/>
                    </a:lnTo>
                    <a:lnTo>
                      <a:pt x="39185" y="10323"/>
                    </a:lnTo>
                    <a:lnTo>
                      <a:pt x="39127" y="11348"/>
                    </a:lnTo>
                    <a:lnTo>
                      <a:pt x="39088" y="11850"/>
                    </a:lnTo>
                    <a:lnTo>
                      <a:pt x="39049" y="12372"/>
                    </a:lnTo>
                    <a:lnTo>
                      <a:pt x="38991" y="12933"/>
                    </a:lnTo>
                    <a:lnTo>
                      <a:pt x="38953" y="13204"/>
                    </a:lnTo>
                    <a:lnTo>
                      <a:pt x="38895" y="13474"/>
                    </a:lnTo>
                    <a:lnTo>
                      <a:pt x="38817" y="13726"/>
                    </a:lnTo>
                    <a:lnTo>
                      <a:pt x="38721" y="13977"/>
                    </a:lnTo>
                    <a:lnTo>
                      <a:pt x="38624" y="14209"/>
                    </a:lnTo>
                    <a:lnTo>
                      <a:pt x="38489" y="14441"/>
                    </a:lnTo>
                    <a:lnTo>
                      <a:pt x="38334" y="14653"/>
                    </a:lnTo>
                    <a:lnTo>
                      <a:pt x="38160" y="14827"/>
                    </a:lnTo>
                    <a:lnTo>
                      <a:pt x="37947" y="15001"/>
                    </a:lnTo>
                    <a:lnTo>
                      <a:pt x="37715" y="15137"/>
                    </a:lnTo>
                    <a:lnTo>
                      <a:pt x="37445" y="15272"/>
                    </a:lnTo>
                    <a:lnTo>
                      <a:pt x="37155" y="15369"/>
                    </a:lnTo>
                    <a:lnTo>
                      <a:pt x="36846" y="15446"/>
                    </a:lnTo>
                    <a:lnTo>
                      <a:pt x="36536" y="15485"/>
                    </a:lnTo>
                    <a:lnTo>
                      <a:pt x="36208" y="15504"/>
                    </a:lnTo>
                    <a:lnTo>
                      <a:pt x="35898" y="15504"/>
                    </a:lnTo>
                    <a:lnTo>
                      <a:pt x="35570" y="15465"/>
                    </a:lnTo>
                    <a:lnTo>
                      <a:pt x="35241" y="15427"/>
                    </a:lnTo>
                    <a:lnTo>
                      <a:pt x="34932" y="15330"/>
                    </a:lnTo>
                    <a:lnTo>
                      <a:pt x="34622" y="15233"/>
                    </a:lnTo>
                    <a:lnTo>
                      <a:pt x="34333" y="15098"/>
                    </a:lnTo>
                    <a:lnTo>
                      <a:pt x="34043" y="14943"/>
                    </a:lnTo>
                    <a:lnTo>
                      <a:pt x="33791" y="14769"/>
                    </a:lnTo>
                    <a:lnTo>
                      <a:pt x="33559" y="14576"/>
                    </a:lnTo>
                    <a:lnTo>
                      <a:pt x="33347" y="14344"/>
                    </a:lnTo>
                    <a:lnTo>
                      <a:pt x="33173" y="14093"/>
                    </a:lnTo>
                    <a:lnTo>
                      <a:pt x="33037" y="13861"/>
                    </a:lnTo>
                    <a:lnTo>
                      <a:pt x="32902" y="13629"/>
                    </a:lnTo>
                    <a:lnTo>
                      <a:pt x="32805" y="13397"/>
                    </a:lnTo>
                    <a:lnTo>
                      <a:pt x="32709" y="13146"/>
                    </a:lnTo>
                    <a:lnTo>
                      <a:pt x="32554" y="12643"/>
                    </a:lnTo>
                    <a:lnTo>
                      <a:pt x="32419" y="12140"/>
                    </a:lnTo>
                    <a:lnTo>
                      <a:pt x="32322" y="11599"/>
                    </a:lnTo>
                    <a:lnTo>
                      <a:pt x="32245" y="11077"/>
                    </a:lnTo>
                    <a:lnTo>
                      <a:pt x="32109" y="9995"/>
                    </a:lnTo>
                    <a:lnTo>
                      <a:pt x="32051" y="9453"/>
                    </a:lnTo>
                    <a:lnTo>
                      <a:pt x="31955" y="8931"/>
                    </a:lnTo>
                    <a:lnTo>
                      <a:pt x="31839" y="8409"/>
                    </a:lnTo>
                    <a:lnTo>
                      <a:pt x="31704" y="7907"/>
                    </a:lnTo>
                    <a:lnTo>
                      <a:pt x="31626" y="7656"/>
                    </a:lnTo>
                    <a:lnTo>
                      <a:pt x="31530" y="7404"/>
                    </a:lnTo>
                    <a:lnTo>
                      <a:pt x="31414" y="7172"/>
                    </a:lnTo>
                    <a:lnTo>
                      <a:pt x="31298" y="6940"/>
                    </a:lnTo>
                    <a:lnTo>
                      <a:pt x="31162" y="6708"/>
                    </a:lnTo>
                    <a:lnTo>
                      <a:pt x="31008" y="6496"/>
                    </a:lnTo>
                    <a:lnTo>
                      <a:pt x="30834" y="6264"/>
                    </a:lnTo>
                    <a:lnTo>
                      <a:pt x="30660" y="6070"/>
                    </a:lnTo>
                    <a:lnTo>
                      <a:pt x="30466" y="5896"/>
                    </a:lnTo>
                    <a:lnTo>
                      <a:pt x="30273" y="5722"/>
                    </a:lnTo>
                    <a:lnTo>
                      <a:pt x="30060" y="5568"/>
                    </a:lnTo>
                    <a:lnTo>
                      <a:pt x="29848" y="5432"/>
                    </a:lnTo>
                    <a:lnTo>
                      <a:pt x="29596" y="5297"/>
                    </a:lnTo>
                    <a:lnTo>
                      <a:pt x="29364" y="5181"/>
                    </a:lnTo>
                    <a:lnTo>
                      <a:pt x="29113" y="5084"/>
                    </a:lnTo>
                    <a:lnTo>
                      <a:pt x="28843" y="4988"/>
                    </a:lnTo>
                    <a:lnTo>
                      <a:pt x="28591" y="4911"/>
                    </a:lnTo>
                    <a:lnTo>
                      <a:pt x="28321" y="4872"/>
                    </a:lnTo>
                    <a:lnTo>
                      <a:pt x="28050" y="4833"/>
                    </a:lnTo>
                    <a:lnTo>
                      <a:pt x="27779" y="4814"/>
                    </a:lnTo>
                    <a:lnTo>
                      <a:pt x="27528" y="4814"/>
                    </a:lnTo>
                    <a:lnTo>
                      <a:pt x="27257" y="4853"/>
                    </a:lnTo>
                    <a:lnTo>
                      <a:pt x="27006" y="4891"/>
                    </a:lnTo>
                    <a:lnTo>
                      <a:pt x="26755" y="4949"/>
                    </a:lnTo>
                    <a:lnTo>
                      <a:pt x="26542" y="5046"/>
                    </a:lnTo>
                    <a:lnTo>
                      <a:pt x="26349" y="5142"/>
                    </a:lnTo>
                    <a:lnTo>
                      <a:pt x="26155" y="5278"/>
                    </a:lnTo>
                    <a:lnTo>
                      <a:pt x="26001" y="5413"/>
                    </a:lnTo>
                    <a:lnTo>
                      <a:pt x="25846" y="5568"/>
                    </a:lnTo>
                    <a:lnTo>
                      <a:pt x="25730" y="5742"/>
                    </a:lnTo>
                    <a:lnTo>
                      <a:pt x="25614" y="5916"/>
                    </a:lnTo>
                    <a:lnTo>
                      <a:pt x="25518" y="6109"/>
                    </a:lnTo>
                    <a:lnTo>
                      <a:pt x="25421" y="6322"/>
                    </a:lnTo>
                    <a:lnTo>
                      <a:pt x="25363" y="6534"/>
                    </a:lnTo>
                    <a:lnTo>
                      <a:pt x="25247" y="6960"/>
                    </a:lnTo>
                    <a:lnTo>
                      <a:pt x="25170" y="7404"/>
                    </a:lnTo>
                    <a:lnTo>
                      <a:pt x="25131" y="7830"/>
                    </a:lnTo>
                    <a:lnTo>
                      <a:pt x="25092" y="8371"/>
                    </a:lnTo>
                    <a:lnTo>
                      <a:pt x="25092" y="8912"/>
                    </a:lnTo>
                    <a:lnTo>
                      <a:pt x="25092" y="10014"/>
                    </a:lnTo>
                    <a:lnTo>
                      <a:pt x="25092" y="10555"/>
                    </a:lnTo>
                    <a:lnTo>
                      <a:pt x="25054" y="11096"/>
                    </a:lnTo>
                    <a:lnTo>
                      <a:pt x="24976" y="11618"/>
                    </a:lnTo>
                    <a:lnTo>
                      <a:pt x="24938" y="11889"/>
                    </a:lnTo>
                    <a:lnTo>
                      <a:pt x="24860" y="12160"/>
                    </a:lnTo>
                    <a:lnTo>
                      <a:pt x="24783" y="12392"/>
                    </a:lnTo>
                    <a:lnTo>
                      <a:pt x="24648" y="12604"/>
                    </a:lnTo>
                    <a:lnTo>
                      <a:pt x="24512" y="12798"/>
                    </a:lnTo>
                    <a:lnTo>
                      <a:pt x="24338" y="12972"/>
                    </a:lnTo>
                    <a:lnTo>
                      <a:pt x="24126" y="13126"/>
                    </a:lnTo>
                    <a:lnTo>
                      <a:pt x="23913" y="13262"/>
                    </a:lnTo>
                    <a:lnTo>
                      <a:pt x="23681" y="13378"/>
                    </a:lnTo>
                    <a:lnTo>
                      <a:pt x="23449" y="13455"/>
                    </a:lnTo>
                    <a:lnTo>
                      <a:pt x="23178" y="13532"/>
                    </a:lnTo>
                    <a:lnTo>
                      <a:pt x="22927" y="13571"/>
                    </a:lnTo>
                    <a:lnTo>
                      <a:pt x="22676" y="13590"/>
                    </a:lnTo>
                    <a:lnTo>
                      <a:pt x="22405" y="13590"/>
                    </a:lnTo>
                    <a:lnTo>
                      <a:pt x="22154" y="13552"/>
                    </a:lnTo>
                    <a:lnTo>
                      <a:pt x="21903" y="13494"/>
                    </a:lnTo>
                    <a:lnTo>
                      <a:pt x="21671" y="13416"/>
                    </a:lnTo>
                    <a:lnTo>
                      <a:pt x="21439" y="13320"/>
                    </a:lnTo>
                    <a:lnTo>
                      <a:pt x="21245" y="13204"/>
                    </a:lnTo>
                    <a:lnTo>
                      <a:pt x="21091" y="13049"/>
                    </a:lnTo>
                    <a:lnTo>
                      <a:pt x="20955" y="12894"/>
                    </a:lnTo>
                    <a:lnTo>
                      <a:pt x="20820" y="12720"/>
                    </a:lnTo>
                    <a:lnTo>
                      <a:pt x="20723" y="12527"/>
                    </a:lnTo>
                    <a:lnTo>
                      <a:pt x="20627" y="12314"/>
                    </a:lnTo>
                    <a:lnTo>
                      <a:pt x="20549" y="12102"/>
                    </a:lnTo>
                    <a:lnTo>
                      <a:pt x="20491" y="11870"/>
                    </a:lnTo>
                    <a:lnTo>
                      <a:pt x="20414" y="11406"/>
                    </a:lnTo>
                    <a:lnTo>
                      <a:pt x="20356" y="10942"/>
                    </a:lnTo>
                    <a:lnTo>
                      <a:pt x="20298" y="10091"/>
                    </a:lnTo>
                    <a:lnTo>
                      <a:pt x="20240" y="9163"/>
                    </a:lnTo>
                    <a:lnTo>
                      <a:pt x="20202" y="8680"/>
                    </a:lnTo>
                    <a:lnTo>
                      <a:pt x="20144" y="8216"/>
                    </a:lnTo>
                    <a:lnTo>
                      <a:pt x="20086" y="7752"/>
                    </a:lnTo>
                    <a:lnTo>
                      <a:pt x="19989" y="7288"/>
                    </a:lnTo>
                    <a:lnTo>
                      <a:pt x="19854" y="6844"/>
                    </a:lnTo>
                    <a:lnTo>
                      <a:pt x="19776" y="6631"/>
                    </a:lnTo>
                    <a:lnTo>
                      <a:pt x="19699" y="6418"/>
                    </a:lnTo>
                    <a:lnTo>
                      <a:pt x="19583" y="6206"/>
                    </a:lnTo>
                    <a:lnTo>
                      <a:pt x="19467" y="6032"/>
                    </a:lnTo>
                    <a:lnTo>
                      <a:pt x="19332" y="5838"/>
                    </a:lnTo>
                    <a:lnTo>
                      <a:pt x="19177" y="5664"/>
                    </a:lnTo>
                    <a:lnTo>
                      <a:pt x="19003" y="5510"/>
                    </a:lnTo>
                    <a:lnTo>
                      <a:pt x="18829" y="5355"/>
                    </a:lnTo>
                    <a:lnTo>
                      <a:pt x="18636" y="5220"/>
                    </a:lnTo>
                    <a:lnTo>
                      <a:pt x="18442" y="5104"/>
                    </a:lnTo>
                    <a:lnTo>
                      <a:pt x="18230" y="4988"/>
                    </a:lnTo>
                    <a:lnTo>
                      <a:pt x="18017" y="4911"/>
                    </a:lnTo>
                    <a:lnTo>
                      <a:pt x="17785" y="4853"/>
                    </a:lnTo>
                    <a:lnTo>
                      <a:pt x="17572" y="4814"/>
                    </a:lnTo>
                    <a:lnTo>
                      <a:pt x="17341" y="4795"/>
                    </a:lnTo>
                    <a:lnTo>
                      <a:pt x="17109" y="4795"/>
                    </a:lnTo>
                    <a:lnTo>
                      <a:pt x="16877" y="4833"/>
                    </a:lnTo>
                    <a:lnTo>
                      <a:pt x="16664" y="4911"/>
                    </a:lnTo>
                    <a:lnTo>
                      <a:pt x="16413" y="5007"/>
                    </a:lnTo>
                    <a:lnTo>
                      <a:pt x="16219" y="5142"/>
                    </a:lnTo>
                    <a:lnTo>
                      <a:pt x="16045" y="5316"/>
                    </a:lnTo>
                    <a:lnTo>
                      <a:pt x="15891" y="5510"/>
                    </a:lnTo>
                    <a:lnTo>
                      <a:pt x="15775" y="5722"/>
                    </a:lnTo>
                    <a:lnTo>
                      <a:pt x="15659" y="5935"/>
                    </a:lnTo>
                    <a:lnTo>
                      <a:pt x="15581" y="6186"/>
                    </a:lnTo>
                    <a:lnTo>
                      <a:pt x="15523" y="6438"/>
                    </a:lnTo>
                    <a:lnTo>
                      <a:pt x="15465" y="6689"/>
                    </a:lnTo>
                    <a:lnTo>
                      <a:pt x="15427" y="6960"/>
                    </a:lnTo>
                    <a:lnTo>
                      <a:pt x="15369" y="7501"/>
                    </a:lnTo>
                    <a:lnTo>
                      <a:pt x="15330" y="8004"/>
                    </a:lnTo>
                    <a:lnTo>
                      <a:pt x="15272" y="8467"/>
                    </a:lnTo>
                    <a:lnTo>
                      <a:pt x="15195" y="8796"/>
                    </a:lnTo>
                    <a:lnTo>
                      <a:pt x="15059" y="9144"/>
                    </a:lnTo>
                    <a:lnTo>
                      <a:pt x="14885" y="9511"/>
                    </a:lnTo>
                    <a:lnTo>
                      <a:pt x="14692" y="9840"/>
                    </a:lnTo>
                    <a:lnTo>
                      <a:pt x="14576" y="10014"/>
                    </a:lnTo>
                    <a:lnTo>
                      <a:pt x="14441" y="10169"/>
                    </a:lnTo>
                    <a:lnTo>
                      <a:pt x="14325" y="10304"/>
                    </a:lnTo>
                    <a:lnTo>
                      <a:pt x="14190" y="10439"/>
                    </a:lnTo>
                    <a:lnTo>
                      <a:pt x="14035" y="10555"/>
                    </a:lnTo>
                    <a:lnTo>
                      <a:pt x="13880" y="10652"/>
                    </a:lnTo>
                    <a:lnTo>
                      <a:pt x="13726" y="10749"/>
                    </a:lnTo>
                    <a:lnTo>
                      <a:pt x="13571" y="10807"/>
                    </a:lnTo>
                    <a:lnTo>
                      <a:pt x="13416" y="10845"/>
                    </a:lnTo>
                    <a:lnTo>
                      <a:pt x="13281" y="10845"/>
                    </a:lnTo>
                    <a:lnTo>
                      <a:pt x="13146" y="10826"/>
                    </a:lnTo>
                    <a:lnTo>
                      <a:pt x="13030" y="10768"/>
                    </a:lnTo>
                    <a:lnTo>
                      <a:pt x="12914" y="10710"/>
                    </a:lnTo>
                    <a:lnTo>
                      <a:pt x="12817" y="10633"/>
                    </a:lnTo>
                    <a:lnTo>
                      <a:pt x="12720" y="10517"/>
                    </a:lnTo>
                    <a:lnTo>
                      <a:pt x="12624" y="10420"/>
                    </a:lnTo>
                    <a:lnTo>
                      <a:pt x="12469" y="10169"/>
                    </a:lnTo>
                    <a:lnTo>
                      <a:pt x="12334" y="9898"/>
                    </a:lnTo>
                    <a:lnTo>
                      <a:pt x="12218" y="9627"/>
                    </a:lnTo>
                    <a:lnTo>
                      <a:pt x="12121" y="9376"/>
                    </a:lnTo>
                    <a:lnTo>
                      <a:pt x="12024" y="9086"/>
                    </a:lnTo>
                    <a:lnTo>
                      <a:pt x="11947" y="8796"/>
                    </a:lnTo>
                    <a:lnTo>
                      <a:pt x="11889" y="8487"/>
                    </a:lnTo>
                    <a:lnTo>
                      <a:pt x="11831" y="8197"/>
                    </a:lnTo>
                    <a:lnTo>
                      <a:pt x="11812" y="8004"/>
                    </a:lnTo>
                    <a:lnTo>
                      <a:pt x="11831" y="7830"/>
                    </a:lnTo>
                    <a:lnTo>
                      <a:pt x="11850" y="7656"/>
                    </a:lnTo>
                    <a:lnTo>
                      <a:pt x="11889" y="7482"/>
                    </a:lnTo>
                    <a:lnTo>
                      <a:pt x="11966" y="7153"/>
                    </a:lnTo>
                    <a:lnTo>
                      <a:pt x="12063" y="6805"/>
                    </a:lnTo>
                    <a:lnTo>
                      <a:pt x="12082" y="6650"/>
                    </a:lnTo>
                    <a:lnTo>
                      <a:pt x="12102" y="6496"/>
                    </a:lnTo>
                    <a:lnTo>
                      <a:pt x="12102" y="6360"/>
                    </a:lnTo>
                    <a:lnTo>
                      <a:pt x="12102" y="6225"/>
                    </a:lnTo>
                    <a:lnTo>
                      <a:pt x="12063" y="6109"/>
                    </a:lnTo>
                    <a:lnTo>
                      <a:pt x="12024" y="5993"/>
                    </a:lnTo>
                    <a:lnTo>
                      <a:pt x="11986" y="5877"/>
                    </a:lnTo>
                    <a:lnTo>
                      <a:pt x="11908" y="5780"/>
                    </a:lnTo>
                    <a:lnTo>
                      <a:pt x="11850" y="5684"/>
                    </a:lnTo>
                    <a:lnTo>
                      <a:pt x="11754" y="5587"/>
                    </a:lnTo>
                    <a:lnTo>
                      <a:pt x="11657" y="5510"/>
                    </a:lnTo>
                    <a:lnTo>
                      <a:pt x="11561" y="5432"/>
                    </a:lnTo>
                    <a:lnTo>
                      <a:pt x="11309" y="5297"/>
                    </a:lnTo>
                    <a:lnTo>
                      <a:pt x="11019" y="5181"/>
                    </a:lnTo>
                    <a:lnTo>
                      <a:pt x="10845" y="5142"/>
                    </a:lnTo>
                    <a:lnTo>
                      <a:pt x="10691" y="5123"/>
                    </a:lnTo>
                    <a:lnTo>
                      <a:pt x="10517" y="5104"/>
                    </a:lnTo>
                    <a:lnTo>
                      <a:pt x="10381" y="5123"/>
                    </a:lnTo>
                    <a:lnTo>
                      <a:pt x="10227" y="5142"/>
                    </a:lnTo>
                    <a:lnTo>
                      <a:pt x="10091" y="5181"/>
                    </a:lnTo>
                    <a:lnTo>
                      <a:pt x="9956" y="5220"/>
                    </a:lnTo>
                    <a:lnTo>
                      <a:pt x="9840" y="5297"/>
                    </a:lnTo>
                    <a:lnTo>
                      <a:pt x="9724" y="5374"/>
                    </a:lnTo>
                    <a:lnTo>
                      <a:pt x="9608" y="5452"/>
                    </a:lnTo>
                    <a:lnTo>
                      <a:pt x="9395" y="5664"/>
                    </a:lnTo>
                    <a:lnTo>
                      <a:pt x="9183" y="5896"/>
                    </a:lnTo>
                    <a:lnTo>
                      <a:pt x="9009" y="6148"/>
                    </a:lnTo>
                    <a:lnTo>
                      <a:pt x="8835" y="6438"/>
                    </a:lnTo>
                    <a:lnTo>
                      <a:pt x="8661" y="6728"/>
                    </a:lnTo>
                    <a:lnTo>
                      <a:pt x="8332" y="7308"/>
                    </a:lnTo>
                    <a:lnTo>
                      <a:pt x="8178" y="7578"/>
                    </a:lnTo>
                    <a:lnTo>
                      <a:pt x="8004" y="7849"/>
                    </a:lnTo>
                    <a:lnTo>
                      <a:pt x="7830" y="8081"/>
                    </a:lnTo>
                    <a:lnTo>
                      <a:pt x="7636" y="8274"/>
                    </a:lnTo>
                    <a:lnTo>
                      <a:pt x="7443" y="8429"/>
                    </a:lnTo>
                    <a:lnTo>
                      <a:pt x="7211" y="8564"/>
                    </a:lnTo>
                    <a:lnTo>
                      <a:pt x="6960" y="8680"/>
                    </a:lnTo>
                    <a:lnTo>
                      <a:pt x="6689" y="8796"/>
                    </a:lnTo>
                    <a:lnTo>
                      <a:pt x="6399" y="8873"/>
                    </a:lnTo>
                    <a:lnTo>
                      <a:pt x="6109" y="8951"/>
                    </a:lnTo>
                    <a:lnTo>
                      <a:pt x="5839" y="8989"/>
                    </a:lnTo>
                    <a:lnTo>
                      <a:pt x="5607" y="8989"/>
                    </a:lnTo>
                    <a:lnTo>
                      <a:pt x="5375" y="8970"/>
                    </a:lnTo>
                    <a:lnTo>
                      <a:pt x="5297" y="8951"/>
                    </a:lnTo>
                    <a:lnTo>
                      <a:pt x="5259" y="8912"/>
                    </a:lnTo>
                    <a:lnTo>
                      <a:pt x="5220" y="8873"/>
                    </a:lnTo>
                    <a:lnTo>
                      <a:pt x="5181" y="8796"/>
                    </a:lnTo>
                    <a:lnTo>
                      <a:pt x="5143" y="8583"/>
                    </a:lnTo>
                    <a:lnTo>
                      <a:pt x="5123" y="8371"/>
                    </a:lnTo>
                    <a:lnTo>
                      <a:pt x="5104" y="8139"/>
                    </a:lnTo>
                    <a:lnTo>
                      <a:pt x="5104" y="7888"/>
                    </a:lnTo>
                    <a:lnTo>
                      <a:pt x="5123" y="7617"/>
                    </a:lnTo>
                    <a:lnTo>
                      <a:pt x="5143" y="7366"/>
                    </a:lnTo>
                    <a:lnTo>
                      <a:pt x="5201" y="7114"/>
                    </a:lnTo>
                    <a:lnTo>
                      <a:pt x="5259" y="6902"/>
                    </a:lnTo>
                    <a:lnTo>
                      <a:pt x="5336" y="6708"/>
                    </a:lnTo>
                    <a:lnTo>
                      <a:pt x="5471" y="6534"/>
                    </a:lnTo>
                    <a:lnTo>
                      <a:pt x="5626" y="6322"/>
                    </a:lnTo>
                    <a:lnTo>
                      <a:pt x="6032" y="5896"/>
                    </a:lnTo>
                    <a:lnTo>
                      <a:pt x="6457" y="5452"/>
                    </a:lnTo>
                    <a:lnTo>
                      <a:pt x="6670" y="5220"/>
                    </a:lnTo>
                    <a:lnTo>
                      <a:pt x="6882" y="4969"/>
                    </a:lnTo>
                    <a:lnTo>
                      <a:pt x="7076" y="4737"/>
                    </a:lnTo>
                    <a:lnTo>
                      <a:pt x="7230" y="4485"/>
                    </a:lnTo>
                    <a:lnTo>
                      <a:pt x="7346" y="4234"/>
                    </a:lnTo>
                    <a:lnTo>
                      <a:pt x="7385" y="4099"/>
                    </a:lnTo>
                    <a:lnTo>
                      <a:pt x="7424" y="3983"/>
                    </a:lnTo>
                    <a:lnTo>
                      <a:pt x="7443" y="3847"/>
                    </a:lnTo>
                    <a:lnTo>
                      <a:pt x="7443" y="3731"/>
                    </a:lnTo>
                    <a:lnTo>
                      <a:pt x="7424" y="3596"/>
                    </a:lnTo>
                    <a:lnTo>
                      <a:pt x="7404" y="3461"/>
                    </a:lnTo>
                    <a:lnTo>
                      <a:pt x="7346" y="3345"/>
                    </a:lnTo>
                    <a:lnTo>
                      <a:pt x="7288" y="3209"/>
                    </a:lnTo>
                    <a:lnTo>
                      <a:pt x="7211" y="3093"/>
                    </a:lnTo>
                    <a:lnTo>
                      <a:pt x="7114" y="2958"/>
                    </a:lnTo>
                    <a:lnTo>
                      <a:pt x="7018" y="2861"/>
                    </a:lnTo>
                    <a:lnTo>
                      <a:pt x="6902" y="2784"/>
                    </a:lnTo>
                    <a:lnTo>
                      <a:pt x="6805" y="2707"/>
                    </a:lnTo>
                    <a:lnTo>
                      <a:pt x="6689" y="2649"/>
                    </a:lnTo>
                    <a:lnTo>
                      <a:pt x="6554" y="2610"/>
                    </a:lnTo>
                    <a:lnTo>
                      <a:pt x="6438" y="2571"/>
                    </a:lnTo>
                    <a:lnTo>
                      <a:pt x="6167" y="2513"/>
                    </a:lnTo>
                    <a:lnTo>
                      <a:pt x="5877" y="2513"/>
                    </a:lnTo>
                    <a:lnTo>
                      <a:pt x="5587" y="2533"/>
                    </a:lnTo>
                    <a:lnTo>
                      <a:pt x="5297" y="2591"/>
                    </a:lnTo>
                    <a:lnTo>
                      <a:pt x="4988" y="2668"/>
                    </a:lnTo>
                    <a:lnTo>
                      <a:pt x="4679" y="2745"/>
                    </a:lnTo>
                    <a:lnTo>
                      <a:pt x="4369" y="2842"/>
                    </a:lnTo>
                    <a:lnTo>
                      <a:pt x="3789" y="3074"/>
                    </a:lnTo>
                    <a:lnTo>
                      <a:pt x="3248" y="3287"/>
                    </a:lnTo>
                    <a:lnTo>
                      <a:pt x="2804" y="3441"/>
                    </a:lnTo>
                    <a:lnTo>
                      <a:pt x="2552" y="3499"/>
                    </a:lnTo>
                    <a:lnTo>
                      <a:pt x="2224" y="3557"/>
                    </a:lnTo>
                    <a:lnTo>
                      <a:pt x="1856" y="3596"/>
                    </a:lnTo>
                    <a:lnTo>
                      <a:pt x="1682" y="3596"/>
                    </a:lnTo>
                    <a:lnTo>
                      <a:pt x="1508" y="3577"/>
                    </a:lnTo>
                    <a:lnTo>
                      <a:pt x="1354" y="3557"/>
                    </a:lnTo>
                    <a:lnTo>
                      <a:pt x="1238" y="3519"/>
                    </a:lnTo>
                    <a:lnTo>
                      <a:pt x="1122" y="3461"/>
                    </a:lnTo>
                    <a:lnTo>
                      <a:pt x="1064" y="3383"/>
                    </a:lnTo>
                    <a:lnTo>
                      <a:pt x="1025" y="3325"/>
                    </a:lnTo>
                    <a:lnTo>
                      <a:pt x="1025" y="3287"/>
                    </a:lnTo>
                    <a:lnTo>
                      <a:pt x="1044" y="3151"/>
                    </a:lnTo>
                    <a:lnTo>
                      <a:pt x="1102" y="3016"/>
                    </a:lnTo>
                    <a:lnTo>
                      <a:pt x="1218" y="2842"/>
                    </a:lnTo>
                    <a:lnTo>
                      <a:pt x="1450" y="2571"/>
                    </a:lnTo>
                    <a:lnTo>
                      <a:pt x="1721" y="2339"/>
                    </a:lnTo>
                    <a:lnTo>
                      <a:pt x="1972" y="2107"/>
                    </a:lnTo>
                    <a:lnTo>
                      <a:pt x="2243" y="1895"/>
                    </a:lnTo>
                    <a:lnTo>
                      <a:pt x="2804" y="1450"/>
                    </a:lnTo>
                    <a:lnTo>
                      <a:pt x="3055" y="1218"/>
                    </a:lnTo>
                    <a:lnTo>
                      <a:pt x="3306" y="967"/>
                    </a:lnTo>
                    <a:lnTo>
                      <a:pt x="3364" y="890"/>
                    </a:lnTo>
                    <a:lnTo>
                      <a:pt x="3403" y="793"/>
                    </a:lnTo>
                    <a:lnTo>
                      <a:pt x="3422" y="696"/>
                    </a:lnTo>
                    <a:lnTo>
                      <a:pt x="3422" y="600"/>
                    </a:lnTo>
                    <a:lnTo>
                      <a:pt x="3403" y="522"/>
                    </a:lnTo>
                    <a:lnTo>
                      <a:pt x="3364" y="426"/>
                    </a:lnTo>
                    <a:lnTo>
                      <a:pt x="3325" y="348"/>
                    </a:lnTo>
                    <a:lnTo>
                      <a:pt x="3267" y="290"/>
                    </a:lnTo>
                    <a:lnTo>
                      <a:pt x="3190" y="232"/>
                    </a:lnTo>
                    <a:lnTo>
                      <a:pt x="3113" y="194"/>
                    </a:lnTo>
                    <a:lnTo>
                      <a:pt x="3035" y="155"/>
                    </a:lnTo>
                    <a:lnTo>
                      <a:pt x="2842" y="155"/>
                    </a:lnTo>
                    <a:lnTo>
                      <a:pt x="2765" y="174"/>
                    </a:lnTo>
                    <a:lnTo>
                      <a:pt x="2688" y="232"/>
                    </a:lnTo>
                    <a:lnTo>
                      <a:pt x="2591" y="310"/>
                    </a:lnTo>
                    <a:lnTo>
                      <a:pt x="2436" y="464"/>
                    </a:lnTo>
                    <a:lnTo>
                      <a:pt x="2243" y="638"/>
                    </a:lnTo>
                    <a:lnTo>
                      <a:pt x="1760" y="1025"/>
                    </a:lnTo>
                    <a:lnTo>
                      <a:pt x="1238" y="1450"/>
                    </a:lnTo>
                    <a:lnTo>
                      <a:pt x="986" y="1663"/>
                    </a:lnTo>
                    <a:lnTo>
                      <a:pt x="735" y="1895"/>
                    </a:lnTo>
                    <a:lnTo>
                      <a:pt x="522" y="2146"/>
                    </a:lnTo>
                    <a:lnTo>
                      <a:pt x="329" y="2378"/>
                    </a:lnTo>
                    <a:lnTo>
                      <a:pt x="174" y="2629"/>
                    </a:lnTo>
                    <a:lnTo>
                      <a:pt x="117" y="2765"/>
                    </a:lnTo>
                    <a:lnTo>
                      <a:pt x="59" y="2900"/>
                    </a:lnTo>
                    <a:lnTo>
                      <a:pt x="20" y="3016"/>
                    </a:lnTo>
                    <a:lnTo>
                      <a:pt x="1" y="3151"/>
                    </a:lnTo>
                    <a:lnTo>
                      <a:pt x="1" y="3287"/>
                    </a:lnTo>
                    <a:lnTo>
                      <a:pt x="20" y="3422"/>
                    </a:lnTo>
                    <a:lnTo>
                      <a:pt x="39" y="3538"/>
                    </a:lnTo>
                    <a:lnTo>
                      <a:pt x="97" y="3673"/>
                    </a:lnTo>
                    <a:lnTo>
                      <a:pt x="174" y="3809"/>
                    </a:lnTo>
                    <a:lnTo>
                      <a:pt x="252" y="3944"/>
                    </a:lnTo>
                    <a:lnTo>
                      <a:pt x="368" y="4060"/>
                    </a:lnTo>
                    <a:lnTo>
                      <a:pt x="484" y="4176"/>
                    </a:lnTo>
                    <a:lnTo>
                      <a:pt x="600" y="4292"/>
                    </a:lnTo>
                    <a:lnTo>
                      <a:pt x="735" y="4369"/>
                    </a:lnTo>
                    <a:lnTo>
                      <a:pt x="851" y="4447"/>
                    </a:lnTo>
                    <a:lnTo>
                      <a:pt x="986" y="4505"/>
                    </a:lnTo>
                    <a:lnTo>
                      <a:pt x="1122" y="4543"/>
                    </a:lnTo>
                    <a:lnTo>
                      <a:pt x="1276" y="4582"/>
                    </a:lnTo>
                    <a:lnTo>
                      <a:pt x="1566" y="4621"/>
                    </a:lnTo>
                    <a:lnTo>
                      <a:pt x="1856" y="4640"/>
                    </a:lnTo>
                    <a:lnTo>
                      <a:pt x="2166" y="4601"/>
                    </a:lnTo>
                    <a:lnTo>
                      <a:pt x="2494" y="4563"/>
                    </a:lnTo>
                    <a:lnTo>
                      <a:pt x="2804" y="4485"/>
                    </a:lnTo>
                    <a:lnTo>
                      <a:pt x="3113" y="4389"/>
                    </a:lnTo>
                    <a:lnTo>
                      <a:pt x="3731" y="4176"/>
                    </a:lnTo>
                    <a:lnTo>
                      <a:pt x="4331" y="3944"/>
                    </a:lnTo>
                    <a:lnTo>
                      <a:pt x="4853" y="3770"/>
                    </a:lnTo>
                    <a:lnTo>
                      <a:pt x="5123" y="3693"/>
                    </a:lnTo>
                    <a:lnTo>
                      <a:pt x="5433" y="3615"/>
                    </a:lnTo>
                    <a:lnTo>
                      <a:pt x="5761" y="3557"/>
                    </a:lnTo>
                    <a:lnTo>
                      <a:pt x="6051" y="3557"/>
                    </a:lnTo>
                    <a:lnTo>
                      <a:pt x="6186" y="3577"/>
                    </a:lnTo>
                    <a:lnTo>
                      <a:pt x="6283" y="3596"/>
                    </a:lnTo>
                    <a:lnTo>
                      <a:pt x="6360" y="3654"/>
                    </a:lnTo>
                    <a:lnTo>
                      <a:pt x="6399" y="3731"/>
                    </a:lnTo>
                    <a:lnTo>
                      <a:pt x="6399" y="3847"/>
                    </a:lnTo>
                    <a:lnTo>
                      <a:pt x="6380" y="3963"/>
                    </a:lnTo>
                    <a:lnTo>
                      <a:pt x="6283" y="4118"/>
                    </a:lnTo>
                    <a:lnTo>
                      <a:pt x="6148" y="4311"/>
                    </a:lnTo>
                    <a:lnTo>
                      <a:pt x="5935" y="4582"/>
                    </a:lnTo>
                    <a:lnTo>
                      <a:pt x="5684" y="4853"/>
                    </a:lnTo>
                    <a:lnTo>
                      <a:pt x="5181" y="5355"/>
                    </a:lnTo>
                    <a:lnTo>
                      <a:pt x="4949" y="5626"/>
                    </a:lnTo>
                    <a:lnTo>
                      <a:pt x="4717" y="5896"/>
                    </a:lnTo>
                    <a:lnTo>
                      <a:pt x="4524" y="6186"/>
                    </a:lnTo>
                    <a:lnTo>
                      <a:pt x="4369" y="6496"/>
                    </a:lnTo>
                    <a:lnTo>
                      <a:pt x="4273" y="6708"/>
                    </a:lnTo>
                    <a:lnTo>
                      <a:pt x="4234" y="6940"/>
                    </a:lnTo>
                    <a:lnTo>
                      <a:pt x="4195" y="7172"/>
                    </a:lnTo>
                    <a:lnTo>
                      <a:pt x="4195" y="7385"/>
                    </a:lnTo>
                    <a:lnTo>
                      <a:pt x="4176" y="7849"/>
                    </a:lnTo>
                    <a:lnTo>
                      <a:pt x="4195" y="8313"/>
                    </a:lnTo>
                    <a:lnTo>
                      <a:pt x="4176" y="8525"/>
                    </a:lnTo>
                    <a:lnTo>
                      <a:pt x="4195" y="8719"/>
                    </a:lnTo>
                    <a:lnTo>
                      <a:pt x="4215" y="8931"/>
                    </a:lnTo>
                    <a:lnTo>
                      <a:pt x="4253" y="9125"/>
                    </a:lnTo>
                    <a:lnTo>
                      <a:pt x="4331" y="9299"/>
                    </a:lnTo>
                    <a:lnTo>
                      <a:pt x="4427" y="9473"/>
                    </a:lnTo>
                    <a:lnTo>
                      <a:pt x="4543" y="9627"/>
                    </a:lnTo>
                    <a:lnTo>
                      <a:pt x="4717" y="9763"/>
                    </a:lnTo>
                    <a:lnTo>
                      <a:pt x="4853" y="9840"/>
                    </a:lnTo>
                    <a:lnTo>
                      <a:pt x="4988" y="9898"/>
                    </a:lnTo>
                    <a:lnTo>
                      <a:pt x="5143" y="9937"/>
                    </a:lnTo>
                    <a:lnTo>
                      <a:pt x="5297" y="9956"/>
                    </a:lnTo>
                    <a:lnTo>
                      <a:pt x="5452" y="9975"/>
                    </a:lnTo>
                    <a:lnTo>
                      <a:pt x="5626" y="9975"/>
                    </a:lnTo>
                    <a:lnTo>
                      <a:pt x="5954" y="9956"/>
                    </a:lnTo>
                    <a:lnTo>
                      <a:pt x="6283" y="9879"/>
                    </a:lnTo>
                    <a:lnTo>
                      <a:pt x="6612" y="9801"/>
                    </a:lnTo>
                    <a:lnTo>
                      <a:pt x="6902" y="9705"/>
                    </a:lnTo>
                    <a:lnTo>
                      <a:pt x="7192" y="9608"/>
                    </a:lnTo>
                    <a:lnTo>
                      <a:pt x="7385" y="9531"/>
                    </a:lnTo>
                    <a:lnTo>
                      <a:pt x="7559" y="9453"/>
                    </a:lnTo>
                    <a:lnTo>
                      <a:pt x="7733" y="9357"/>
                    </a:lnTo>
                    <a:lnTo>
                      <a:pt x="7868" y="9260"/>
                    </a:lnTo>
                    <a:lnTo>
                      <a:pt x="8139" y="9047"/>
                    </a:lnTo>
                    <a:lnTo>
                      <a:pt x="8371" y="8815"/>
                    </a:lnTo>
                    <a:lnTo>
                      <a:pt x="8564" y="8564"/>
                    </a:lnTo>
                    <a:lnTo>
                      <a:pt x="8777" y="8274"/>
                    </a:lnTo>
                    <a:lnTo>
                      <a:pt x="9163" y="7636"/>
                    </a:lnTo>
                    <a:lnTo>
                      <a:pt x="9550" y="7095"/>
                    </a:lnTo>
                    <a:lnTo>
                      <a:pt x="9937" y="6554"/>
                    </a:lnTo>
                    <a:lnTo>
                      <a:pt x="10091" y="6341"/>
                    </a:lnTo>
                    <a:lnTo>
                      <a:pt x="10188" y="6244"/>
                    </a:lnTo>
                    <a:lnTo>
                      <a:pt x="10285" y="6167"/>
                    </a:lnTo>
                    <a:lnTo>
                      <a:pt x="10381" y="6109"/>
                    </a:lnTo>
                    <a:lnTo>
                      <a:pt x="10497" y="6090"/>
                    </a:lnTo>
                    <a:lnTo>
                      <a:pt x="10633" y="6090"/>
                    </a:lnTo>
                    <a:lnTo>
                      <a:pt x="10807" y="6128"/>
                    </a:lnTo>
                    <a:lnTo>
                      <a:pt x="10923" y="6186"/>
                    </a:lnTo>
                    <a:lnTo>
                      <a:pt x="11019" y="6225"/>
                    </a:lnTo>
                    <a:lnTo>
                      <a:pt x="11077" y="6283"/>
                    </a:lnTo>
                    <a:lnTo>
                      <a:pt x="11116" y="6360"/>
                    </a:lnTo>
                    <a:lnTo>
                      <a:pt x="11135" y="6438"/>
                    </a:lnTo>
                    <a:lnTo>
                      <a:pt x="11116" y="6534"/>
                    </a:lnTo>
                    <a:lnTo>
                      <a:pt x="11058" y="6766"/>
                    </a:lnTo>
                    <a:lnTo>
                      <a:pt x="10981" y="7076"/>
                    </a:lnTo>
                    <a:lnTo>
                      <a:pt x="10923" y="7366"/>
                    </a:lnTo>
                    <a:lnTo>
                      <a:pt x="10884" y="7656"/>
                    </a:lnTo>
                    <a:lnTo>
                      <a:pt x="10884" y="7946"/>
                    </a:lnTo>
                    <a:lnTo>
                      <a:pt x="10884" y="8235"/>
                    </a:lnTo>
                    <a:lnTo>
                      <a:pt x="10923" y="8525"/>
                    </a:lnTo>
                    <a:lnTo>
                      <a:pt x="10981" y="8815"/>
                    </a:lnTo>
                    <a:lnTo>
                      <a:pt x="11039" y="9144"/>
                    </a:lnTo>
                    <a:lnTo>
                      <a:pt x="11193" y="9608"/>
                    </a:lnTo>
                    <a:lnTo>
                      <a:pt x="11271" y="9859"/>
                    </a:lnTo>
                    <a:lnTo>
                      <a:pt x="11367" y="10111"/>
                    </a:lnTo>
                    <a:lnTo>
                      <a:pt x="11483" y="10362"/>
                    </a:lnTo>
                    <a:lnTo>
                      <a:pt x="11619" y="10594"/>
                    </a:lnTo>
                    <a:lnTo>
                      <a:pt x="11754" y="10826"/>
                    </a:lnTo>
                    <a:lnTo>
                      <a:pt x="11908" y="11039"/>
                    </a:lnTo>
                    <a:lnTo>
                      <a:pt x="12082" y="11251"/>
                    </a:lnTo>
                    <a:lnTo>
                      <a:pt x="12256" y="11425"/>
                    </a:lnTo>
                    <a:lnTo>
                      <a:pt x="12469" y="11580"/>
                    </a:lnTo>
                    <a:lnTo>
                      <a:pt x="12682" y="11696"/>
                    </a:lnTo>
                    <a:lnTo>
                      <a:pt x="12914" y="11773"/>
                    </a:lnTo>
                    <a:lnTo>
                      <a:pt x="13165" y="11812"/>
                    </a:lnTo>
                    <a:lnTo>
                      <a:pt x="13281" y="11831"/>
                    </a:lnTo>
                    <a:lnTo>
                      <a:pt x="13416" y="11812"/>
                    </a:lnTo>
                    <a:lnTo>
                      <a:pt x="13571" y="11812"/>
                    </a:lnTo>
                    <a:lnTo>
                      <a:pt x="13706" y="11773"/>
                    </a:lnTo>
                    <a:lnTo>
                      <a:pt x="14035" y="11676"/>
                    </a:lnTo>
                    <a:lnTo>
                      <a:pt x="14325" y="11541"/>
                    </a:lnTo>
                    <a:lnTo>
                      <a:pt x="14595" y="11367"/>
                    </a:lnTo>
                    <a:lnTo>
                      <a:pt x="14847" y="11174"/>
                    </a:lnTo>
                    <a:lnTo>
                      <a:pt x="15079" y="10942"/>
                    </a:lnTo>
                    <a:lnTo>
                      <a:pt x="15272" y="10691"/>
                    </a:lnTo>
                    <a:lnTo>
                      <a:pt x="15465" y="10439"/>
                    </a:lnTo>
                    <a:lnTo>
                      <a:pt x="15620" y="10149"/>
                    </a:lnTo>
                    <a:lnTo>
                      <a:pt x="15775" y="9859"/>
                    </a:lnTo>
                    <a:lnTo>
                      <a:pt x="15891" y="9550"/>
                    </a:lnTo>
                    <a:lnTo>
                      <a:pt x="16007" y="9241"/>
                    </a:lnTo>
                    <a:lnTo>
                      <a:pt x="16103" y="8931"/>
                    </a:lnTo>
                    <a:lnTo>
                      <a:pt x="16181" y="8603"/>
                    </a:lnTo>
                    <a:lnTo>
                      <a:pt x="16239" y="8293"/>
                    </a:lnTo>
                    <a:lnTo>
                      <a:pt x="16335" y="7675"/>
                    </a:lnTo>
                    <a:lnTo>
                      <a:pt x="16374" y="7192"/>
                    </a:lnTo>
                    <a:lnTo>
                      <a:pt x="16413" y="6902"/>
                    </a:lnTo>
                    <a:lnTo>
                      <a:pt x="16451" y="6612"/>
                    </a:lnTo>
                    <a:lnTo>
                      <a:pt x="16548" y="6360"/>
                    </a:lnTo>
                    <a:lnTo>
                      <a:pt x="16587" y="6225"/>
                    </a:lnTo>
                    <a:lnTo>
                      <a:pt x="16645" y="6109"/>
                    </a:lnTo>
                    <a:lnTo>
                      <a:pt x="16722" y="6012"/>
                    </a:lnTo>
                    <a:lnTo>
                      <a:pt x="16799" y="5935"/>
                    </a:lnTo>
                    <a:lnTo>
                      <a:pt x="16896" y="5858"/>
                    </a:lnTo>
                    <a:lnTo>
                      <a:pt x="17012" y="5800"/>
                    </a:lnTo>
                    <a:lnTo>
                      <a:pt x="17147" y="5780"/>
                    </a:lnTo>
                    <a:lnTo>
                      <a:pt x="17263" y="5761"/>
                    </a:lnTo>
                    <a:lnTo>
                      <a:pt x="17514" y="5761"/>
                    </a:lnTo>
                    <a:lnTo>
                      <a:pt x="17650" y="5800"/>
                    </a:lnTo>
                    <a:lnTo>
                      <a:pt x="17785" y="5838"/>
                    </a:lnTo>
                    <a:lnTo>
                      <a:pt x="18017" y="5954"/>
                    </a:lnTo>
                    <a:lnTo>
                      <a:pt x="18249" y="6109"/>
                    </a:lnTo>
                    <a:lnTo>
                      <a:pt x="18462" y="6302"/>
                    </a:lnTo>
                    <a:lnTo>
                      <a:pt x="18636" y="6496"/>
                    </a:lnTo>
                    <a:lnTo>
                      <a:pt x="18771" y="6708"/>
                    </a:lnTo>
                    <a:lnTo>
                      <a:pt x="18868" y="6921"/>
                    </a:lnTo>
                    <a:lnTo>
                      <a:pt x="18964" y="7153"/>
                    </a:lnTo>
                    <a:lnTo>
                      <a:pt x="19042" y="7385"/>
                    </a:lnTo>
                    <a:lnTo>
                      <a:pt x="19100" y="7617"/>
                    </a:lnTo>
                    <a:lnTo>
                      <a:pt x="19196" y="8100"/>
                    </a:lnTo>
                    <a:lnTo>
                      <a:pt x="19254" y="8603"/>
                    </a:lnTo>
                    <a:lnTo>
                      <a:pt x="19274" y="9105"/>
                    </a:lnTo>
                    <a:lnTo>
                      <a:pt x="19312" y="9608"/>
                    </a:lnTo>
                    <a:lnTo>
                      <a:pt x="19332" y="10091"/>
                    </a:lnTo>
                    <a:lnTo>
                      <a:pt x="19351" y="10575"/>
                    </a:lnTo>
                    <a:lnTo>
                      <a:pt x="19409" y="11019"/>
                    </a:lnTo>
                    <a:lnTo>
                      <a:pt x="19467" y="11464"/>
                    </a:lnTo>
                    <a:lnTo>
                      <a:pt x="19544" y="11908"/>
                    </a:lnTo>
                    <a:lnTo>
                      <a:pt x="19641" y="12353"/>
                    </a:lnTo>
                    <a:lnTo>
                      <a:pt x="19718" y="12566"/>
                    </a:lnTo>
                    <a:lnTo>
                      <a:pt x="19796" y="12759"/>
                    </a:lnTo>
                    <a:lnTo>
                      <a:pt x="19873" y="12972"/>
                    </a:lnTo>
                    <a:lnTo>
                      <a:pt x="19989" y="13165"/>
                    </a:lnTo>
                    <a:lnTo>
                      <a:pt x="20105" y="13358"/>
                    </a:lnTo>
                    <a:lnTo>
                      <a:pt x="20221" y="13532"/>
                    </a:lnTo>
                    <a:lnTo>
                      <a:pt x="20375" y="13706"/>
                    </a:lnTo>
                    <a:lnTo>
                      <a:pt x="20530" y="13861"/>
                    </a:lnTo>
                    <a:lnTo>
                      <a:pt x="20743" y="14016"/>
                    </a:lnTo>
                    <a:lnTo>
                      <a:pt x="20955" y="14151"/>
                    </a:lnTo>
                    <a:lnTo>
                      <a:pt x="21168" y="14267"/>
                    </a:lnTo>
                    <a:lnTo>
                      <a:pt x="21419" y="14344"/>
                    </a:lnTo>
                    <a:lnTo>
                      <a:pt x="21671" y="14421"/>
                    </a:lnTo>
                    <a:lnTo>
                      <a:pt x="21922" y="14460"/>
                    </a:lnTo>
                    <a:lnTo>
                      <a:pt x="22193" y="14499"/>
                    </a:lnTo>
                    <a:lnTo>
                      <a:pt x="22463" y="14518"/>
                    </a:lnTo>
                    <a:lnTo>
                      <a:pt x="22734" y="14518"/>
                    </a:lnTo>
                    <a:lnTo>
                      <a:pt x="23005" y="14499"/>
                    </a:lnTo>
                    <a:lnTo>
                      <a:pt x="23275" y="14460"/>
                    </a:lnTo>
                    <a:lnTo>
                      <a:pt x="23526" y="14402"/>
                    </a:lnTo>
                    <a:lnTo>
                      <a:pt x="23778" y="14344"/>
                    </a:lnTo>
                    <a:lnTo>
                      <a:pt x="24029" y="14267"/>
                    </a:lnTo>
                    <a:lnTo>
                      <a:pt x="24261" y="14189"/>
                    </a:lnTo>
                    <a:lnTo>
                      <a:pt x="24493" y="14093"/>
                    </a:lnTo>
                    <a:lnTo>
                      <a:pt x="24725" y="13958"/>
                    </a:lnTo>
                    <a:lnTo>
                      <a:pt x="24957" y="13822"/>
                    </a:lnTo>
                    <a:lnTo>
                      <a:pt x="25150" y="13648"/>
                    </a:lnTo>
                    <a:lnTo>
                      <a:pt x="25324" y="13474"/>
                    </a:lnTo>
                    <a:lnTo>
                      <a:pt x="25460" y="13300"/>
                    </a:lnTo>
                    <a:lnTo>
                      <a:pt x="25595" y="13088"/>
                    </a:lnTo>
                    <a:lnTo>
                      <a:pt x="25692" y="12875"/>
                    </a:lnTo>
                    <a:lnTo>
                      <a:pt x="25788" y="12662"/>
                    </a:lnTo>
                    <a:lnTo>
                      <a:pt x="25866" y="12430"/>
                    </a:lnTo>
                    <a:lnTo>
                      <a:pt x="25924" y="12179"/>
                    </a:lnTo>
                    <a:lnTo>
                      <a:pt x="25982" y="11947"/>
                    </a:lnTo>
                    <a:lnTo>
                      <a:pt x="26001" y="11676"/>
                    </a:lnTo>
                    <a:lnTo>
                      <a:pt x="26039" y="11154"/>
                    </a:lnTo>
                    <a:lnTo>
                      <a:pt x="26059" y="10594"/>
                    </a:lnTo>
                    <a:lnTo>
                      <a:pt x="26020" y="9492"/>
                    </a:lnTo>
                    <a:lnTo>
                      <a:pt x="26020" y="8931"/>
                    </a:lnTo>
                    <a:lnTo>
                      <a:pt x="26020" y="8390"/>
                    </a:lnTo>
                    <a:lnTo>
                      <a:pt x="26039" y="7868"/>
                    </a:lnTo>
                    <a:lnTo>
                      <a:pt x="26078" y="7617"/>
                    </a:lnTo>
                    <a:lnTo>
                      <a:pt x="26117" y="7366"/>
                    </a:lnTo>
                    <a:lnTo>
                      <a:pt x="26155" y="7134"/>
                    </a:lnTo>
                    <a:lnTo>
                      <a:pt x="26233" y="6902"/>
                    </a:lnTo>
                    <a:lnTo>
                      <a:pt x="26310" y="6689"/>
                    </a:lnTo>
                    <a:lnTo>
                      <a:pt x="26407" y="6476"/>
                    </a:lnTo>
                    <a:lnTo>
                      <a:pt x="26484" y="6360"/>
                    </a:lnTo>
                    <a:lnTo>
                      <a:pt x="26561" y="6244"/>
                    </a:lnTo>
                    <a:lnTo>
                      <a:pt x="26639" y="6148"/>
                    </a:lnTo>
                    <a:lnTo>
                      <a:pt x="26735" y="6051"/>
                    </a:lnTo>
                    <a:lnTo>
                      <a:pt x="26851" y="5974"/>
                    </a:lnTo>
                    <a:lnTo>
                      <a:pt x="26948" y="5916"/>
                    </a:lnTo>
                    <a:lnTo>
                      <a:pt x="27064" y="5877"/>
                    </a:lnTo>
                    <a:lnTo>
                      <a:pt x="27199" y="5819"/>
                    </a:lnTo>
                    <a:lnTo>
                      <a:pt x="27451" y="5780"/>
                    </a:lnTo>
                    <a:lnTo>
                      <a:pt x="27721" y="5761"/>
                    </a:lnTo>
                    <a:lnTo>
                      <a:pt x="27992" y="5780"/>
                    </a:lnTo>
                    <a:lnTo>
                      <a:pt x="28282" y="5838"/>
                    </a:lnTo>
                    <a:lnTo>
                      <a:pt x="28553" y="5916"/>
                    </a:lnTo>
                    <a:lnTo>
                      <a:pt x="28823" y="6012"/>
                    </a:lnTo>
                    <a:lnTo>
                      <a:pt x="29094" y="6148"/>
                    </a:lnTo>
                    <a:lnTo>
                      <a:pt x="29345" y="6283"/>
                    </a:lnTo>
                    <a:lnTo>
                      <a:pt x="29596" y="6438"/>
                    </a:lnTo>
                    <a:lnTo>
                      <a:pt x="29809" y="6592"/>
                    </a:lnTo>
                    <a:lnTo>
                      <a:pt x="29983" y="6766"/>
                    </a:lnTo>
                    <a:lnTo>
                      <a:pt x="30157" y="6960"/>
                    </a:lnTo>
                    <a:lnTo>
                      <a:pt x="30312" y="7172"/>
                    </a:lnTo>
                    <a:lnTo>
                      <a:pt x="30447" y="7424"/>
                    </a:lnTo>
                    <a:lnTo>
                      <a:pt x="30582" y="7675"/>
                    </a:lnTo>
                    <a:lnTo>
                      <a:pt x="30698" y="7926"/>
                    </a:lnTo>
                    <a:lnTo>
                      <a:pt x="30795" y="8197"/>
                    </a:lnTo>
                    <a:lnTo>
                      <a:pt x="30872" y="8467"/>
                    </a:lnTo>
                    <a:lnTo>
                      <a:pt x="31008" y="9028"/>
                    </a:lnTo>
                    <a:lnTo>
                      <a:pt x="31124" y="9589"/>
                    </a:lnTo>
                    <a:lnTo>
                      <a:pt x="31201" y="10169"/>
                    </a:lnTo>
                    <a:lnTo>
                      <a:pt x="31356" y="11270"/>
                    </a:lnTo>
                    <a:lnTo>
                      <a:pt x="31433" y="11773"/>
                    </a:lnTo>
                    <a:lnTo>
                      <a:pt x="31530" y="12295"/>
                    </a:lnTo>
                    <a:lnTo>
                      <a:pt x="31646" y="12817"/>
                    </a:lnTo>
                    <a:lnTo>
                      <a:pt x="31781" y="13339"/>
                    </a:lnTo>
                    <a:lnTo>
                      <a:pt x="31955" y="13822"/>
                    </a:lnTo>
                    <a:lnTo>
                      <a:pt x="32051" y="14073"/>
                    </a:lnTo>
                    <a:lnTo>
                      <a:pt x="32167" y="14305"/>
                    </a:lnTo>
                    <a:lnTo>
                      <a:pt x="32303" y="14537"/>
                    </a:lnTo>
                    <a:lnTo>
                      <a:pt x="32438" y="14750"/>
                    </a:lnTo>
                    <a:lnTo>
                      <a:pt x="32593" y="14963"/>
                    </a:lnTo>
                    <a:lnTo>
                      <a:pt x="32767" y="15175"/>
                    </a:lnTo>
                    <a:lnTo>
                      <a:pt x="32999" y="15388"/>
                    </a:lnTo>
                    <a:lnTo>
                      <a:pt x="33231" y="15581"/>
                    </a:lnTo>
                    <a:lnTo>
                      <a:pt x="33482" y="15755"/>
                    </a:lnTo>
                    <a:lnTo>
                      <a:pt x="33753" y="15910"/>
                    </a:lnTo>
                    <a:lnTo>
                      <a:pt x="34043" y="16045"/>
                    </a:lnTo>
                    <a:lnTo>
                      <a:pt x="34333" y="16161"/>
                    </a:lnTo>
                    <a:lnTo>
                      <a:pt x="34622" y="16258"/>
                    </a:lnTo>
                    <a:lnTo>
                      <a:pt x="34932" y="16335"/>
                    </a:lnTo>
                    <a:lnTo>
                      <a:pt x="35241" y="16374"/>
                    </a:lnTo>
                    <a:lnTo>
                      <a:pt x="35570" y="16413"/>
                    </a:lnTo>
                    <a:lnTo>
                      <a:pt x="35879" y="16432"/>
                    </a:lnTo>
                    <a:lnTo>
                      <a:pt x="36517" y="16432"/>
                    </a:lnTo>
                    <a:lnTo>
                      <a:pt x="36826" y="16393"/>
                    </a:lnTo>
                    <a:lnTo>
                      <a:pt x="37116" y="16335"/>
                    </a:lnTo>
                    <a:lnTo>
                      <a:pt x="37406" y="16277"/>
                    </a:lnTo>
                    <a:lnTo>
                      <a:pt x="37715" y="16200"/>
                    </a:lnTo>
                    <a:lnTo>
                      <a:pt x="38005" y="16084"/>
                    </a:lnTo>
                    <a:lnTo>
                      <a:pt x="38257" y="15968"/>
                    </a:lnTo>
                    <a:lnTo>
                      <a:pt x="38489" y="15813"/>
                    </a:lnTo>
                    <a:lnTo>
                      <a:pt x="38701" y="15659"/>
                    </a:lnTo>
                    <a:lnTo>
                      <a:pt x="38875" y="15485"/>
                    </a:lnTo>
                    <a:lnTo>
                      <a:pt x="39049" y="15311"/>
                    </a:lnTo>
                    <a:lnTo>
                      <a:pt x="39204" y="15117"/>
                    </a:lnTo>
                    <a:lnTo>
                      <a:pt x="39339" y="14905"/>
                    </a:lnTo>
                    <a:lnTo>
                      <a:pt x="39455" y="14673"/>
                    </a:lnTo>
                    <a:lnTo>
                      <a:pt x="39552" y="14441"/>
                    </a:lnTo>
                    <a:lnTo>
                      <a:pt x="39649" y="14209"/>
                    </a:lnTo>
                    <a:lnTo>
                      <a:pt x="39726" y="13958"/>
                    </a:lnTo>
                    <a:lnTo>
                      <a:pt x="39784" y="13706"/>
                    </a:lnTo>
                    <a:lnTo>
                      <a:pt x="39900" y="13165"/>
                    </a:lnTo>
                    <a:lnTo>
                      <a:pt x="39958" y="12624"/>
                    </a:lnTo>
                    <a:lnTo>
                      <a:pt x="40016" y="12063"/>
                    </a:lnTo>
                    <a:lnTo>
                      <a:pt x="40093" y="10923"/>
                    </a:lnTo>
                    <a:lnTo>
                      <a:pt x="40132" y="10362"/>
                    </a:lnTo>
                    <a:lnTo>
                      <a:pt x="40190" y="9840"/>
                    </a:lnTo>
                    <a:lnTo>
                      <a:pt x="40287" y="9318"/>
                    </a:lnTo>
                    <a:lnTo>
                      <a:pt x="40345" y="9067"/>
                    </a:lnTo>
                    <a:lnTo>
                      <a:pt x="40402" y="8835"/>
                    </a:lnTo>
                    <a:lnTo>
                      <a:pt x="40499" y="8564"/>
                    </a:lnTo>
                    <a:lnTo>
                      <a:pt x="40634" y="8293"/>
                    </a:lnTo>
                    <a:lnTo>
                      <a:pt x="40789" y="8081"/>
                    </a:lnTo>
                    <a:lnTo>
                      <a:pt x="40944" y="7868"/>
                    </a:lnTo>
                    <a:lnTo>
                      <a:pt x="41137" y="7694"/>
                    </a:lnTo>
                    <a:lnTo>
                      <a:pt x="41350" y="7559"/>
                    </a:lnTo>
                    <a:lnTo>
                      <a:pt x="41582" y="7443"/>
                    </a:lnTo>
                    <a:lnTo>
                      <a:pt x="41814" y="7346"/>
                    </a:lnTo>
                    <a:lnTo>
                      <a:pt x="42046" y="7288"/>
                    </a:lnTo>
                    <a:lnTo>
                      <a:pt x="42297" y="7269"/>
                    </a:lnTo>
                    <a:lnTo>
                      <a:pt x="42568" y="7269"/>
                    </a:lnTo>
                    <a:lnTo>
                      <a:pt x="42819" y="7288"/>
                    </a:lnTo>
                    <a:lnTo>
                      <a:pt x="43090" y="7346"/>
                    </a:lnTo>
                    <a:lnTo>
                      <a:pt x="43341" y="7424"/>
                    </a:lnTo>
                    <a:lnTo>
                      <a:pt x="43611" y="7540"/>
                    </a:lnTo>
                    <a:lnTo>
                      <a:pt x="43863" y="7694"/>
                    </a:lnTo>
                    <a:lnTo>
                      <a:pt x="44133" y="7868"/>
                    </a:lnTo>
                    <a:lnTo>
                      <a:pt x="44404" y="8081"/>
                    </a:lnTo>
                    <a:lnTo>
                      <a:pt x="44655" y="8293"/>
                    </a:lnTo>
                    <a:lnTo>
                      <a:pt x="44887" y="8525"/>
                    </a:lnTo>
                    <a:lnTo>
                      <a:pt x="45139" y="8757"/>
                    </a:lnTo>
                    <a:lnTo>
                      <a:pt x="45351" y="9009"/>
                    </a:lnTo>
                    <a:lnTo>
                      <a:pt x="45796" y="9531"/>
                    </a:lnTo>
                    <a:lnTo>
                      <a:pt x="46221" y="10072"/>
                    </a:lnTo>
                    <a:lnTo>
                      <a:pt x="46627" y="10613"/>
                    </a:lnTo>
                    <a:lnTo>
                      <a:pt x="47033" y="11154"/>
                    </a:lnTo>
                    <a:lnTo>
                      <a:pt x="47420" y="11676"/>
                    </a:lnTo>
                    <a:lnTo>
                      <a:pt x="47826" y="12160"/>
                    </a:lnTo>
                    <a:lnTo>
                      <a:pt x="48232" y="12643"/>
                    </a:lnTo>
                    <a:lnTo>
                      <a:pt x="48676" y="13126"/>
                    </a:lnTo>
                    <a:lnTo>
                      <a:pt x="49140" y="13571"/>
                    </a:lnTo>
                    <a:lnTo>
                      <a:pt x="49372" y="13784"/>
                    </a:lnTo>
                    <a:lnTo>
                      <a:pt x="49623" y="13977"/>
                    </a:lnTo>
                    <a:lnTo>
                      <a:pt x="49875" y="14170"/>
                    </a:lnTo>
                    <a:lnTo>
                      <a:pt x="50145" y="14325"/>
                    </a:lnTo>
                    <a:lnTo>
                      <a:pt x="50416" y="14499"/>
                    </a:lnTo>
                    <a:lnTo>
                      <a:pt x="50706" y="14634"/>
                    </a:lnTo>
                    <a:lnTo>
                      <a:pt x="50996" y="14750"/>
                    </a:lnTo>
                    <a:lnTo>
                      <a:pt x="51286" y="14866"/>
                    </a:lnTo>
                    <a:lnTo>
                      <a:pt x="51615" y="14943"/>
                    </a:lnTo>
                    <a:lnTo>
                      <a:pt x="51943" y="15001"/>
                    </a:lnTo>
                    <a:lnTo>
                      <a:pt x="52272" y="15040"/>
                    </a:lnTo>
                    <a:lnTo>
                      <a:pt x="52620" y="15040"/>
                    </a:lnTo>
                    <a:lnTo>
                      <a:pt x="52948" y="15021"/>
                    </a:lnTo>
                    <a:lnTo>
                      <a:pt x="53277" y="14963"/>
                    </a:lnTo>
                    <a:lnTo>
                      <a:pt x="53606" y="14885"/>
                    </a:lnTo>
                    <a:lnTo>
                      <a:pt x="53934" y="14789"/>
                    </a:lnTo>
                    <a:lnTo>
                      <a:pt x="54244" y="14673"/>
                    </a:lnTo>
                    <a:lnTo>
                      <a:pt x="54534" y="14537"/>
                    </a:lnTo>
                    <a:lnTo>
                      <a:pt x="54823" y="14363"/>
                    </a:lnTo>
                    <a:lnTo>
                      <a:pt x="55094" y="14170"/>
                    </a:lnTo>
                    <a:lnTo>
                      <a:pt x="55365" y="13958"/>
                    </a:lnTo>
                    <a:lnTo>
                      <a:pt x="55597" y="13726"/>
                    </a:lnTo>
                    <a:lnTo>
                      <a:pt x="55829" y="13474"/>
                    </a:lnTo>
                    <a:lnTo>
                      <a:pt x="56022" y="13204"/>
                    </a:lnTo>
                    <a:lnTo>
                      <a:pt x="56215" y="12894"/>
                    </a:lnTo>
                    <a:lnTo>
                      <a:pt x="56389" y="12585"/>
                    </a:lnTo>
                    <a:lnTo>
                      <a:pt x="56525" y="12237"/>
                    </a:lnTo>
                    <a:lnTo>
                      <a:pt x="56660" y="11908"/>
                    </a:lnTo>
                    <a:lnTo>
                      <a:pt x="56892" y="11212"/>
                    </a:lnTo>
                    <a:lnTo>
                      <a:pt x="57105" y="10517"/>
                    </a:lnTo>
                    <a:lnTo>
                      <a:pt x="57317" y="9782"/>
                    </a:lnTo>
                    <a:lnTo>
                      <a:pt x="57433" y="9395"/>
                    </a:lnTo>
                    <a:lnTo>
                      <a:pt x="57569" y="8989"/>
                    </a:lnTo>
                    <a:lnTo>
                      <a:pt x="57742" y="8622"/>
                    </a:lnTo>
                    <a:lnTo>
                      <a:pt x="57820" y="8448"/>
                    </a:lnTo>
                    <a:lnTo>
                      <a:pt x="57936" y="8274"/>
                    </a:lnTo>
                    <a:lnTo>
                      <a:pt x="58052" y="8119"/>
                    </a:lnTo>
                    <a:lnTo>
                      <a:pt x="58168" y="7965"/>
                    </a:lnTo>
                    <a:lnTo>
                      <a:pt x="58322" y="7849"/>
                    </a:lnTo>
                    <a:lnTo>
                      <a:pt x="58477" y="7733"/>
                    </a:lnTo>
                    <a:lnTo>
                      <a:pt x="58651" y="7656"/>
                    </a:lnTo>
                    <a:lnTo>
                      <a:pt x="58844" y="7598"/>
                    </a:lnTo>
                    <a:lnTo>
                      <a:pt x="59038" y="7559"/>
                    </a:lnTo>
                    <a:lnTo>
                      <a:pt x="59250" y="7559"/>
                    </a:lnTo>
                    <a:lnTo>
                      <a:pt x="59444" y="7598"/>
                    </a:lnTo>
                    <a:lnTo>
                      <a:pt x="59637" y="7656"/>
                    </a:lnTo>
                    <a:lnTo>
                      <a:pt x="59830" y="7733"/>
                    </a:lnTo>
                    <a:lnTo>
                      <a:pt x="60024" y="7830"/>
                    </a:lnTo>
                    <a:lnTo>
                      <a:pt x="60217" y="7946"/>
                    </a:lnTo>
                    <a:lnTo>
                      <a:pt x="60391" y="8081"/>
                    </a:lnTo>
                    <a:lnTo>
                      <a:pt x="60565" y="8216"/>
                    </a:lnTo>
                    <a:lnTo>
                      <a:pt x="60739" y="8351"/>
                    </a:lnTo>
                    <a:lnTo>
                      <a:pt x="61029" y="8661"/>
                    </a:lnTo>
                    <a:lnTo>
                      <a:pt x="61261" y="8951"/>
                    </a:lnTo>
                    <a:lnTo>
                      <a:pt x="61686" y="9550"/>
                    </a:lnTo>
                    <a:lnTo>
                      <a:pt x="62092" y="10169"/>
                    </a:lnTo>
                    <a:lnTo>
                      <a:pt x="62285" y="10459"/>
                    </a:lnTo>
                    <a:lnTo>
                      <a:pt x="62517" y="10749"/>
                    </a:lnTo>
                    <a:lnTo>
                      <a:pt x="62749" y="11019"/>
                    </a:lnTo>
                    <a:lnTo>
                      <a:pt x="63001" y="11290"/>
                    </a:lnTo>
                    <a:lnTo>
                      <a:pt x="63252" y="11502"/>
                    </a:lnTo>
                    <a:lnTo>
                      <a:pt x="63522" y="11676"/>
                    </a:lnTo>
                    <a:lnTo>
                      <a:pt x="63793" y="11831"/>
                    </a:lnTo>
                    <a:lnTo>
                      <a:pt x="64064" y="11928"/>
                    </a:lnTo>
                    <a:lnTo>
                      <a:pt x="64334" y="12005"/>
                    </a:lnTo>
                    <a:lnTo>
                      <a:pt x="64624" y="12044"/>
                    </a:lnTo>
                    <a:lnTo>
                      <a:pt x="64895" y="12024"/>
                    </a:lnTo>
                    <a:lnTo>
                      <a:pt x="65166" y="11986"/>
                    </a:lnTo>
                    <a:lnTo>
                      <a:pt x="65417" y="11928"/>
                    </a:lnTo>
                    <a:lnTo>
                      <a:pt x="65668" y="11812"/>
                    </a:lnTo>
                    <a:lnTo>
                      <a:pt x="65920" y="11676"/>
                    </a:lnTo>
                    <a:lnTo>
                      <a:pt x="66132" y="11483"/>
                    </a:lnTo>
                    <a:lnTo>
                      <a:pt x="66345" y="11290"/>
                    </a:lnTo>
                    <a:lnTo>
                      <a:pt x="66519" y="11039"/>
                    </a:lnTo>
                    <a:lnTo>
                      <a:pt x="66673" y="10768"/>
                    </a:lnTo>
                    <a:lnTo>
                      <a:pt x="66809" y="10459"/>
                    </a:lnTo>
                    <a:lnTo>
                      <a:pt x="66867" y="10265"/>
                    </a:lnTo>
                    <a:lnTo>
                      <a:pt x="66925" y="10033"/>
                    </a:lnTo>
                    <a:lnTo>
                      <a:pt x="67041" y="9453"/>
                    </a:lnTo>
                    <a:lnTo>
                      <a:pt x="67176" y="8796"/>
                    </a:lnTo>
                    <a:lnTo>
                      <a:pt x="67253" y="8467"/>
                    </a:lnTo>
                    <a:lnTo>
                      <a:pt x="67350" y="8139"/>
                    </a:lnTo>
                    <a:lnTo>
                      <a:pt x="67466" y="7810"/>
                    </a:lnTo>
                    <a:lnTo>
                      <a:pt x="67601" y="7520"/>
                    </a:lnTo>
                    <a:lnTo>
                      <a:pt x="67737" y="7269"/>
                    </a:lnTo>
                    <a:lnTo>
                      <a:pt x="67833" y="7153"/>
                    </a:lnTo>
                    <a:lnTo>
                      <a:pt x="67911" y="7056"/>
                    </a:lnTo>
                    <a:lnTo>
                      <a:pt x="68007" y="6979"/>
                    </a:lnTo>
                    <a:lnTo>
                      <a:pt x="68104" y="6902"/>
                    </a:lnTo>
                    <a:lnTo>
                      <a:pt x="68220" y="6844"/>
                    </a:lnTo>
                    <a:lnTo>
                      <a:pt x="68336" y="6805"/>
                    </a:lnTo>
                    <a:lnTo>
                      <a:pt x="68452" y="6786"/>
                    </a:lnTo>
                    <a:lnTo>
                      <a:pt x="68587" y="6786"/>
                    </a:lnTo>
                    <a:lnTo>
                      <a:pt x="68723" y="6805"/>
                    </a:lnTo>
                    <a:lnTo>
                      <a:pt x="68877" y="6863"/>
                    </a:lnTo>
                    <a:lnTo>
                      <a:pt x="69013" y="6921"/>
                    </a:lnTo>
                    <a:lnTo>
                      <a:pt x="69148" y="7018"/>
                    </a:lnTo>
                    <a:lnTo>
                      <a:pt x="69264" y="7134"/>
                    </a:lnTo>
                    <a:lnTo>
                      <a:pt x="69380" y="7250"/>
                    </a:lnTo>
                    <a:lnTo>
                      <a:pt x="69476" y="7404"/>
                    </a:lnTo>
                    <a:lnTo>
                      <a:pt x="69573" y="7559"/>
                    </a:lnTo>
                    <a:lnTo>
                      <a:pt x="69747" y="7907"/>
                    </a:lnTo>
                    <a:lnTo>
                      <a:pt x="69882" y="8293"/>
                    </a:lnTo>
                    <a:lnTo>
                      <a:pt x="69998" y="8641"/>
                    </a:lnTo>
                    <a:lnTo>
                      <a:pt x="70192" y="9279"/>
                    </a:lnTo>
                    <a:lnTo>
                      <a:pt x="70443" y="10111"/>
                    </a:lnTo>
                    <a:lnTo>
                      <a:pt x="70714" y="10961"/>
                    </a:lnTo>
                    <a:lnTo>
                      <a:pt x="70849" y="11386"/>
                    </a:lnTo>
                    <a:lnTo>
                      <a:pt x="71023" y="11812"/>
                    </a:lnTo>
                    <a:lnTo>
                      <a:pt x="71197" y="12218"/>
                    </a:lnTo>
                    <a:lnTo>
                      <a:pt x="71390" y="12604"/>
                    </a:lnTo>
                    <a:lnTo>
                      <a:pt x="71545" y="12894"/>
                    </a:lnTo>
                    <a:lnTo>
                      <a:pt x="71738" y="13184"/>
                    </a:lnTo>
                    <a:lnTo>
                      <a:pt x="71970" y="13436"/>
                    </a:lnTo>
                    <a:lnTo>
                      <a:pt x="72202" y="13668"/>
                    </a:lnTo>
                    <a:lnTo>
                      <a:pt x="72337" y="13764"/>
                    </a:lnTo>
                    <a:lnTo>
                      <a:pt x="72492" y="13842"/>
                    </a:lnTo>
                    <a:lnTo>
                      <a:pt x="72627" y="13919"/>
                    </a:lnTo>
                    <a:lnTo>
                      <a:pt x="72782" y="13977"/>
                    </a:lnTo>
                    <a:lnTo>
                      <a:pt x="72937" y="14016"/>
                    </a:lnTo>
                    <a:lnTo>
                      <a:pt x="73111" y="14054"/>
                    </a:lnTo>
                    <a:lnTo>
                      <a:pt x="73459" y="14054"/>
                    </a:lnTo>
                    <a:lnTo>
                      <a:pt x="73710" y="14016"/>
                    </a:lnTo>
                    <a:lnTo>
                      <a:pt x="73961" y="13958"/>
                    </a:lnTo>
                    <a:lnTo>
                      <a:pt x="74213" y="13861"/>
                    </a:lnTo>
                    <a:lnTo>
                      <a:pt x="74464" y="13745"/>
                    </a:lnTo>
                    <a:lnTo>
                      <a:pt x="74696" y="13610"/>
                    </a:lnTo>
                    <a:lnTo>
                      <a:pt x="74928" y="13455"/>
                    </a:lnTo>
                    <a:lnTo>
                      <a:pt x="75160" y="13281"/>
                    </a:lnTo>
                    <a:lnTo>
                      <a:pt x="75372" y="13107"/>
                    </a:lnTo>
                    <a:lnTo>
                      <a:pt x="75585" y="12914"/>
                    </a:lnTo>
                    <a:lnTo>
                      <a:pt x="75798" y="12701"/>
                    </a:lnTo>
                    <a:lnTo>
                      <a:pt x="75972" y="12488"/>
                    </a:lnTo>
                    <a:lnTo>
                      <a:pt x="76165" y="12276"/>
                    </a:lnTo>
                    <a:lnTo>
                      <a:pt x="76474" y="11850"/>
                    </a:lnTo>
                    <a:lnTo>
                      <a:pt x="76745" y="11425"/>
                    </a:lnTo>
                    <a:lnTo>
                      <a:pt x="76938" y="11077"/>
                    </a:lnTo>
                    <a:lnTo>
                      <a:pt x="77093" y="10729"/>
                    </a:lnTo>
                    <a:lnTo>
                      <a:pt x="77228" y="10381"/>
                    </a:lnTo>
                    <a:lnTo>
                      <a:pt x="77325" y="10033"/>
                    </a:lnTo>
                    <a:lnTo>
                      <a:pt x="77402" y="9685"/>
                    </a:lnTo>
                    <a:lnTo>
                      <a:pt x="77441" y="9318"/>
                    </a:lnTo>
                    <a:lnTo>
                      <a:pt x="77422" y="8951"/>
                    </a:lnTo>
                    <a:lnTo>
                      <a:pt x="77364" y="8564"/>
                    </a:lnTo>
                    <a:lnTo>
                      <a:pt x="77228" y="7907"/>
                    </a:lnTo>
                    <a:lnTo>
                      <a:pt x="77151" y="7482"/>
                    </a:lnTo>
                    <a:lnTo>
                      <a:pt x="77132" y="7269"/>
                    </a:lnTo>
                    <a:lnTo>
                      <a:pt x="77112" y="7056"/>
                    </a:lnTo>
                    <a:lnTo>
                      <a:pt x="77112" y="6844"/>
                    </a:lnTo>
                    <a:lnTo>
                      <a:pt x="77151" y="6670"/>
                    </a:lnTo>
                    <a:lnTo>
                      <a:pt x="77190" y="6515"/>
                    </a:lnTo>
                    <a:lnTo>
                      <a:pt x="77267" y="6399"/>
                    </a:lnTo>
                    <a:lnTo>
                      <a:pt x="77325" y="6360"/>
                    </a:lnTo>
                    <a:lnTo>
                      <a:pt x="77364" y="6322"/>
                    </a:lnTo>
                    <a:lnTo>
                      <a:pt x="77441" y="6302"/>
                    </a:lnTo>
                    <a:lnTo>
                      <a:pt x="77596" y="6302"/>
                    </a:lnTo>
                    <a:lnTo>
                      <a:pt x="77692" y="6322"/>
                    </a:lnTo>
                    <a:lnTo>
                      <a:pt x="77924" y="6418"/>
                    </a:lnTo>
                    <a:lnTo>
                      <a:pt x="78156" y="6554"/>
                    </a:lnTo>
                    <a:lnTo>
                      <a:pt x="78369" y="6728"/>
                    </a:lnTo>
                    <a:lnTo>
                      <a:pt x="78581" y="6902"/>
                    </a:lnTo>
                    <a:lnTo>
                      <a:pt x="78775" y="7134"/>
                    </a:lnTo>
                    <a:lnTo>
                      <a:pt x="78968" y="7366"/>
                    </a:lnTo>
                    <a:lnTo>
                      <a:pt x="79142" y="7617"/>
                    </a:lnTo>
                    <a:lnTo>
                      <a:pt x="79316" y="7868"/>
                    </a:lnTo>
                    <a:lnTo>
                      <a:pt x="79471" y="8139"/>
                    </a:lnTo>
                    <a:lnTo>
                      <a:pt x="79741" y="8699"/>
                    </a:lnTo>
                    <a:lnTo>
                      <a:pt x="80012" y="9279"/>
                    </a:lnTo>
                    <a:lnTo>
                      <a:pt x="80476" y="10304"/>
                    </a:lnTo>
                    <a:lnTo>
                      <a:pt x="80727" y="10845"/>
                    </a:lnTo>
                    <a:lnTo>
                      <a:pt x="81017" y="11386"/>
                    </a:lnTo>
                    <a:lnTo>
                      <a:pt x="81326" y="11928"/>
                    </a:lnTo>
                    <a:lnTo>
                      <a:pt x="81655" y="12450"/>
                    </a:lnTo>
                    <a:lnTo>
                      <a:pt x="82022" y="12972"/>
                    </a:lnTo>
                    <a:lnTo>
                      <a:pt x="82216" y="13204"/>
                    </a:lnTo>
                    <a:lnTo>
                      <a:pt x="82428" y="13436"/>
                    </a:lnTo>
                    <a:lnTo>
                      <a:pt x="82641" y="13668"/>
                    </a:lnTo>
                    <a:lnTo>
                      <a:pt x="82854" y="13861"/>
                    </a:lnTo>
                    <a:lnTo>
                      <a:pt x="83086" y="14073"/>
                    </a:lnTo>
                    <a:lnTo>
                      <a:pt x="83318" y="14247"/>
                    </a:lnTo>
                    <a:lnTo>
                      <a:pt x="83472" y="14344"/>
                    </a:lnTo>
                    <a:lnTo>
                      <a:pt x="83627" y="14441"/>
                    </a:lnTo>
                    <a:lnTo>
                      <a:pt x="83762" y="14499"/>
                    </a:lnTo>
                    <a:lnTo>
                      <a:pt x="83917" y="14557"/>
                    </a:lnTo>
                    <a:lnTo>
                      <a:pt x="84052" y="14595"/>
                    </a:lnTo>
                    <a:lnTo>
                      <a:pt x="84168" y="14615"/>
                    </a:lnTo>
                    <a:lnTo>
                      <a:pt x="84303" y="14634"/>
                    </a:lnTo>
                    <a:lnTo>
                      <a:pt x="84419" y="14634"/>
                    </a:lnTo>
                    <a:lnTo>
                      <a:pt x="84555" y="14615"/>
                    </a:lnTo>
                    <a:lnTo>
                      <a:pt x="84671" y="14576"/>
                    </a:lnTo>
                    <a:lnTo>
                      <a:pt x="84767" y="14537"/>
                    </a:lnTo>
                    <a:lnTo>
                      <a:pt x="84883" y="14479"/>
                    </a:lnTo>
                    <a:lnTo>
                      <a:pt x="85077" y="14344"/>
                    </a:lnTo>
                    <a:lnTo>
                      <a:pt x="85270" y="14189"/>
                    </a:lnTo>
                    <a:lnTo>
                      <a:pt x="85444" y="13977"/>
                    </a:lnTo>
                    <a:lnTo>
                      <a:pt x="85599" y="13745"/>
                    </a:lnTo>
                    <a:lnTo>
                      <a:pt x="85734" y="13494"/>
                    </a:lnTo>
                    <a:lnTo>
                      <a:pt x="85850" y="13242"/>
                    </a:lnTo>
                    <a:lnTo>
                      <a:pt x="85966" y="12952"/>
                    </a:lnTo>
                    <a:lnTo>
                      <a:pt x="86063" y="12682"/>
                    </a:lnTo>
                    <a:lnTo>
                      <a:pt x="86140" y="12392"/>
                    </a:lnTo>
                    <a:lnTo>
                      <a:pt x="86198" y="12121"/>
                    </a:lnTo>
                    <a:lnTo>
                      <a:pt x="86256" y="11792"/>
                    </a:lnTo>
                    <a:lnTo>
                      <a:pt x="86295" y="11464"/>
                    </a:lnTo>
                    <a:lnTo>
                      <a:pt x="86314" y="11135"/>
                    </a:lnTo>
                    <a:lnTo>
                      <a:pt x="86295" y="10807"/>
                    </a:lnTo>
                    <a:lnTo>
                      <a:pt x="86275" y="10497"/>
                    </a:lnTo>
                    <a:lnTo>
                      <a:pt x="86237" y="10169"/>
                    </a:lnTo>
                    <a:lnTo>
                      <a:pt x="86121" y="9531"/>
                    </a:lnTo>
                    <a:lnTo>
                      <a:pt x="86024" y="8951"/>
                    </a:lnTo>
                    <a:lnTo>
                      <a:pt x="85966" y="8583"/>
                    </a:lnTo>
                    <a:lnTo>
                      <a:pt x="85947" y="8216"/>
                    </a:lnTo>
                    <a:lnTo>
                      <a:pt x="85947" y="8023"/>
                    </a:lnTo>
                    <a:lnTo>
                      <a:pt x="85947" y="7849"/>
                    </a:lnTo>
                    <a:lnTo>
                      <a:pt x="85985" y="7675"/>
                    </a:lnTo>
                    <a:lnTo>
                      <a:pt x="86024" y="7520"/>
                    </a:lnTo>
                    <a:lnTo>
                      <a:pt x="86082" y="7385"/>
                    </a:lnTo>
                    <a:lnTo>
                      <a:pt x="86140" y="7269"/>
                    </a:lnTo>
                    <a:lnTo>
                      <a:pt x="86237" y="7172"/>
                    </a:lnTo>
                    <a:lnTo>
                      <a:pt x="86372" y="7114"/>
                    </a:lnTo>
                    <a:lnTo>
                      <a:pt x="86488" y="7095"/>
                    </a:lnTo>
                    <a:lnTo>
                      <a:pt x="86623" y="7095"/>
                    </a:lnTo>
                    <a:lnTo>
                      <a:pt x="86758" y="7134"/>
                    </a:lnTo>
                    <a:lnTo>
                      <a:pt x="86894" y="7192"/>
                    </a:lnTo>
                    <a:lnTo>
                      <a:pt x="87029" y="7269"/>
                    </a:lnTo>
                    <a:lnTo>
                      <a:pt x="87184" y="7366"/>
                    </a:lnTo>
                    <a:lnTo>
                      <a:pt x="87474" y="7578"/>
                    </a:lnTo>
                    <a:lnTo>
                      <a:pt x="87764" y="7830"/>
                    </a:lnTo>
                    <a:lnTo>
                      <a:pt x="88015" y="8081"/>
                    </a:lnTo>
                    <a:lnTo>
                      <a:pt x="88382" y="8467"/>
                    </a:lnTo>
                    <a:lnTo>
                      <a:pt x="88614" y="8719"/>
                    </a:lnTo>
                    <a:lnTo>
                      <a:pt x="88846" y="8970"/>
                    </a:lnTo>
                    <a:lnTo>
                      <a:pt x="89078" y="9241"/>
                    </a:lnTo>
                    <a:lnTo>
                      <a:pt x="89310" y="9492"/>
                    </a:lnTo>
                    <a:lnTo>
                      <a:pt x="89561" y="9743"/>
                    </a:lnTo>
                    <a:lnTo>
                      <a:pt x="89832" y="9956"/>
                    </a:lnTo>
                    <a:lnTo>
                      <a:pt x="89967" y="10033"/>
                    </a:lnTo>
                    <a:lnTo>
                      <a:pt x="90122" y="10130"/>
                    </a:lnTo>
                    <a:lnTo>
                      <a:pt x="90277" y="10188"/>
                    </a:lnTo>
                    <a:lnTo>
                      <a:pt x="90431" y="10246"/>
                    </a:lnTo>
                    <a:lnTo>
                      <a:pt x="90605" y="10304"/>
                    </a:lnTo>
                    <a:lnTo>
                      <a:pt x="90779" y="10323"/>
                    </a:lnTo>
                    <a:lnTo>
                      <a:pt x="91089" y="10323"/>
                    </a:lnTo>
                    <a:lnTo>
                      <a:pt x="91224" y="10285"/>
                    </a:lnTo>
                    <a:lnTo>
                      <a:pt x="91340" y="10227"/>
                    </a:lnTo>
                    <a:lnTo>
                      <a:pt x="91456" y="10169"/>
                    </a:lnTo>
                    <a:lnTo>
                      <a:pt x="91572" y="10091"/>
                    </a:lnTo>
                    <a:lnTo>
                      <a:pt x="91669" y="9995"/>
                    </a:lnTo>
                    <a:lnTo>
                      <a:pt x="91746" y="9898"/>
                    </a:lnTo>
                    <a:lnTo>
                      <a:pt x="91823" y="9782"/>
                    </a:lnTo>
                    <a:lnTo>
                      <a:pt x="91901" y="9666"/>
                    </a:lnTo>
                    <a:lnTo>
                      <a:pt x="92017" y="9376"/>
                    </a:lnTo>
                    <a:lnTo>
                      <a:pt x="92094" y="9086"/>
                    </a:lnTo>
                    <a:lnTo>
                      <a:pt x="92152" y="8757"/>
                    </a:lnTo>
                    <a:lnTo>
                      <a:pt x="92190" y="8429"/>
                    </a:lnTo>
                    <a:lnTo>
                      <a:pt x="92229" y="8081"/>
                    </a:lnTo>
                    <a:lnTo>
                      <a:pt x="92229" y="7752"/>
                    </a:lnTo>
                    <a:lnTo>
                      <a:pt x="92210" y="7424"/>
                    </a:lnTo>
                    <a:lnTo>
                      <a:pt x="92190" y="7134"/>
                    </a:lnTo>
                    <a:lnTo>
                      <a:pt x="92132" y="6631"/>
                    </a:lnTo>
                    <a:lnTo>
                      <a:pt x="92075" y="6186"/>
                    </a:lnTo>
                    <a:lnTo>
                      <a:pt x="92067" y="6139"/>
                    </a:lnTo>
                    <a:lnTo>
                      <a:pt x="92067" y="6139"/>
                    </a:lnTo>
                    <a:lnTo>
                      <a:pt x="92229" y="6109"/>
                    </a:lnTo>
                    <a:lnTo>
                      <a:pt x="92577" y="6090"/>
                    </a:lnTo>
                    <a:lnTo>
                      <a:pt x="92944" y="6032"/>
                    </a:lnTo>
                    <a:lnTo>
                      <a:pt x="93292" y="5974"/>
                    </a:lnTo>
                    <a:lnTo>
                      <a:pt x="93660" y="5877"/>
                    </a:lnTo>
                    <a:lnTo>
                      <a:pt x="94027" y="5761"/>
                    </a:lnTo>
                    <a:lnTo>
                      <a:pt x="94356" y="5626"/>
                    </a:lnTo>
                    <a:lnTo>
                      <a:pt x="94665" y="5432"/>
                    </a:lnTo>
                    <a:lnTo>
                      <a:pt x="94820" y="5336"/>
                    </a:lnTo>
                    <a:lnTo>
                      <a:pt x="94955" y="5239"/>
                    </a:lnTo>
                    <a:lnTo>
                      <a:pt x="95090" y="5084"/>
                    </a:lnTo>
                    <a:lnTo>
                      <a:pt x="95225" y="4949"/>
                    </a:lnTo>
                    <a:lnTo>
                      <a:pt x="95322" y="4795"/>
                    </a:lnTo>
                    <a:lnTo>
                      <a:pt x="95419" y="4640"/>
                    </a:lnTo>
                    <a:lnTo>
                      <a:pt x="95496" y="4485"/>
                    </a:lnTo>
                    <a:lnTo>
                      <a:pt x="95554" y="4311"/>
                    </a:lnTo>
                    <a:lnTo>
                      <a:pt x="95593" y="4137"/>
                    </a:lnTo>
                    <a:lnTo>
                      <a:pt x="95631" y="3963"/>
                    </a:lnTo>
                    <a:lnTo>
                      <a:pt x="95631" y="3789"/>
                    </a:lnTo>
                    <a:lnTo>
                      <a:pt x="95631" y="3615"/>
                    </a:lnTo>
                    <a:lnTo>
                      <a:pt x="95631" y="3422"/>
                    </a:lnTo>
                    <a:lnTo>
                      <a:pt x="95612" y="3248"/>
                    </a:lnTo>
                    <a:lnTo>
                      <a:pt x="95515" y="2881"/>
                    </a:lnTo>
                    <a:lnTo>
                      <a:pt x="95399" y="2513"/>
                    </a:lnTo>
                    <a:lnTo>
                      <a:pt x="95245" y="2146"/>
                    </a:lnTo>
                    <a:lnTo>
                      <a:pt x="95051" y="1798"/>
                    </a:lnTo>
                    <a:lnTo>
                      <a:pt x="94839" y="1450"/>
                    </a:lnTo>
                    <a:lnTo>
                      <a:pt x="94607" y="1141"/>
                    </a:lnTo>
                    <a:lnTo>
                      <a:pt x="94375" y="832"/>
                    </a:lnTo>
                    <a:lnTo>
                      <a:pt x="94124" y="561"/>
                    </a:lnTo>
                    <a:lnTo>
                      <a:pt x="93872" y="329"/>
                    </a:lnTo>
                    <a:lnTo>
                      <a:pt x="93621" y="116"/>
                    </a:lnTo>
                    <a:lnTo>
                      <a:pt x="93524" y="58"/>
                    </a:lnTo>
                    <a:lnTo>
                      <a:pt x="93428" y="20"/>
                    </a:lnTo>
                    <a:lnTo>
                      <a:pt x="93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950500" y="-3343850"/>
                <a:ext cx="2415925" cy="389550"/>
              </a:xfrm>
              <a:custGeom>
                <a:avLst/>
                <a:gdLst/>
                <a:ahLst/>
                <a:cxnLst/>
                <a:rect l="l" t="t" r="r" b="b"/>
                <a:pathLst>
                  <a:path w="96637" h="15582" extrusionOk="0">
                    <a:moveTo>
                      <a:pt x="1508" y="0"/>
                    </a:moveTo>
                    <a:lnTo>
                      <a:pt x="1431" y="20"/>
                    </a:lnTo>
                    <a:lnTo>
                      <a:pt x="1334" y="58"/>
                    </a:lnTo>
                    <a:lnTo>
                      <a:pt x="1276" y="116"/>
                    </a:lnTo>
                    <a:lnTo>
                      <a:pt x="1199" y="174"/>
                    </a:lnTo>
                    <a:lnTo>
                      <a:pt x="1160" y="252"/>
                    </a:lnTo>
                    <a:lnTo>
                      <a:pt x="1122" y="368"/>
                    </a:lnTo>
                    <a:lnTo>
                      <a:pt x="890" y="1296"/>
                    </a:lnTo>
                    <a:lnTo>
                      <a:pt x="638" y="2243"/>
                    </a:lnTo>
                    <a:lnTo>
                      <a:pt x="387" y="3209"/>
                    </a:lnTo>
                    <a:lnTo>
                      <a:pt x="291" y="3693"/>
                    </a:lnTo>
                    <a:lnTo>
                      <a:pt x="194" y="4176"/>
                    </a:lnTo>
                    <a:lnTo>
                      <a:pt x="117" y="4678"/>
                    </a:lnTo>
                    <a:lnTo>
                      <a:pt x="39" y="5162"/>
                    </a:lnTo>
                    <a:lnTo>
                      <a:pt x="20" y="5645"/>
                    </a:lnTo>
                    <a:lnTo>
                      <a:pt x="1" y="6128"/>
                    </a:lnTo>
                    <a:lnTo>
                      <a:pt x="20" y="6612"/>
                    </a:lnTo>
                    <a:lnTo>
                      <a:pt x="78" y="7095"/>
                    </a:lnTo>
                    <a:lnTo>
                      <a:pt x="155" y="7578"/>
                    </a:lnTo>
                    <a:lnTo>
                      <a:pt x="291" y="8042"/>
                    </a:lnTo>
                    <a:lnTo>
                      <a:pt x="368" y="8255"/>
                    </a:lnTo>
                    <a:lnTo>
                      <a:pt x="445" y="8467"/>
                    </a:lnTo>
                    <a:lnTo>
                      <a:pt x="638" y="8854"/>
                    </a:lnTo>
                    <a:lnTo>
                      <a:pt x="890" y="9221"/>
                    </a:lnTo>
                    <a:lnTo>
                      <a:pt x="1160" y="9569"/>
                    </a:lnTo>
                    <a:lnTo>
                      <a:pt x="1450" y="9879"/>
                    </a:lnTo>
                    <a:lnTo>
                      <a:pt x="1779" y="10169"/>
                    </a:lnTo>
                    <a:lnTo>
                      <a:pt x="2146" y="10420"/>
                    </a:lnTo>
                    <a:lnTo>
                      <a:pt x="2533" y="10652"/>
                    </a:lnTo>
                    <a:lnTo>
                      <a:pt x="3171" y="10961"/>
                    </a:lnTo>
                    <a:lnTo>
                      <a:pt x="3809" y="11270"/>
                    </a:lnTo>
                    <a:lnTo>
                      <a:pt x="4485" y="11541"/>
                    </a:lnTo>
                    <a:lnTo>
                      <a:pt x="5143" y="11812"/>
                    </a:lnTo>
                    <a:lnTo>
                      <a:pt x="5839" y="12044"/>
                    </a:lnTo>
                    <a:lnTo>
                      <a:pt x="6515" y="12276"/>
                    </a:lnTo>
                    <a:lnTo>
                      <a:pt x="7192" y="12488"/>
                    </a:lnTo>
                    <a:lnTo>
                      <a:pt x="7888" y="12682"/>
                    </a:lnTo>
                    <a:lnTo>
                      <a:pt x="8622" y="12894"/>
                    </a:lnTo>
                    <a:lnTo>
                      <a:pt x="9376" y="13088"/>
                    </a:lnTo>
                    <a:lnTo>
                      <a:pt x="10130" y="13262"/>
                    </a:lnTo>
                    <a:lnTo>
                      <a:pt x="10884" y="13436"/>
                    </a:lnTo>
                    <a:lnTo>
                      <a:pt x="11638" y="13590"/>
                    </a:lnTo>
                    <a:lnTo>
                      <a:pt x="12392" y="13725"/>
                    </a:lnTo>
                    <a:lnTo>
                      <a:pt x="13919" y="13996"/>
                    </a:lnTo>
                    <a:lnTo>
                      <a:pt x="15446" y="14209"/>
                    </a:lnTo>
                    <a:lnTo>
                      <a:pt x="16973" y="14402"/>
                    </a:lnTo>
                    <a:lnTo>
                      <a:pt x="18500" y="14557"/>
                    </a:lnTo>
                    <a:lnTo>
                      <a:pt x="20047" y="14692"/>
                    </a:lnTo>
                    <a:lnTo>
                      <a:pt x="23314" y="14943"/>
                    </a:lnTo>
                    <a:lnTo>
                      <a:pt x="26581" y="15175"/>
                    </a:lnTo>
                    <a:lnTo>
                      <a:pt x="29848" y="15349"/>
                    </a:lnTo>
                    <a:lnTo>
                      <a:pt x="31491" y="15427"/>
                    </a:lnTo>
                    <a:lnTo>
                      <a:pt x="33134" y="15504"/>
                    </a:lnTo>
                    <a:lnTo>
                      <a:pt x="34797" y="15543"/>
                    </a:lnTo>
                    <a:lnTo>
                      <a:pt x="36478" y="15581"/>
                    </a:lnTo>
                    <a:lnTo>
                      <a:pt x="39842" y="15581"/>
                    </a:lnTo>
                    <a:lnTo>
                      <a:pt x="41524" y="15562"/>
                    </a:lnTo>
                    <a:lnTo>
                      <a:pt x="43186" y="15543"/>
                    </a:lnTo>
                    <a:lnTo>
                      <a:pt x="46550" y="15465"/>
                    </a:lnTo>
                    <a:lnTo>
                      <a:pt x="53258" y="15253"/>
                    </a:lnTo>
                    <a:lnTo>
                      <a:pt x="56602" y="15156"/>
                    </a:lnTo>
                    <a:lnTo>
                      <a:pt x="59966" y="15079"/>
                    </a:lnTo>
                    <a:lnTo>
                      <a:pt x="61589" y="15059"/>
                    </a:lnTo>
                    <a:lnTo>
                      <a:pt x="63213" y="15001"/>
                    </a:lnTo>
                    <a:lnTo>
                      <a:pt x="64837" y="14943"/>
                    </a:lnTo>
                    <a:lnTo>
                      <a:pt x="66461" y="14847"/>
                    </a:lnTo>
                    <a:lnTo>
                      <a:pt x="68065" y="14750"/>
                    </a:lnTo>
                    <a:lnTo>
                      <a:pt x="69689" y="14615"/>
                    </a:lnTo>
                    <a:lnTo>
                      <a:pt x="71313" y="14479"/>
                    </a:lnTo>
                    <a:lnTo>
                      <a:pt x="72917" y="14305"/>
                    </a:lnTo>
                    <a:lnTo>
                      <a:pt x="73710" y="14228"/>
                    </a:lnTo>
                    <a:lnTo>
                      <a:pt x="74503" y="14151"/>
                    </a:lnTo>
                    <a:lnTo>
                      <a:pt x="76088" y="14054"/>
                    </a:lnTo>
                    <a:lnTo>
                      <a:pt x="77692" y="13957"/>
                    </a:lnTo>
                    <a:lnTo>
                      <a:pt x="79277" y="13899"/>
                    </a:lnTo>
                    <a:lnTo>
                      <a:pt x="80863" y="13822"/>
                    </a:lnTo>
                    <a:lnTo>
                      <a:pt x="82448" y="13725"/>
                    </a:lnTo>
                    <a:lnTo>
                      <a:pt x="84033" y="13590"/>
                    </a:lnTo>
                    <a:lnTo>
                      <a:pt x="84825" y="13513"/>
                    </a:lnTo>
                    <a:lnTo>
                      <a:pt x="85618" y="13416"/>
                    </a:lnTo>
                    <a:lnTo>
                      <a:pt x="86894" y="13242"/>
                    </a:lnTo>
                    <a:lnTo>
                      <a:pt x="87532" y="13126"/>
                    </a:lnTo>
                    <a:lnTo>
                      <a:pt x="88170" y="13010"/>
                    </a:lnTo>
                    <a:lnTo>
                      <a:pt x="88808" y="12856"/>
                    </a:lnTo>
                    <a:lnTo>
                      <a:pt x="89426" y="12682"/>
                    </a:lnTo>
                    <a:lnTo>
                      <a:pt x="90025" y="12450"/>
                    </a:lnTo>
                    <a:lnTo>
                      <a:pt x="90335" y="12334"/>
                    </a:lnTo>
                    <a:lnTo>
                      <a:pt x="90625" y="12198"/>
                    </a:lnTo>
                    <a:lnTo>
                      <a:pt x="91166" y="11928"/>
                    </a:lnTo>
                    <a:lnTo>
                      <a:pt x="91688" y="11618"/>
                    </a:lnTo>
                    <a:lnTo>
                      <a:pt x="92191" y="11290"/>
                    </a:lnTo>
                    <a:lnTo>
                      <a:pt x="92674" y="10922"/>
                    </a:lnTo>
                    <a:lnTo>
                      <a:pt x="93157" y="10555"/>
                    </a:lnTo>
                    <a:lnTo>
                      <a:pt x="93621" y="10149"/>
                    </a:lnTo>
                    <a:lnTo>
                      <a:pt x="94046" y="9743"/>
                    </a:lnTo>
                    <a:lnTo>
                      <a:pt x="94472" y="9299"/>
                    </a:lnTo>
                    <a:lnTo>
                      <a:pt x="94839" y="8873"/>
                    </a:lnTo>
                    <a:lnTo>
                      <a:pt x="95187" y="8429"/>
                    </a:lnTo>
                    <a:lnTo>
                      <a:pt x="95496" y="7965"/>
                    </a:lnTo>
                    <a:lnTo>
                      <a:pt x="95786" y="7482"/>
                    </a:lnTo>
                    <a:lnTo>
                      <a:pt x="96018" y="6998"/>
                    </a:lnTo>
                    <a:lnTo>
                      <a:pt x="96231" y="6496"/>
                    </a:lnTo>
                    <a:lnTo>
                      <a:pt x="96405" y="5993"/>
                    </a:lnTo>
                    <a:lnTo>
                      <a:pt x="96540" y="5471"/>
                    </a:lnTo>
                    <a:lnTo>
                      <a:pt x="96579" y="5200"/>
                    </a:lnTo>
                    <a:lnTo>
                      <a:pt x="96617" y="4949"/>
                    </a:lnTo>
                    <a:lnTo>
                      <a:pt x="96637" y="4678"/>
                    </a:lnTo>
                    <a:lnTo>
                      <a:pt x="96637" y="4427"/>
                    </a:lnTo>
                    <a:lnTo>
                      <a:pt x="96637" y="4157"/>
                    </a:lnTo>
                    <a:lnTo>
                      <a:pt x="96617" y="3905"/>
                    </a:lnTo>
                    <a:lnTo>
                      <a:pt x="96598" y="3635"/>
                    </a:lnTo>
                    <a:lnTo>
                      <a:pt x="96540" y="3383"/>
                    </a:lnTo>
                    <a:lnTo>
                      <a:pt x="96482" y="3113"/>
                    </a:lnTo>
                    <a:lnTo>
                      <a:pt x="96405" y="2861"/>
                    </a:lnTo>
                    <a:lnTo>
                      <a:pt x="96308" y="2610"/>
                    </a:lnTo>
                    <a:lnTo>
                      <a:pt x="96211" y="2339"/>
                    </a:lnTo>
                    <a:lnTo>
                      <a:pt x="96076" y="2088"/>
                    </a:lnTo>
                    <a:lnTo>
                      <a:pt x="95941" y="1837"/>
                    </a:lnTo>
                    <a:lnTo>
                      <a:pt x="95786" y="1586"/>
                    </a:lnTo>
                    <a:lnTo>
                      <a:pt x="95593" y="1334"/>
                    </a:lnTo>
                    <a:lnTo>
                      <a:pt x="95535" y="1257"/>
                    </a:lnTo>
                    <a:lnTo>
                      <a:pt x="95438" y="1199"/>
                    </a:lnTo>
                    <a:lnTo>
                      <a:pt x="95361" y="1160"/>
                    </a:lnTo>
                    <a:lnTo>
                      <a:pt x="95264" y="1141"/>
                    </a:lnTo>
                    <a:lnTo>
                      <a:pt x="95168" y="1141"/>
                    </a:lnTo>
                    <a:lnTo>
                      <a:pt x="95071" y="1160"/>
                    </a:lnTo>
                    <a:lnTo>
                      <a:pt x="94994" y="1180"/>
                    </a:lnTo>
                    <a:lnTo>
                      <a:pt x="94916" y="1218"/>
                    </a:lnTo>
                    <a:lnTo>
                      <a:pt x="94839" y="1276"/>
                    </a:lnTo>
                    <a:lnTo>
                      <a:pt x="94781" y="1334"/>
                    </a:lnTo>
                    <a:lnTo>
                      <a:pt x="94723" y="1412"/>
                    </a:lnTo>
                    <a:lnTo>
                      <a:pt x="94704" y="1489"/>
                    </a:lnTo>
                    <a:lnTo>
                      <a:pt x="94684" y="1586"/>
                    </a:lnTo>
                    <a:lnTo>
                      <a:pt x="94684" y="1663"/>
                    </a:lnTo>
                    <a:lnTo>
                      <a:pt x="94723" y="1759"/>
                    </a:lnTo>
                    <a:lnTo>
                      <a:pt x="94781" y="1856"/>
                    </a:lnTo>
                    <a:lnTo>
                      <a:pt x="94955" y="2088"/>
                    </a:lnTo>
                    <a:lnTo>
                      <a:pt x="95090" y="2320"/>
                    </a:lnTo>
                    <a:lnTo>
                      <a:pt x="95226" y="2571"/>
                    </a:lnTo>
                    <a:lnTo>
                      <a:pt x="95342" y="2803"/>
                    </a:lnTo>
                    <a:lnTo>
                      <a:pt x="95438" y="3055"/>
                    </a:lnTo>
                    <a:lnTo>
                      <a:pt x="95515" y="3287"/>
                    </a:lnTo>
                    <a:lnTo>
                      <a:pt x="95573" y="3538"/>
                    </a:lnTo>
                    <a:lnTo>
                      <a:pt x="95631" y="3789"/>
                    </a:lnTo>
                    <a:lnTo>
                      <a:pt x="95651" y="4021"/>
                    </a:lnTo>
                    <a:lnTo>
                      <a:pt x="95670" y="4273"/>
                    </a:lnTo>
                    <a:lnTo>
                      <a:pt x="95670" y="4505"/>
                    </a:lnTo>
                    <a:lnTo>
                      <a:pt x="95670" y="4756"/>
                    </a:lnTo>
                    <a:lnTo>
                      <a:pt x="95631" y="5007"/>
                    </a:lnTo>
                    <a:lnTo>
                      <a:pt x="95593" y="5239"/>
                    </a:lnTo>
                    <a:lnTo>
                      <a:pt x="95554" y="5471"/>
                    </a:lnTo>
                    <a:lnTo>
                      <a:pt x="95477" y="5722"/>
                    </a:lnTo>
                    <a:lnTo>
                      <a:pt x="95322" y="6186"/>
                    </a:lnTo>
                    <a:lnTo>
                      <a:pt x="95129" y="6650"/>
                    </a:lnTo>
                    <a:lnTo>
                      <a:pt x="94878" y="7114"/>
                    </a:lnTo>
                    <a:lnTo>
                      <a:pt x="94607" y="7540"/>
                    </a:lnTo>
                    <a:lnTo>
                      <a:pt x="94298" y="7984"/>
                    </a:lnTo>
                    <a:lnTo>
                      <a:pt x="93969" y="8390"/>
                    </a:lnTo>
                    <a:lnTo>
                      <a:pt x="93621" y="8777"/>
                    </a:lnTo>
                    <a:lnTo>
                      <a:pt x="93254" y="9163"/>
                    </a:lnTo>
                    <a:lnTo>
                      <a:pt x="92886" y="9511"/>
                    </a:lnTo>
                    <a:lnTo>
                      <a:pt x="92519" y="9821"/>
                    </a:lnTo>
                    <a:lnTo>
                      <a:pt x="92113" y="10149"/>
                    </a:lnTo>
                    <a:lnTo>
                      <a:pt x="91707" y="10439"/>
                    </a:lnTo>
                    <a:lnTo>
                      <a:pt x="91301" y="10710"/>
                    </a:lnTo>
                    <a:lnTo>
                      <a:pt x="90857" y="10980"/>
                    </a:lnTo>
                    <a:lnTo>
                      <a:pt x="90431" y="11212"/>
                    </a:lnTo>
                    <a:lnTo>
                      <a:pt x="89967" y="11444"/>
                    </a:lnTo>
                    <a:lnTo>
                      <a:pt x="89697" y="11560"/>
                    </a:lnTo>
                    <a:lnTo>
                      <a:pt x="89407" y="11676"/>
                    </a:lnTo>
                    <a:lnTo>
                      <a:pt x="88846" y="11850"/>
                    </a:lnTo>
                    <a:lnTo>
                      <a:pt x="88247" y="12005"/>
                    </a:lnTo>
                    <a:lnTo>
                      <a:pt x="87648" y="12140"/>
                    </a:lnTo>
                    <a:lnTo>
                      <a:pt x="87048" y="12256"/>
                    </a:lnTo>
                    <a:lnTo>
                      <a:pt x="86430" y="12334"/>
                    </a:lnTo>
                    <a:lnTo>
                      <a:pt x="85231" y="12488"/>
                    </a:lnTo>
                    <a:lnTo>
                      <a:pt x="84497" y="12566"/>
                    </a:lnTo>
                    <a:lnTo>
                      <a:pt x="83762" y="12643"/>
                    </a:lnTo>
                    <a:lnTo>
                      <a:pt x="82274" y="12759"/>
                    </a:lnTo>
                    <a:lnTo>
                      <a:pt x="80805" y="12856"/>
                    </a:lnTo>
                    <a:lnTo>
                      <a:pt x="79316" y="12914"/>
                    </a:lnTo>
                    <a:lnTo>
                      <a:pt x="76358" y="13068"/>
                    </a:lnTo>
                    <a:lnTo>
                      <a:pt x="74870" y="13165"/>
                    </a:lnTo>
                    <a:lnTo>
                      <a:pt x="73401" y="13281"/>
                    </a:lnTo>
                    <a:lnTo>
                      <a:pt x="70482" y="13571"/>
                    </a:lnTo>
                    <a:lnTo>
                      <a:pt x="69032" y="13687"/>
                    </a:lnTo>
                    <a:lnTo>
                      <a:pt x="67563" y="13803"/>
                    </a:lnTo>
                    <a:lnTo>
                      <a:pt x="66113" y="13899"/>
                    </a:lnTo>
                    <a:lnTo>
                      <a:pt x="64644" y="13996"/>
                    </a:lnTo>
                    <a:lnTo>
                      <a:pt x="63194" y="14054"/>
                    </a:lnTo>
                    <a:lnTo>
                      <a:pt x="61725" y="14093"/>
                    </a:lnTo>
                    <a:lnTo>
                      <a:pt x="55655" y="14189"/>
                    </a:lnTo>
                    <a:lnTo>
                      <a:pt x="54147" y="14209"/>
                    </a:lnTo>
                    <a:lnTo>
                      <a:pt x="52620" y="14247"/>
                    </a:lnTo>
                    <a:lnTo>
                      <a:pt x="51112" y="14305"/>
                    </a:lnTo>
                    <a:lnTo>
                      <a:pt x="49604" y="14383"/>
                    </a:lnTo>
                    <a:lnTo>
                      <a:pt x="48019" y="14460"/>
                    </a:lnTo>
                    <a:lnTo>
                      <a:pt x="46453" y="14537"/>
                    </a:lnTo>
                    <a:lnTo>
                      <a:pt x="44887" y="14576"/>
                    </a:lnTo>
                    <a:lnTo>
                      <a:pt x="43322" y="14615"/>
                    </a:lnTo>
                    <a:lnTo>
                      <a:pt x="41736" y="14653"/>
                    </a:lnTo>
                    <a:lnTo>
                      <a:pt x="38605" y="14653"/>
                    </a:lnTo>
                    <a:lnTo>
                      <a:pt x="37039" y="14634"/>
                    </a:lnTo>
                    <a:lnTo>
                      <a:pt x="35454" y="14595"/>
                    </a:lnTo>
                    <a:lnTo>
                      <a:pt x="33888" y="14557"/>
                    </a:lnTo>
                    <a:lnTo>
                      <a:pt x="32322" y="14499"/>
                    </a:lnTo>
                    <a:lnTo>
                      <a:pt x="30756" y="14421"/>
                    </a:lnTo>
                    <a:lnTo>
                      <a:pt x="27605" y="14247"/>
                    </a:lnTo>
                    <a:lnTo>
                      <a:pt x="24474" y="14035"/>
                    </a:lnTo>
                    <a:lnTo>
                      <a:pt x="21593" y="13822"/>
                    </a:lnTo>
                    <a:lnTo>
                      <a:pt x="20144" y="13706"/>
                    </a:lnTo>
                    <a:lnTo>
                      <a:pt x="18713" y="13590"/>
                    </a:lnTo>
                    <a:lnTo>
                      <a:pt x="17263" y="13436"/>
                    </a:lnTo>
                    <a:lnTo>
                      <a:pt x="15833" y="13281"/>
                    </a:lnTo>
                    <a:lnTo>
                      <a:pt x="14402" y="13088"/>
                    </a:lnTo>
                    <a:lnTo>
                      <a:pt x="12972" y="12856"/>
                    </a:lnTo>
                    <a:lnTo>
                      <a:pt x="12179" y="12701"/>
                    </a:lnTo>
                    <a:lnTo>
                      <a:pt x="11406" y="12566"/>
                    </a:lnTo>
                    <a:lnTo>
                      <a:pt x="10633" y="12392"/>
                    </a:lnTo>
                    <a:lnTo>
                      <a:pt x="9859" y="12218"/>
                    </a:lnTo>
                    <a:lnTo>
                      <a:pt x="9086" y="12024"/>
                    </a:lnTo>
                    <a:lnTo>
                      <a:pt x="8313" y="11812"/>
                    </a:lnTo>
                    <a:lnTo>
                      <a:pt x="7559" y="11599"/>
                    </a:lnTo>
                    <a:lnTo>
                      <a:pt x="6805" y="11348"/>
                    </a:lnTo>
                    <a:lnTo>
                      <a:pt x="5452" y="10922"/>
                    </a:lnTo>
                    <a:lnTo>
                      <a:pt x="4737" y="10671"/>
                    </a:lnTo>
                    <a:lnTo>
                      <a:pt x="4021" y="10381"/>
                    </a:lnTo>
                    <a:lnTo>
                      <a:pt x="3673" y="10227"/>
                    </a:lnTo>
                    <a:lnTo>
                      <a:pt x="3345" y="10053"/>
                    </a:lnTo>
                    <a:lnTo>
                      <a:pt x="3016" y="9879"/>
                    </a:lnTo>
                    <a:lnTo>
                      <a:pt x="2707" y="9666"/>
                    </a:lnTo>
                    <a:lnTo>
                      <a:pt x="2417" y="9453"/>
                    </a:lnTo>
                    <a:lnTo>
                      <a:pt x="2146" y="9221"/>
                    </a:lnTo>
                    <a:lnTo>
                      <a:pt x="1895" y="8970"/>
                    </a:lnTo>
                    <a:lnTo>
                      <a:pt x="1682" y="8699"/>
                    </a:lnTo>
                    <a:lnTo>
                      <a:pt x="1547" y="8487"/>
                    </a:lnTo>
                    <a:lnTo>
                      <a:pt x="1412" y="8274"/>
                    </a:lnTo>
                    <a:lnTo>
                      <a:pt x="1315" y="8042"/>
                    </a:lnTo>
                    <a:lnTo>
                      <a:pt x="1218" y="7810"/>
                    </a:lnTo>
                    <a:lnTo>
                      <a:pt x="1141" y="7559"/>
                    </a:lnTo>
                    <a:lnTo>
                      <a:pt x="1064" y="7327"/>
                    </a:lnTo>
                    <a:lnTo>
                      <a:pt x="1025" y="7076"/>
                    </a:lnTo>
                    <a:lnTo>
                      <a:pt x="986" y="6824"/>
                    </a:lnTo>
                    <a:lnTo>
                      <a:pt x="948" y="6554"/>
                    </a:lnTo>
                    <a:lnTo>
                      <a:pt x="928" y="6302"/>
                    </a:lnTo>
                    <a:lnTo>
                      <a:pt x="948" y="5780"/>
                    </a:lnTo>
                    <a:lnTo>
                      <a:pt x="986" y="5239"/>
                    </a:lnTo>
                    <a:lnTo>
                      <a:pt x="1044" y="4698"/>
                    </a:lnTo>
                    <a:lnTo>
                      <a:pt x="1141" y="4157"/>
                    </a:lnTo>
                    <a:lnTo>
                      <a:pt x="1257" y="3615"/>
                    </a:lnTo>
                    <a:lnTo>
                      <a:pt x="1392" y="3074"/>
                    </a:lnTo>
                    <a:lnTo>
                      <a:pt x="1528" y="2552"/>
                    </a:lnTo>
                    <a:lnTo>
                      <a:pt x="1818" y="1528"/>
                    </a:lnTo>
                    <a:lnTo>
                      <a:pt x="2050" y="580"/>
                    </a:lnTo>
                    <a:lnTo>
                      <a:pt x="2069" y="484"/>
                    </a:lnTo>
                    <a:lnTo>
                      <a:pt x="2069" y="368"/>
                    </a:lnTo>
                    <a:lnTo>
                      <a:pt x="2030" y="290"/>
                    </a:lnTo>
                    <a:lnTo>
                      <a:pt x="1992" y="213"/>
                    </a:lnTo>
                    <a:lnTo>
                      <a:pt x="1934" y="136"/>
                    </a:lnTo>
                    <a:lnTo>
                      <a:pt x="1856" y="97"/>
                    </a:lnTo>
                    <a:lnTo>
                      <a:pt x="1779" y="39"/>
                    </a:lnTo>
                    <a:lnTo>
                      <a:pt x="1702" y="20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1077125" y="-3145225"/>
                <a:ext cx="995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205" extrusionOk="0">
                    <a:moveTo>
                      <a:pt x="406" y="0"/>
                    </a:moveTo>
                    <a:lnTo>
                      <a:pt x="329" y="20"/>
                    </a:lnTo>
                    <a:lnTo>
                      <a:pt x="232" y="58"/>
                    </a:lnTo>
                    <a:lnTo>
                      <a:pt x="155" y="116"/>
                    </a:lnTo>
                    <a:lnTo>
                      <a:pt x="97" y="194"/>
                    </a:lnTo>
                    <a:lnTo>
                      <a:pt x="58" y="271"/>
                    </a:lnTo>
                    <a:lnTo>
                      <a:pt x="20" y="368"/>
                    </a:lnTo>
                    <a:lnTo>
                      <a:pt x="0" y="464"/>
                    </a:lnTo>
                    <a:lnTo>
                      <a:pt x="0" y="561"/>
                    </a:lnTo>
                    <a:lnTo>
                      <a:pt x="20" y="638"/>
                    </a:lnTo>
                    <a:lnTo>
                      <a:pt x="78" y="735"/>
                    </a:lnTo>
                    <a:lnTo>
                      <a:pt x="232" y="928"/>
                    </a:lnTo>
                    <a:lnTo>
                      <a:pt x="406" y="1102"/>
                    </a:lnTo>
                    <a:lnTo>
                      <a:pt x="580" y="1276"/>
                    </a:lnTo>
                    <a:lnTo>
                      <a:pt x="774" y="1412"/>
                    </a:lnTo>
                    <a:lnTo>
                      <a:pt x="967" y="1547"/>
                    </a:lnTo>
                    <a:lnTo>
                      <a:pt x="1180" y="1682"/>
                    </a:lnTo>
                    <a:lnTo>
                      <a:pt x="1392" y="1779"/>
                    </a:lnTo>
                    <a:lnTo>
                      <a:pt x="1624" y="1876"/>
                    </a:lnTo>
                    <a:lnTo>
                      <a:pt x="1837" y="1953"/>
                    </a:lnTo>
                    <a:lnTo>
                      <a:pt x="2069" y="2030"/>
                    </a:lnTo>
                    <a:lnTo>
                      <a:pt x="2301" y="2088"/>
                    </a:lnTo>
                    <a:lnTo>
                      <a:pt x="2552" y="2127"/>
                    </a:lnTo>
                    <a:lnTo>
                      <a:pt x="3035" y="2185"/>
                    </a:lnTo>
                    <a:lnTo>
                      <a:pt x="3519" y="2204"/>
                    </a:lnTo>
                    <a:lnTo>
                      <a:pt x="3615" y="2185"/>
                    </a:lnTo>
                    <a:lnTo>
                      <a:pt x="3712" y="2146"/>
                    </a:lnTo>
                    <a:lnTo>
                      <a:pt x="3789" y="2108"/>
                    </a:lnTo>
                    <a:lnTo>
                      <a:pt x="3867" y="2030"/>
                    </a:lnTo>
                    <a:lnTo>
                      <a:pt x="3925" y="1972"/>
                    </a:lnTo>
                    <a:lnTo>
                      <a:pt x="3963" y="1876"/>
                    </a:lnTo>
                    <a:lnTo>
                      <a:pt x="3983" y="1779"/>
                    </a:lnTo>
                    <a:lnTo>
                      <a:pt x="3983" y="1702"/>
                    </a:lnTo>
                    <a:lnTo>
                      <a:pt x="3983" y="1605"/>
                    </a:lnTo>
                    <a:lnTo>
                      <a:pt x="3944" y="1508"/>
                    </a:lnTo>
                    <a:lnTo>
                      <a:pt x="3905" y="1431"/>
                    </a:lnTo>
                    <a:lnTo>
                      <a:pt x="3828" y="1354"/>
                    </a:lnTo>
                    <a:lnTo>
                      <a:pt x="3751" y="1296"/>
                    </a:lnTo>
                    <a:lnTo>
                      <a:pt x="3673" y="1257"/>
                    </a:lnTo>
                    <a:lnTo>
                      <a:pt x="3577" y="1238"/>
                    </a:lnTo>
                    <a:lnTo>
                      <a:pt x="3480" y="1238"/>
                    </a:lnTo>
                    <a:lnTo>
                      <a:pt x="3113" y="1218"/>
                    </a:lnTo>
                    <a:lnTo>
                      <a:pt x="2939" y="1218"/>
                    </a:lnTo>
                    <a:lnTo>
                      <a:pt x="2900" y="1199"/>
                    </a:lnTo>
                    <a:lnTo>
                      <a:pt x="2803" y="1199"/>
                    </a:lnTo>
                    <a:lnTo>
                      <a:pt x="2397" y="1122"/>
                    </a:lnTo>
                    <a:lnTo>
                      <a:pt x="2011" y="1006"/>
                    </a:lnTo>
                    <a:lnTo>
                      <a:pt x="1933" y="967"/>
                    </a:lnTo>
                    <a:lnTo>
                      <a:pt x="1914" y="967"/>
                    </a:lnTo>
                    <a:lnTo>
                      <a:pt x="1740" y="890"/>
                    </a:lnTo>
                    <a:lnTo>
                      <a:pt x="1566" y="793"/>
                    </a:lnTo>
                    <a:lnTo>
                      <a:pt x="1392" y="696"/>
                    </a:lnTo>
                    <a:lnTo>
                      <a:pt x="1315" y="638"/>
                    </a:lnTo>
                    <a:lnTo>
                      <a:pt x="1295" y="619"/>
                    </a:lnTo>
                    <a:lnTo>
                      <a:pt x="1141" y="484"/>
                    </a:lnTo>
                    <a:lnTo>
                      <a:pt x="1006" y="348"/>
                    </a:lnTo>
                    <a:lnTo>
                      <a:pt x="890" y="213"/>
                    </a:lnTo>
                    <a:lnTo>
                      <a:pt x="832" y="155"/>
                    </a:lnTo>
                    <a:lnTo>
                      <a:pt x="754" y="97"/>
                    </a:lnTo>
                    <a:lnTo>
                      <a:pt x="677" y="3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1299900" y="-3127350"/>
                <a:ext cx="118450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3036" extrusionOk="0">
                    <a:moveTo>
                      <a:pt x="4176" y="1"/>
                    </a:moveTo>
                    <a:lnTo>
                      <a:pt x="4080" y="20"/>
                    </a:lnTo>
                    <a:lnTo>
                      <a:pt x="4002" y="59"/>
                    </a:lnTo>
                    <a:lnTo>
                      <a:pt x="3925" y="117"/>
                    </a:lnTo>
                    <a:lnTo>
                      <a:pt x="3848" y="194"/>
                    </a:lnTo>
                    <a:lnTo>
                      <a:pt x="3809" y="271"/>
                    </a:lnTo>
                    <a:lnTo>
                      <a:pt x="3790" y="368"/>
                    </a:lnTo>
                    <a:lnTo>
                      <a:pt x="3713" y="697"/>
                    </a:lnTo>
                    <a:lnTo>
                      <a:pt x="3635" y="1006"/>
                    </a:lnTo>
                    <a:lnTo>
                      <a:pt x="3616" y="1064"/>
                    </a:lnTo>
                    <a:lnTo>
                      <a:pt x="3539" y="1199"/>
                    </a:lnTo>
                    <a:lnTo>
                      <a:pt x="3403" y="1451"/>
                    </a:lnTo>
                    <a:lnTo>
                      <a:pt x="3365" y="1489"/>
                    </a:lnTo>
                    <a:lnTo>
                      <a:pt x="3287" y="1586"/>
                    </a:lnTo>
                    <a:lnTo>
                      <a:pt x="3113" y="1760"/>
                    </a:lnTo>
                    <a:lnTo>
                      <a:pt x="3104" y="1779"/>
                    </a:lnTo>
                    <a:lnTo>
                      <a:pt x="3075" y="1779"/>
                    </a:lnTo>
                    <a:lnTo>
                      <a:pt x="2978" y="1857"/>
                    </a:lnTo>
                    <a:lnTo>
                      <a:pt x="2881" y="1915"/>
                    </a:lnTo>
                    <a:lnTo>
                      <a:pt x="2823" y="1953"/>
                    </a:lnTo>
                    <a:lnTo>
                      <a:pt x="2823" y="1953"/>
                    </a:lnTo>
                    <a:lnTo>
                      <a:pt x="2843" y="1934"/>
                    </a:lnTo>
                    <a:lnTo>
                      <a:pt x="2649" y="2011"/>
                    </a:lnTo>
                    <a:lnTo>
                      <a:pt x="2533" y="2050"/>
                    </a:lnTo>
                    <a:lnTo>
                      <a:pt x="2514" y="2050"/>
                    </a:lnTo>
                    <a:lnTo>
                      <a:pt x="2282" y="2069"/>
                    </a:lnTo>
                    <a:lnTo>
                      <a:pt x="2224" y="2069"/>
                    </a:lnTo>
                    <a:lnTo>
                      <a:pt x="2147" y="2050"/>
                    </a:lnTo>
                    <a:lnTo>
                      <a:pt x="1934" y="1992"/>
                    </a:lnTo>
                    <a:lnTo>
                      <a:pt x="1876" y="1972"/>
                    </a:lnTo>
                    <a:lnTo>
                      <a:pt x="1876" y="1972"/>
                    </a:lnTo>
                    <a:lnTo>
                      <a:pt x="1915" y="1992"/>
                    </a:lnTo>
                    <a:lnTo>
                      <a:pt x="1799" y="1934"/>
                    </a:lnTo>
                    <a:lnTo>
                      <a:pt x="1702" y="1876"/>
                    </a:lnTo>
                    <a:lnTo>
                      <a:pt x="1625" y="1837"/>
                    </a:lnTo>
                    <a:lnTo>
                      <a:pt x="1586" y="1799"/>
                    </a:lnTo>
                    <a:lnTo>
                      <a:pt x="1489" y="1702"/>
                    </a:lnTo>
                    <a:lnTo>
                      <a:pt x="1373" y="1605"/>
                    </a:lnTo>
                    <a:lnTo>
                      <a:pt x="1335" y="1547"/>
                    </a:lnTo>
                    <a:lnTo>
                      <a:pt x="1161" y="1277"/>
                    </a:lnTo>
                    <a:lnTo>
                      <a:pt x="1122" y="1199"/>
                    </a:lnTo>
                    <a:lnTo>
                      <a:pt x="1103" y="1161"/>
                    </a:lnTo>
                    <a:lnTo>
                      <a:pt x="1083" y="1141"/>
                    </a:lnTo>
                    <a:lnTo>
                      <a:pt x="1045" y="1025"/>
                    </a:lnTo>
                    <a:lnTo>
                      <a:pt x="987" y="832"/>
                    </a:lnTo>
                    <a:lnTo>
                      <a:pt x="929" y="639"/>
                    </a:lnTo>
                    <a:lnTo>
                      <a:pt x="890" y="542"/>
                    </a:lnTo>
                    <a:lnTo>
                      <a:pt x="852" y="465"/>
                    </a:lnTo>
                    <a:lnTo>
                      <a:pt x="774" y="407"/>
                    </a:lnTo>
                    <a:lnTo>
                      <a:pt x="697" y="349"/>
                    </a:lnTo>
                    <a:lnTo>
                      <a:pt x="600" y="329"/>
                    </a:lnTo>
                    <a:lnTo>
                      <a:pt x="523" y="310"/>
                    </a:lnTo>
                    <a:lnTo>
                      <a:pt x="426" y="310"/>
                    </a:lnTo>
                    <a:lnTo>
                      <a:pt x="330" y="329"/>
                    </a:lnTo>
                    <a:lnTo>
                      <a:pt x="233" y="368"/>
                    </a:lnTo>
                    <a:lnTo>
                      <a:pt x="156" y="407"/>
                    </a:lnTo>
                    <a:lnTo>
                      <a:pt x="98" y="484"/>
                    </a:lnTo>
                    <a:lnTo>
                      <a:pt x="40" y="561"/>
                    </a:lnTo>
                    <a:lnTo>
                      <a:pt x="20" y="639"/>
                    </a:lnTo>
                    <a:lnTo>
                      <a:pt x="1" y="735"/>
                    </a:lnTo>
                    <a:lnTo>
                      <a:pt x="1" y="832"/>
                    </a:lnTo>
                    <a:lnTo>
                      <a:pt x="1" y="929"/>
                    </a:lnTo>
                    <a:lnTo>
                      <a:pt x="117" y="1277"/>
                    </a:lnTo>
                    <a:lnTo>
                      <a:pt x="252" y="1605"/>
                    </a:lnTo>
                    <a:lnTo>
                      <a:pt x="426" y="1915"/>
                    </a:lnTo>
                    <a:lnTo>
                      <a:pt x="639" y="2204"/>
                    </a:lnTo>
                    <a:lnTo>
                      <a:pt x="755" y="2340"/>
                    </a:lnTo>
                    <a:lnTo>
                      <a:pt x="871" y="2456"/>
                    </a:lnTo>
                    <a:lnTo>
                      <a:pt x="1006" y="2572"/>
                    </a:lnTo>
                    <a:lnTo>
                      <a:pt x="1161" y="2668"/>
                    </a:lnTo>
                    <a:lnTo>
                      <a:pt x="1296" y="2765"/>
                    </a:lnTo>
                    <a:lnTo>
                      <a:pt x="1470" y="2842"/>
                    </a:lnTo>
                    <a:lnTo>
                      <a:pt x="1625" y="2920"/>
                    </a:lnTo>
                    <a:lnTo>
                      <a:pt x="1818" y="2958"/>
                    </a:lnTo>
                    <a:lnTo>
                      <a:pt x="1973" y="2997"/>
                    </a:lnTo>
                    <a:lnTo>
                      <a:pt x="2127" y="3016"/>
                    </a:lnTo>
                    <a:lnTo>
                      <a:pt x="2282" y="3036"/>
                    </a:lnTo>
                    <a:lnTo>
                      <a:pt x="2437" y="3016"/>
                    </a:lnTo>
                    <a:lnTo>
                      <a:pt x="2746" y="2978"/>
                    </a:lnTo>
                    <a:lnTo>
                      <a:pt x="3055" y="2900"/>
                    </a:lnTo>
                    <a:lnTo>
                      <a:pt x="3345" y="2765"/>
                    </a:lnTo>
                    <a:lnTo>
                      <a:pt x="3597" y="2610"/>
                    </a:lnTo>
                    <a:lnTo>
                      <a:pt x="3848" y="2398"/>
                    </a:lnTo>
                    <a:lnTo>
                      <a:pt x="4060" y="2166"/>
                    </a:lnTo>
                    <a:lnTo>
                      <a:pt x="4196" y="1992"/>
                    </a:lnTo>
                    <a:lnTo>
                      <a:pt x="4312" y="1818"/>
                    </a:lnTo>
                    <a:lnTo>
                      <a:pt x="4408" y="1625"/>
                    </a:lnTo>
                    <a:lnTo>
                      <a:pt x="4505" y="1431"/>
                    </a:lnTo>
                    <a:lnTo>
                      <a:pt x="4582" y="1219"/>
                    </a:lnTo>
                    <a:lnTo>
                      <a:pt x="4640" y="1006"/>
                    </a:lnTo>
                    <a:lnTo>
                      <a:pt x="4679" y="793"/>
                    </a:lnTo>
                    <a:lnTo>
                      <a:pt x="4718" y="581"/>
                    </a:lnTo>
                    <a:lnTo>
                      <a:pt x="4737" y="484"/>
                    </a:lnTo>
                    <a:lnTo>
                      <a:pt x="4718" y="387"/>
                    </a:lnTo>
                    <a:lnTo>
                      <a:pt x="4698" y="310"/>
                    </a:lnTo>
                    <a:lnTo>
                      <a:pt x="4660" y="213"/>
                    </a:lnTo>
                    <a:lnTo>
                      <a:pt x="4602" y="155"/>
                    </a:lnTo>
                    <a:lnTo>
                      <a:pt x="4544" y="78"/>
                    </a:lnTo>
                    <a:lnTo>
                      <a:pt x="4447" y="39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1653175" y="-3166500"/>
                <a:ext cx="633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4119" extrusionOk="0">
                    <a:moveTo>
                      <a:pt x="832" y="1"/>
                    </a:moveTo>
                    <a:lnTo>
                      <a:pt x="755" y="20"/>
                    </a:lnTo>
                    <a:lnTo>
                      <a:pt x="658" y="78"/>
                    </a:lnTo>
                    <a:lnTo>
                      <a:pt x="600" y="136"/>
                    </a:lnTo>
                    <a:lnTo>
                      <a:pt x="388" y="407"/>
                    </a:lnTo>
                    <a:lnTo>
                      <a:pt x="214" y="697"/>
                    </a:lnTo>
                    <a:lnTo>
                      <a:pt x="156" y="851"/>
                    </a:lnTo>
                    <a:lnTo>
                      <a:pt x="98" y="1025"/>
                    </a:lnTo>
                    <a:lnTo>
                      <a:pt x="40" y="1180"/>
                    </a:lnTo>
                    <a:lnTo>
                      <a:pt x="20" y="1354"/>
                    </a:lnTo>
                    <a:lnTo>
                      <a:pt x="1" y="1644"/>
                    </a:lnTo>
                    <a:lnTo>
                      <a:pt x="20" y="1934"/>
                    </a:lnTo>
                    <a:lnTo>
                      <a:pt x="78" y="2205"/>
                    </a:lnTo>
                    <a:lnTo>
                      <a:pt x="175" y="2475"/>
                    </a:lnTo>
                    <a:lnTo>
                      <a:pt x="310" y="2746"/>
                    </a:lnTo>
                    <a:lnTo>
                      <a:pt x="465" y="2978"/>
                    </a:lnTo>
                    <a:lnTo>
                      <a:pt x="639" y="3210"/>
                    </a:lnTo>
                    <a:lnTo>
                      <a:pt x="852" y="3423"/>
                    </a:lnTo>
                    <a:lnTo>
                      <a:pt x="1084" y="3616"/>
                    </a:lnTo>
                    <a:lnTo>
                      <a:pt x="1315" y="3790"/>
                    </a:lnTo>
                    <a:lnTo>
                      <a:pt x="1567" y="3944"/>
                    </a:lnTo>
                    <a:lnTo>
                      <a:pt x="1818" y="4060"/>
                    </a:lnTo>
                    <a:lnTo>
                      <a:pt x="1915" y="4099"/>
                    </a:lnTo>
                    <a:lnTo>
                      <a:pt x="2011" y="4118"/>
                    </a:lnTo>
                    <a:lnTo>
                      <a:pt x="2108" y="4118"/>
                    </a:lnTo>
                    <a:lnTo>
                      <a:pt x="2205" y="4099"/>
                    </a:lnTo>
                    <a:lnTo>
                      <a:pt x="2282" y="4080"/>
                    </a:lnTo>
                    <a:lnTo>
                      <a:pt x="2359" y="4022"/>
                    </a:lnTo>
                    <a:lnTo>
                      <a:pt x="2437" y="3964"/>
                    </a:lnTo>
                    <a:lnTo>
                      <a:pt x="2475" y="3867"/>
                    </a:lnTo>
                    <a:lnTo>
                      <a:pt x="2514" y="3790"/>
                    </a:lnTo>
                    <a:lnTo>
                      <a:pt x="2533" y="3693"/>
                    </a:lnTo>
                    <a:lnTo>
                      <a:pt x="2533" y="3596"/>
                    </a:lnTo>
                    <a:lnTo>
                      <a:pt x="2514" y="3500"/>
                    </a:lnTo>
                    <a:lnTo>
                      <a:pt x="2495" y="3423"/>
                    </a:lnTo>
                    <a:lnTo>
                      <a:pt x="2437" y="3345"/>
                    </a:lnTo>
                    <a:lnTo>
                      <a:pt x="2379" y="3268"/>
                    </a:lnTo>
                    <a:lnTo>
                      <a:pt x="2282" y="3229"/>
                    </a:lnTo>
                    <a:lnTo>
                      <a:pt x="2069" y="3113"/>
                    </a:lnTo>
                    <a:lnTo>
                      <a:pt x="1857" y="2997"/>
                    </a:lnTo>
                    <a:lnTo>
                      <a:pt x="1779" y="2920"/>
                    </a:lnTo>
                    <a:lnTo>
                      <a:pt x="1721" y="2881"/>
                    </a:lnTo>
                    <a:lnTo>
                      <a:pt x="1741" y="2920"/>
                    </a:lnTo>
                    <a:lnTo>
                      <a:pt x="1586" y="2765"/>
                    </a:lnTo>
                    <a:lnTo>
                      <a:pt x="1412" y="2630"/>
                    </a:lnTo>
                    <a:lnTo>
                      <a:pt x="1335" y="2553"/>
                    </a:lnTo>
                    <a:lnTo>
                      <a:pt x="1277" y="2475"/>
                    </a:lnTo>
                    <a:lnTo>
                      <a:pt x="1238" y="2437"/>
                    </a:lnTo>
                    <a:lnTo>
                      <a:pt x="1180" y="2321"/>
                    </a:lnTo>
                    <a:lnTo>
                      <a:pt x="1064" y="2147"/>
                    </a:lnTo>
                    <a:lnTo>
                      <a:pt x="1084" y="2166"/>
                    </a:lnTo>
                    <a:lnTo>
                      <a:pt x="1064" y="2127"/>
                    </a:lnTo>
                    <a:lnTo>
                      <a:pt x="1026" y="2031"/>
                    </a:lnTo>
                    <a:lnTo>
                      <a:pt x="968" y="1837"/>
                    </a:lnTo>
                    <a:lnTo>
                      <a:pt x="968" y="1818"/>
                    </a:lnTo>
                    <a:lnTo>
                      <a:pt x="948" y="1702"/>
                    </a:lnTo>
                    <a:lnTo>
                      <a:pt x="948" y="1605"/>
                    </a:lnTo>
                    <a:lnTo>
                      <a:pt x="948" y="1567"/>
                    </a:lnTo>
                    <a:lnTo>
                      <a:pt x="948" y="1528"/>
                    </a:lnTo>
                    <a:lnTo>
                      <a:pt x="968" y="1470"/>
                    </a:lnTo>
                    <a:lnTo>
                      <a:pt x="1006" y="1354"/>
                    </a:lnTo>
                    <a:lnTo>
                      <a:pt x="1026" y="1238"/>
                    </a:lnTo>
                    <a:lnTo>
                      <a:pt x="1026" y="1296"/>
                    </a:lnTo>
                    <a:lnTo>
                      <a:pt x="1045" y="1219"/>
                    </a:lnTo>
                    <a:lnTo>
                      <a:pt x="1161" y="1006"/>
                    </a:lnTo>
                    <a:lnTo>
                      <a:pt x="1219" y="909"/>
                    </a:lnTo>
                    <a:lnTo>
                      <a:pt x="1238" y="871"/>
                    </a:lnTo>
                    <a:lnTo>
                      <a:pt x="1296" y="813"/>
                    </a:lnTo>
                    <a:lnTo>
                      <a:pt x="1354" y="735"/>
                    </a:lnTo>
                    <a:lnTo>
                      <a:pt x="1393" y="639"/>
                    </a:lnTo>
                    <a:lnTo>
                      <a:pt x="1412" y="542"/>
                    </a:lnTo>
                    <a:lnTo>
                      <a:pt x="1431" y="465"/>
                    </a:lnTo>
                    <a:lnTo>
                      <a:pt x="1412" y="368"/>
                    </a:lnTo>
                    <a:lnTo>
                      <a:pt x="1393" y="272"/>
                    </a:lnTo>
                    <a:lnTo>
                      <a:pt x="1354" y="194"/>
                    </a:lnTo>
                    <a:lnTo>
                      <a:pt x="1277" y="117"/>
                    </a:lnTo>
                    <a:lnTo>
                      <a:pt x="1200" y="59"/>
                    </a:lnTo>
                    <a:lnTo>
                      <a:pt x="1122" y="20"/>
                    </a:ln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2024350" y="-3167450"/>
                <a:ext cx="1165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3770" extrusionOk="0">
                    <a:moveTo>
                      <a:pt x="638" y="0"/>
                    </a:moveTo>
                    <a:lnTo>
                      <a:pt x="542" y="20"/>
                    </a:lnTo>
                    <a:lnTo>
                      <a:pt x="445" y="39"/>
                    </a:lnTo>
                    <a:lnTo>
                      <a:pt x="368" y="97"/>
                    </a:lnTo>
                    <a:lnTo>
                      <a:pt x="290" y="155"/>
                    </a:lnTo>
                    <a:lnTo>
                      <a:pt x="252" y="252"/>
                    </a:lnTo>
                    <a:lnTo>
                      <a:pt x="136" y="599"/>
                    </a:lnTo>
                    <a:lnTo>
                      <a:pt x="39" y="947"/>
                    </a:lnTo>
                    <a:lnTo>
                      <a:pt x="0" y="1295"/>
                    </a:lnTo>
                    <a:lnTo>
                      <a:pt x="0" y="1469"/>
                    </a:lnTo>
                    <a:lnTo>
                      <a:pt x="0" y="1643"/>
                    </a:lnTo>
                    <a:lnTo>
                      <a:pt x="20" y="1798"/>
                    </a:lnTo>
                    <a:lnTo>
                      <a:pt x="58" y="1972"/>
                    </a:lnTo>
                    <a:lnTo>
                      <a:pt x="97" y="2146"/>
                    </a:lnTo>
                    <a:lnTo>
                      <a:pt x="155" y="2301"/>
                    </a:lnTo>
                    <a:lnTo>
                      <a:pt x="232" y="2455"/>
                    </a:lnTo>
                    <a:lnTo>
                      <a:pt x="310" y="2610"/>
                    </a:lnTo>
                    <a:lnTo>
                      <a:pt x="426" y="2765"/>
                    </a:lnTo>
                    <a:lnTo>
                      <a:pt x="542" y="2919"/>
                    </a:lnTo>
                    <a:lnTo>
                      <a:pt x="658" y="3016"/>
                    </a:lnTo>
                    <a:lnTo>
                      <a:pt x="773" y="3132"/>
                    </a:lnTo>
                    <a:lnTo>
                      <a:pt x="1025" y="3306"/>
                    </a:lnTo>
                    <a:lnTo>
                      <a:pt x="1295" y="3461"/>
                    </a:lnTo>
                    <a:lnTo>
                      <a:pt x="1605" y="3576"/>
                    </a:lnTo>
                    <a:lnTo>
                      <a:pt x="1914" y="3673"/>
                    </a:lnTo>
                    <a:lnTo>
                      <a:pt x="2223" y="3731"/>
                    </a:lnTo>
                    <a:lnTo>
                      <a:pt x="2533" y="3750"/>
                    </a:lnTo>
                    <a:lnTo>
                      <a:pt x="2842" y="3770"/>
                    </a:lnTo>
                    <a:lnTo>
                      <a:pt x="3229" y="3750"/>
                    </a:lnTo>
                    <a:lnTo>
                      <a:pt x="3596" y="3692"/>
                    </a:lnTo>
                    <a:lnTo>
                      <a:pt x="3963" y="3596"/>
                    </a:lnTo>
                    <a:lnTo>
                      <a:pt x="4330" y="3480"/>
                    </a:lnTo>
                    <a:lnTo>
                      <a:pt x="4408" y="3441"/>
                    </a:lnTo>
                    <a:lnTo>
                      <a:pt x="4485" y="3383"/>
                    </a:lnTo>
                    <a:lnTo>
                      <a:pt x="4543" y="3325"/>
                    </a:lnTo>
                    <a:lnTo>
                      <a:pt x="4601" y="3248"/>
                    </a:lnTo>
                    <a:lnTo>
                      <a:pt x="4640" y="3151"/>
                    </a:lnTo>
                    <a:lnTo>
                      <a:pt x="4659" y="3074"/>
                    </a:lnTo>
                    <a:lnTo>
                      <a:pt x="4659" y="2977"/>
                    </a:lnTo>
                    <a:lnTo>
                      <a:pt x="4640" y="2881"/>
                    </a:lnTo>
                    <a:lnTo>
                      <a:pt x="4601" y="2784"/>
                    </a:lnTo>
                    <a:lnTo>
                      <a:pt x="4543" y="2707"/>
                    </a:lnTo>
                    <a:lnTo>
                      <a:pt x="4485" y="2649"/>
                    </a:lnTo>
                    <a:lnTo>
                      <a:pt x="4408" y="2591"/>
                    </a:lnTo>
                    <a:lnTo>
                      <a:pt x="4311" y="2552"/>
                    </a:lnTo>
                    <a:lnTo>
                      <a:pt x="4214" y="2533"/>
                    </a:lnTo>
                    <a:lnTo>
                      <a:pt x="4137" y="2533"/>
                    </a:lnTo>
                    <a:lnTo>
                      <a:pt x="4040" y="2552"/>
                    </a:lnTo>
                    <a:lnTo>
                      <a:pt x="3770" y="2649"/>
                    </a:lnTo>
                    <a:lnTo>
                      <a:pt x="3499" y="2726"/>
                    </a:lnTo>
                    <a:lnTo>
                      <a:pt x="3364" y="2745"/>
                    </a:lnTo>
                    <a:lnTo>
                      <a:pt x="3325" y="2765"/>
                    </a:lnTo>
                    <a:lnTo>
                      <a:pt x="3055" y="2784"/>
                    </a:lnTo>
                    <a:lnTo>
                      <a:pt x="2765" y="2803"/>
                    </a:lnTo>
                    <a:lnTo>
                      <a:pt x="2494" y="2784"/>
                    </a:lnTo>
                    <a:lnTo>
                      <a:pt x="2455" y="2784"/>
                    </a:lnTo>
                    <a:lnTo>
                      <a:pt x="2339" y="2765"/>
                    </a:lnTo>
                    <a:lnTo>
                      <a:pt x="2069" y="2707"/>
                    </a:lnTo>
                    <a:lnTo>
                      <a:pt x="1837" y="2629"/>
                    </a:lnTo>
                    <a:lnTo>
                      <a:pt x="1837" y="2629"/>
                    </a:lnTo>
                    <a:lnTo>
                      <a:pt x="1875" y="2649"/>
                    </a:lnTo>
                    <a:lnTo>
                      <a:pt x="1817" y="2629"/>
                    </a:lnTo>
                    <a:lnTo>
                      <a:pt x="1701" y="2571"/>
                    </a:lnTo>
                    <a:lnTo>
                      <a:pt x="1489" y="2455"/>
                    </a:lnTo>
                    <a:lnTo>
                      <a:pt x="1431" y="2417"/>
                    </a:lnTo>
                    <a:lnTo>
                      <a:pt x="1373" y="2378"/>
                    </a:lnTo>
                    <a:lnTo>
                      <a:pt x="1218" y="2223"/>
                    </a:lnTo>
                    <a:lnTo>
                      <a:pt x="1199" y="2204"/>
                    </a:lnTo>
                    <a:lnTo>
                      <a:pt x="1121" y="2088"/>
                    </a:lnTo>
                    <a:lnTo>
                      <a:pt x="1063" y="2011"/>
                    </a:lnTo>
                    <a:lnTo>
                      <a:pt x="1044" y="1953"/>
                    </a:lnTo>
                    <a:lnTo>
                      <a:pt x="1063" y="1991"/>
                    </a:lnTo>
                    <a:lnTo>
                      <a:pt x="986" y="1759"/>
                    </a:lnTo>
                    <a:lnTo>
                      <a:pt x="967" y="1682"/>
                    </a:lnTo>
                    <a:lnTo>
                      <a:pt x="964" y="1679"/>
                    </a:lnTo>
                    <a:lnTo>
                      <a:pt x="947" y="1566"/>
                    </a:lnTo>
                    <a:lnTo>
                      <a:pt x="947" y="1276"/>
                    </a:lnTo>
                    <a:lnTo>
                      <a:pt x="967" y="1199"/>
                    </a:lnTo>
                    <a:lnTo>
                      <a:pt x="1005" y="1005"/>
                    </a:lnTo>
                    <a:lnTo>
                      <a:pt x="1044" y="831"/>
                    </a:lnTo>
                    <a:lnTo>
                      <a:pt x="1083" y="773"/>
                    </a:lnTo>
                    <a:lnTo>
                      <a:pt x="1102" y="715"/>
                    </a:lnTo>
                    <a:lnTo>
                      <a:pt x="1121" y="619"/>
                    </a:lnTo>
                    <a:lnTo>
                      <a:pt x="1141" y="522"/>
                    </a:lnTo>
                    <a:lnTo>
                      <a:pt x="1141" y="426"/>
                    </a:lnTo>
                    <a:lnTo>
                      <a:pt x="1121" y="348"/>
                    </a:lnTo>
                    <a:lnTo>
                      <a:pt x="1102" y="252"/>
                    </a:lnTo>
                    <a:lnTo>
                      <a:pt x="1044" y="174"/>
                    </a:lnTo>
                    <a:lnTo>
                      <a:pt x="986" y="116"/>
                    </a:lnTo>
                    <a:lnTo>
                      <a:pt x="909" y="58"/>
                    </a:lnTo>
                    <a:lnTo>
                      <a:pt x="812" y="20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2405650" y="-3115750"/>
                <a:ext cx="10875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4350" h="2224" extrusionOk="0">
                    <a:moveTo>
                      <a:pt x="3809" y="1"/>
                    </a:moveTo>
                    <a:lnTo>
                      <a:pt x="3731" y="20"/>
                    </a:lnTo>
                    <a:lnTo>
                      <a:pt x="3654" y="59"/>
                    </a:lnTo>
                    <a:lnTo>
                      <a:pt x="3577" y="97"/>
                    </a:lnTo>
                    <a:lnTo>
                      <a:pt x="3499" y="175"/>
                    </a:lnTo>
                    <a:lnTo>
                      <a:pt x="3441" y="252"/>
                    </a:lnTo>
                    <a:lnTo>
                      <a:pt x="3422" y="271"/>
                    </a:lnTo>
                    <a:lnTo>
                      <a:pt x="3345" y="368"/>
                    </a:lnTo>
                    <a:lnTo>
                      <a:pt x="3171" y="561"/>
                    </a:lnTo>
                    <a:lnTo>
                      <a:pt x="2997" y="735"/>
                    </a:lnTo>
                    <a:lnTo>
                      <a:pt x="2919" y="793"/>
                    </a:lnTo>
                    <a:lnTo>
                      <a:pt x="2881" y="832"/>
                    </a:lnTo>
                    <a:lnTo>
                      <a:pt x="2668" y="967"/>
                    </a:lnTo>
                    <a:lnTo>
                      <a:pt x="2456" y="1103"/>
                    </a:lnTo>
                    <a:lnTo>
                      <a:pt x="2378" y="1122"/>
                    </a:lnTo>
                    <a:lnTo>
                      <a:pt x="2417" y="1122"/>
                    </a:lnTo>
                    <a:lnTo>
                      <a:pt x="2320" y="1161"/>
                    </a:lnTo>
                    <a:lnTo>
                      <a:pt x="2088" y="1219"/>
                    </a:lnTo>
                    <a:lnTo>
                      <a:pt x="1992" y="1257"/>
                    </a:lnTo>
                    <a:lnTo>
                      <a:pt x="2030" y="1238"/>
                    </a:lnTo>
                    <a:lnTo>
                      <a:pt x="2030" y="1238"/>
                    </a:lnTo>
                    <a:lnTo>
                      <a:pt x="1972" y="1257"/>
                    </a:lnTo>
                    <a:lnTo>
                      <a:pt x="1721" y="1257"/>
                    </a:lnTo>
                    <a:lnTo>
                      <a:pt x="1605" y="1238"/>
                    </a:lnTo>
                    <a:lnTo>
                      <a:pt x="1528" y="1219"/>
                    </a:lnTo>
                    <a:lnTo>
                      <a:pt x="1508" y="1199"/>
                    </a:lnTo>
                    <a:lnTo>
                      <a:pt x="1354" y="1122"/>
                    </a:lnTo>
                    <a:lnTo>
                      <a:pt x="1296" y="1064"/>
                    </a:lnTo>
                    <a:lnTo>
                      <a:pt x="1199" y="987"/>
                    </a:lnTo>
                    <a:lnTo>
                      <a:pt x="1160" y="929"/>
                    </a:lnTo>
                    <a:lnTo>
                      <a:pt x="1083" y="813"/>
                    </a:lnTo>
                    <a:lnTo>
                      <a:pt x="948" y="600"/>
                    </a:lnTo>
                    <a:lnTo>
                      <a:pt x="909" y="523"/>
                    </a:lnTo>
                    <a:lnTo>
                      <a:pt x="851" y="445"/>
                    </a:lnTo>
                    <a:lnTo>
                      <a:pt x="793" y="368"/>
                    </a:lnTo>
                    <a:lnTo>
                      <a:pt x="716" y="329"/>
                    </a:lnTo>
                    <a:lnTo>
                      <a:pt x="638" y="291"/>
                    </a:lnTo>
                    <a:lnTo>
                      <a:pt x="542" y="271"/>
                    </a:lnTo>
                    <a:lnTo>
                      <a:pt x="445" y="271"/>
                    </a:lnTo>
                    <a:lnTo>
                      <a:pt x="348" y="291"/>
                    </a:lnTo>
                    <a:lnTo>
                      <a:pt x="271" y="329"/>
                    </a:lnTo>
                    <a:lnTo>
                      <a:pt x="194" y="368"/>
                    </a:lnTo>
                    <a:lnTo>
                      <a:pt x="116" y="445"/>
                    </a:lnTo>
                    <a:lnTo>
                      <a:pt x="58" y="523"/>
                    </a:lnTo>
                    <a:lnTo>
                      <a:pt x="20" y="619"/>
                    </a:lnTo>
                    <a:lnTo>
                      <a:pt x="0" y="697"/>
                    </a:lnTo>
                    <a:lnTo>
                      <a:pt x="0" y="793"/>
                    </a:lnTo>
                    <a:lnTo>
                      <a:pt x="39" y="890"/>
                    </a:lnTo>
                    <a:lnTo>
                      <a:pt x="213" y="1219"/>
                    </a:lnTo>
                    <a:lnTo>
                      <a:pt x="310" y="1393"/>
                    </a:lnTo>
                    <a:lnTo>
                      <a:pt x="406" y="1547"/>
                    </a:lnTo>
                    <a:lnTo>
                      <a:pt x="542" y="1682"/>
                    </a:lnTo>
                    <a:lnTo>
                      <a:pt x="677" y="1818"/>
                    </a:lnTo>
                    <a:lnTo>
                      <a:pt x="832" y="1934"/>
                    </a:lnTo>
                    <a:lnTo>
                      <a:pt x="986" y="2030"/>
                    </a:lnTo>
                    <a:lnTo>
                      <a:pt x="1141" y="2088"/>
                    </a:lnTo>
                    <a:lnTo>
                      <a:pt x="1296" y="2146"/>
                    </a:lnTo>
                    <a:lnTo>
                      <a:pt x="1450" y="2185"/>
                    </a:lnTo>
                    <a:lnTo>
                      <a:pt x="1605" y="2204"/>
                    </a:lnTo>
                    <a:lnTo>
                      <a:pt x="1779" y="2224"/>
                    </a:lnTo>
                    <a:lnTo>
                      <a:pt x="1934" y="2224"/>
                    </a:lnTo>
                    <a:lnTo>
                      <a:pt x="2088" y="2204"/>
                    </a:lnTo>
                    <a:lnTo>
                      <a:pt x="2262" y="2185"/>
                    </a:lnTo>
                    <a:lnTo>
                      <a:pt x="2572" y="2088"/>
                    </a:lnTo>
                    <a:lnTo>
                      <a:pt x="2861" y="1972"/>
                    </a:lnTo>
                    <a:lnTo>
                      <a:pt x="3151" y="1818"/>
                    </a:lnTo>
                    <a:lnTo>
                      <a:pt x="3403" y="1644"/>
                    </a:lnTo>
                    <a:lnTo>
                      <a:pt x="3654" y="1431"/>
                    </a:lnTo>
                    <a:lnTo>
                      <a:pt x="3886" y="1199"/>
                    </a:lnTo>
                    <a:lnTo>
                      <a:pt x="4099" y="967"/>
                    </a:lnTo>
                    <a:lnTo>
                      <a:pt x="4292" y="716"/>
                    </a:lnTo>
                    <a:lnTo>
                      <a:pt x="4331" y="619"/>
                    </a:lnTo>
                    <a:lnTo>
                      <a:pt x="4350" y="542"/>
                    </a:lnTo>
                    <a:lnTo>
                      <a:pt x="4350" y="445"/>
                    </a:lnTo>
                    <a:lnTo>
                      <a:pt x="4331" y="349"/>
                    </a:lnTo>
                    <a:lnTo>
                      <a:pt x="4292" y="252"/>
                    </a:lnTo>
                    <a:lnTo>
                      <a:pt x="4234" y="175"/>
                    </a:lnTo>
                    <a:lnTo>
                      <a:pt x="4176" y="97"/>
                    </a:lnTo>
                    <a:lnTo>
                      <a:pt x="4099" y="59"/>
                    </a:lnTo>
                    <a:lnTo>
                      <a:pt x="4002" y="20"/>
                    </a:lnTo>
                    <a:lnTo>
                      <a:pt x="39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2592675" y="-3120575"/>
                <a:ext cx="85075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166" extrusionOk="0">
                    <a:moveTo>
                      <a:pt x="2146" y="1109"/>
                    </a:moveTo>
                    <a:lnTo>
                      <a:pt x="2127" y="1122"/>
                    </a:lnTo>
                    <a:lnTo>
                      <a:pt x="2108" y="1122"/>
                    </a:lnTo>
                    <a:lnTo>
                      <a:pt x="2146" y="1109"/>
                    </a:lnTo>
                    <a:close/>
                    <a:moveTo>
                      <a:pt x="2900" y="0"/>
                    </a:moveTo>
                    <a:lnTo>
                      <a:pt x="2804" y="20"/>
                    </a:lnTo>
                    <a:lnTo>
                      <a:pt x="2707" y="39"/>
                    </a:lnTo>
                    <a:lnTo>
                      <a:pt x="2630" y="97"/>
                    </a:lnTo>
                    <a:lnTo>
                      <a:pt x="2572" y="155"/>
                    </a:lnTo>
                    <a:lnTo>
                      <a:pt x="2514" y="232"/>
                    </a:lnTo>
                    <a:lnTo>
                      <a:pt x="2456" y="310"/>
                    </a:lnTo>
                    <a:lnTo>
                      <a:pt x="2436" y="406"/>
                    </a:lnTo>
                    <a:lnTo>
                      <a:pt x="2436" y="503"/>
                    </a:lnTo>
                    <a:lnTo>
                      <a:pt x="2436" y="638"/>
                    </a:lnTo>
                    <a:lnTo>
                      <a:pt x="2417" y="735"/>
                    </a:lnTo>
                    <a:lnTo>
                      <a:pt x="2378" y="870"/>
                    </a:lnTo>
                    <a:lnTo>
                      <a:pt x="2359" y="909"/>
                    </a:lnTo>
                    <a:lnTo>
                      <a:pt x="2359" y="928"/>
                    </a:lnTo>
                    <a:lnTo>
                      <a:pt x="2262" y="1025"/>
                    </a:lnTo>
                    <a:lnTo>
                      <a:pt x="2243" y="1044"/>
                    </a:lnTo>
                    <a:lnTo>
                      <a:pt x="2150" y="1106"/>
                    </a:lnTo>
                    <a:lnTo>
                      <a:pt x="2088" y="1122"/>
                    </a:lnTo>
                    <a:lnTo>
                      <a:pt x="1953" y="1160"/>
                    </a:lnTo>
                    <a:lnTo>
                      <a:pt x="1876" y="1180"/>
                    </a:lnTo>
                    <a:lnTo>
                      <a:pt x="1914" y="1180"/>
                    </a:lnTo>
                    <a:lnTo>
                      <a:pt x="1760" y="1199"/>
                    </a:lnTo>
                    <a:lnTo>
                      <a:pt x="1624" y="1180"/>
                    </a:lnTo>
                    <a:lnTo>
                      <a:pt x="1566" y="1180"/>
                    </a:lnTo>
                    <a:lnTo>
                      <a:pt x="1412" y="1160"/>
                    </a:lnTo>
                    <a:lnTo>
                      <a:pt x="1276" y="1122"/>
                    </a:lnTo>
                    <a:lnTo>
                      <a:pt x="1180" y="1083"/>
                    </a:lnTo>
                    <a:lnTo>
                      <a:pt x="1199" y="1102"/>
                    </a:lnTo>
                    <a:lnTo>
                      <a:pt x="1044" y="1025"/>
                    </a:lnTo>
                    <a:lnTo>
                      <a:pt x="890" y="928"/>
                    </a:lnTo>
                    <a:lnTo>
                      <a:pt x="909" y="948"/>
                    </a:lnTo>
                    <a:lnTo>
                      <a:pt x="909" y="948"/>
                    </a:lnTo>
                    <a:lnTo>
                      <a:pt x="832" y="890"/>
                    </a:lnTo>
                    <a:lnTo>
                      <a:pt x="735" y="832"/>
                    </a:lnTo>
                    <a:lnTo>
                      <a:pt x="658" y="793"/>
                    </a:lnTo>
                    <a:lnTo>
                      <a:pt x="561" y="774"/>
                    </a:lnTo>
                    <a:lnTo>
                      <a:pt x="484" y="754"/>
                    </a:lnTo>
                    <a:lnTo>
                      <a:pt x="387" y="754"/>
                    </a:lnTo>
                    <a:lnTo>
                      <a:pt x="291" y="793"/>
                    </a:lnTo>
                    <a:lnTo>
                      <a:pt x="213" y="832"/>
                    </a:lnTo>
                    <a:lnTo>
                      <a:pt x="136" y="909"/>
                    </a:lnTo>
                    <a:lnTo>
                      <a:pt x="78" y="986"/>
                    </a:lnTo>
                    <a:lnTo>
                      <a:pt x="39" y="1064"/>
                    </a:lnTo>
                    <a:lnTo>
                      <a:pt x="20" y="1160"/>
                    </a:lnTo>
                    <a:lnTo>
                      <a:pt x="1" y="1257"/>
                    </a:lnTo>
                    <a:lnTo>
                      <a:pt x="20" y="1334"/>
                    </a:lnTo>
                    <a:lnTo>
                      <a:pt x="39" y="1431"/>
                    </a:lnTo>
                    <a:lnTo>
                      <a:pt x="97" y="1508"/>
                    </a:lnTo>
                    <a:lnTo>
                      <a:pt x="155" y="1586"/>
                    </a:lnTo>
                    <a:lnTo>
                      <a:pt x="329" y="1721"/>
                    </a:lnTo>
                    <a:lnTo>
                      <a:pt x="503" y="1837"/>
                    </a:lnTo>
                    <a:lnTo>
                      <a:pt x="697" y="1933"/>
                    </a:lnTo>
                    <a:lnTo>
                      <a:pt x="909" y="2011"/>
                    </a:lnTo>
                    <a:lnTo>
                      <a:pt x="1102" y="2069"/>
                    </a:lnTo>
                    <a:lnTo>
                      <a:pt x="1315" y="2127"/>
                    </a:lnTo>
                    <a:lnTo>
                      <a:pt x="1528" y="2146"/>
                    </a:lnTo>
                    <a:lnTo>
                      <a:pt x="1740" y="2165"/>
                    </a:lnTo>
                    <a:lnTo>
                      <a:pt x="1953" y="2146"/>
                    </a:lnTo>
                    <a:lnTo>
                      <a:pt x="2166" y="2107"/>
                    </a:lnTo>
                    <a:lnTo>
                      <a:pt x="2359" y="2049"/>
                    </a:lnTo>
                    <a:lnTo>
                      <a:pt x="2552" y="1972"/>
                    </a:lnTo>
                    <a:lnTo>
                      <a:pt x="2726" y="1875"/>
                    </a:lnTo>
                    <a:lnTo>
                      <a:pt x="2900" y="1740"/>
                    </a:lnTo>
                    <a:lnTo>
                      <a:pt x="3036" y="1605"/>
                    </a:lnTo>
                    <a:lnTo>
                      <a:pt x="3171" y="1431"/>
                    </a:lnTo>
                    <a:lnTo>
                      <a:pt x="3229" y="1315"/>
                    </a:lnTo>
                    <a:lnTo>
                      <a:pt x="3287" y="1199"/>
                    </a:lnTo>
                    <a:lnTo>
                      <a:pt x="3364" y="967"/>
                    </a:lnTo>
                    <a:lnTo>
                      <a:pt x="3403" y="716"/>
                    </a:lnTo>
                    <a:lnTo>
                      <a:pt x="3403" y="464"/>
                    </a:lnTo>
                    <a:lnTo>
                      <a:pt x="3384" y="368"/>
                    </a:lnTo>
                    <a:lnTo>
                      <a:pt x="3345" y="271"/>
                    </a:lnTo>
                    <a:lnTo>
                      <a:pt x="3306" y="194"/>
                    </a:lnTo>
                    <a:lnTo>
                      <a:pt x="3248" y="116"/>
                    </a:lnTo>
                    <a:lnTo>
                      <a:pt x="3171" y="58"/>
                    </a:lnTo>
                    <a:lnTo>
                      <a:pt x="3094" y="20"/>
                    </a:lnTo>
                    <a:lnTo>
                      <a:pt x="29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2914550" y="-3162150"/>
                <a:ext cx="580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133" extrusionOk="0">
                    <a:moveTo>
                      <a:pt x="406" y="1"/>
                    </a:moveTo>
                    <a:lnTo>
                      <a:pt x="329" y="20"/>
                    </a:lnTo>
                    <a:lnTo>
                      <a:pt x="232" y="78"/>
                    </a:lnTo>
                    <a:lnTo>
                      <a:pt x="174" y="136"/>
                    </a:lnTo>
                    <a:lnTo>
                      <a:pt x="97" y="194"/>
                    </a:lnTo>
                    <a:lnTo>
                      <a:pt x="39" y="291"/>
                    </a:lnTo>
                    <a:lnTo>
                      <a:pt x="19" y="368"/>
                    </a:lnTo>
                    <a:lnTo>
                      <a:pt x="0" y="619"/>
                    </a:lnTo>
                    <a:lnTo>
                      <a:pt x="0" y="851"/>
                    </a:lnTo>
                    <a:lnTo>
                      <a:pt x="19" y="1103"/>
                    </a:lnTo>
                    <a:lnTo>
                      <a:pt x="77" y="1335"/>
                    </a:lnTo>
                    <a:lnTo>
                      <a:pt x="135" y="1528"/>
                    </a:lnTo>
                    <a:lnTo>
                      <a:pt x="193" y="1721"/>
                    </a:lnTo>
                    <a:lnTo>
                      <a:pt x="290" y="1895"/>
                    </a:lnTo>
                    <a:lnTo>
                      <a:pt x="387" y="2069"/>
                    </a:lnTo>
                    <a:lnTo>
                      <a:pt x="503" y="2243"/>
                    </a:lnTo>
                    <a:lnTo>
                      <a:pt x="638" y="2398"/>
                    </a:lnTo>
                    <a:lnTo>
                      <a:pt x="773" y="2533"/>
                    </a:lnTo>
                    <a:lnTo>
                      <a:pt x="928" y="2669"/>
                    </a:lnTo>
                    <a:lnTo>
                      <a:pt x="1083" y="2785"/>
                    </a:lnTo>
                    <a:lnTo>
                      <a:pt x="1257" y="2901"/>
                    </a:lnTo>
                    <a:lnTo>
                      <a:pt x="1431" y="2997"/>
                    </a:lnTo>
                    <a:lnTo>
                      <a:pt x="1605" y="3075"/>
                    </a:lnTo>
                    <a:lnTo>
                      <a:pt x="1701" y="3113"/>
                    </a:lnTo>
                    <a:lnTo>
                      <a:pt x="1798" y="3133"/>
                    </a:lnTo>
                    <a:lnTo>
                      <a:pt x="1875" y="3133"/>
                    </a:lnTo>
                    <a:lnTo>
                      <a:pt x="1972" y="3113"/>
                    </a:lnTo>
                    <a:lnTo>
                      <a:pt x="2069" y="3075"/>
                    </a:lnTo>
                    <a:lnTo>
                      <a:pt x="2146" y="3017"/>
                    </a:lnTo>
                    <a:lnTo>
                      <a:pt x="2204" y="2959"/>
                    </a:lnTo>
                    <a:lnTo>
                      <a:pt x="2262" y="2881"/>
                    </a:lnTo>
                    <a:lnTo>
                      <a:pt x="2301" y="2804"/>
                    </a:lnTo>
                    <a:lnTo>
                      <a:pt x="2320" y="2707"/>
                    </a:lnTo>
                    <a:lnTo>
                      <a:pt x="2320" y="2611"/>
                    </a:lnTo>
                    <a:lnTo>
                      <a:pt x="2301" y="2514"/>
                    </a:lnTo>
                    <a:lnTo>
                      <a:pt x="2262" y="2417"/>
                    </a:lnTo>
                    <a:lnTo>
                      <a:pt x="2204" y="2340"/>
                    </a:lnTo>
                    <a:lnTo>
                      <a:pt x="2146" y="2282"/>
                    </a:lnTo>
                    <a:lnTo>
                      <a:pt x="2069" y="2224"/>
                    </a:lnTo>
                    <a:lnTo>
                      <a:pt x="1914" y="2166"/>
                    </a:lnTo>
                    <a:lnTo>
                      <a:pt x="1779" y="2089"/>
                    </a:lnTo>
                    <a:lnTo>
                      <a:pt x="1624" y="1992"/>
                    </a:lnTo>
                    <a:lnTo>
                      <a:pt x="1566" y="1953"/>
                    </a:lnTo>
                    <a:lnTo>
                      <a:pt x="1605" y="1973"/>
                    </a:lnTo>
                    <a:lnTo>
                      <a:pt x="1469" y="1876"/>
                    </a:lnTo>
                    <a:lnTo>
                      <a:pt x="1353" y="1760"/>
                    </a:lnTo>
                    <a:lnTo>
                      <a:pt x="1315" y="1702"/>
                    </a:lnTo>
                    <a:lnTo>
                      <a:pt x="1218" y="1586"/>
                    </a:lnTo>
                    <a:lnTo>
                      <a:pt x="1141" y="1451"/>
                    </a:lnTo>
                    <a:lnTo>
                      <a:pt x="1102" y="1373"/>
                    </a:lnTo>
                    <a:lnTo>
                      <a:pt x="1102" y="1393"/>
                    </a:lnTo>
                    <a:lnTo>
                      <a:pt x="1063" y="1238"/>
                    </a:lnTo>
                    <a:lnTo>
                      <a:pt x="1005" y="1083"/>
                    </a:lnTo>
                    <a:lnTo>
                      <a:pt x="986" y="1006"/>
                    </a:lnTo>
                    <a:lnTo>
                      <a:pt x="986" y="1045"/>
                    </a:lnTo>
                    <a:lnTo>
                      <a:pt x="967" y="851"/>
                    </a:lnTo>
                    <a:lnTo>
                      <a:pt x="967" y="677"/>
                    </a:lnTo>
                    <a:lnTo>
                      <a:pt x="967" y="600"/>
                    </a:lnTo>
                    <a:lnTo>
                      <a:pt x="967" y="503"/>
                    </a:lnTo>
                    <a:lnTo>
                      <a:pt x="967" y="407"/>
                    </a:lnTo>
                    <a:lnTo>
                      <a:pt x="947" y="310"/>
                    </a:lnTo>
                    <a:lnTo>
                      <a:pt x="909" y="233"/>
                    </a:lnTo>
                    <a:lnTo>
                      <a:pt x="851" y="156"/>
                    </a:lnTo>
                    <a:lnTo>
                      <a:pt x="773" y="98"/>
                    </a:lnTo>
                    <a:lnTo>
                      <a:pt x="696" y="40"/>
                    </a:lnTo>
                    <a:lnTo>
                      <a:pt x="599" y="20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3173575" y="-3164075"/>
                <a:ext cx="45450" cy="8025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3210" extrusionOk="0">
                    <a:moveTo>
                      <a:pt x="600" y="2108"/>
                    </a:moveTo>
                    <a:lnTo>
                      <a:pt x="581" y="2127"/>
                    </a:lnTo>
                    <a:lnTo>
                      <a:pt x="561" y="2127"/>
                    </a:lnTo>
                    <a:lnTo>
                      <a:pt x="600" y="2108"/>
                    </a:lnTo>
                    <a:close/>
                    <a:moveTo>
                      <a:pt x="1083" y="1"/>
                    </a:moveTo>
                    <a:lnTo>
                      <a:pt x="986" y="20"/>
                    </a:lnTo>
                    <a:lnTo>
                      <a:pt x="909" y="59"/>
                    </a:lnTo>
                    <a:lnTo>
                      <a:pt x="832" y="117"/>
                    </a:lnTo>
                    <a:lnTo>
                      <a:pt x="774" y="194"/>
                    </a:lnTo>
                    <a:lnTo>
                      <a:pt x="716" y="271"/>
                    </a:lnTo>
                    <a:lnTo>
                      <a:pt x="677" y="349"/>
                    </a:lnTo>
                    <a:lnTo>
                      <a:pt x="658" y="445"/>
                    </a:lnTo>
                    <a:lnTo>
                      <a:pt x="658" y="542"/>
                    </a:lnTo>
                    <a:lnTo>
                      <a:pt x="677" y="638"/>
                    </a:lnTo>
                    <a:lnTo>
                      <a:pt x="774" y="928"/>
                    </a:lnTo>
                    <a:lnTo>
                      <a:pt x="851" y="1238"/>
                    </a:lnTo>
                    <a:lnTo>
                      <a:pt x="832" y="1199"/>
                    </a:lnTo>
                    <a:lnTo>
                      <a:pt x="851" y="1296"/>
                    </a:lnTo>
                    <a:lnTo>
                      <a:pt x="851" y="1450"/>
                    </a:lnTo>
                    <a:lnTo>
                      <a:pt x="851" y="1586"/>
                    </a:lnTo>
                    <a:lnTo>
                      <a:pt x="851" y="1624"/>
                    </a:lnTo>
                    <a:lnTo>
                      <a:pt x="832" y="1760"/>
                    </a:lnTo>
                    <a:lnTo>
                      <a:pt x="793" y="1837"/>
                    </a:lnTo>
                    <a:lnTo>
                      <a:pt x="755" y="1914"/>
                    </a:lnTo>
                    <a:lnTo>
                      <a:pt x="716" y="1972"/>
                    </a:lnTo>
                    <a:lnTo>
                      <a:pt x="697" y="2011"/>
                    </a:lnTo>
                    <a:lnTo>
                      <a:pt x="716" y="1992"/>
                    </a:lnTo>
                    <a:lnTo>
                      <a:pt x="735" y="1953"/>
                    </a:lnTo>
                    <a:lnTo>
                      <a:pt x="735" y="1972"/>
                    </a:lnTo>
                    <a:lnTo>
                      <a:pt x="639" y="2069"/>
                    </a:lnTo>
                    <a:lnTo>
                      <a:pt x="600" y="2108"/>
                    </a:lnTo>
                    <a:lnTo>
                      <a:pt x="581" y="2108"/>
                    </a:lnTo>
                    <a:lnTo>
                      <a:pt x="426" y="2204"/>
                    </a:lnTo>
                    <a:lnTo>
                      <a:pt x="368" y="2243"/>
                    </a:lnTo>
                    <a:lnTo>
                      <a:pt x="349" y="2262"/>
                    </a:lnTo>
                    <a:lnTo>
                      <a:pt x="252" y="2301"/>
                    </a:lnTo>
                    <a:lnTo>
                      <a:pt x="175" y="2359"/>
                    </a:lnTo>
                    <a:lnTo>
                      <a:pt x="117" y="2417"/>
                    </a:lnTo>
                    <a:lnTo>
                      <a:pt x="59" y="2494"/>
                    </a:lnTo>
                    <a:lnTo>
                      <a:pt x="20" y="2572"/>
                    </a:lnTo>
                    <a:lnTo>
                      <a:pt x="1" y="2668"/>
                    </a:lnTo>
                    <a:lnTo>
                      <a:pt x="1" y="2765"/>
                    </a:lnTo>
                    <a:lnTo>
                      <a:pt x="20" y="2862"/>
                    </a:lnTo>
                    <a:lnTo>
                      <a:pt x="59" y="2939"/>
                    </a:lnTo>
                    <a:lnTo>
                      <a:pt x="117" y="3016"/>
                    </a:lnTo>
                    <a:lnTo>
                      <a:pt x="175" y="3094"/>
                    </a:lnTo>
                    <a:lnTo>
                      <a:pt x="252" y="3152"/>
                    </a:lnTo>
                    <a:lnTo>
                      <a:pt x="349" y="3190"/>
                    </a:lnTo>
                    <a:lnTo>
                      <a:pt x="445" y="3210"/>
                    </a:lnTo>
                    <a:lnTo>
                      <a:pt x="523" y="3210"/>
                    </a:lnTo>
                    <a:lnTo>
                      <a:pt x="619" y="3171"/>
                    </a:lnTo>
                    <a:lnTo>
                      <a:pt x="832" y="3074"/>
                    </a:lnTo>
                    <a:lnTo>
                      <a:pt x="1025" y="2958"/>
                    </a:lnTo>
                    <a:lnTo>
                      <a:pt x="1199" y="2842"/>
                    </a:lnTo>
                    <a:lnTo>
                      <a:pt x="1373" y="2688"/>
                    </a:lnTo>
                    <a:lnTo>
                      <a:pt x="1508" y="2514"/>
                    </a:lnTo>
                    <a:lnTo>
                      <a:pt x="1624" y="2340"/>
                    </a:lnTo>
                    <a:lnTo>
                      <a:pt x="1721" y="2127"/>
                    </a:lnTo>
                    <a:lnTo>
                      <a:pt x="1779" y="1914"/>
                    </a:lnTo>
                    <a:lnTo>
                      <a:pt x="1818" y="1721"/>
                    </a:lnTo>
                    <a:lnTo>
                      <a:pt x="1818" y="1508"/>
                    </a:lnTo>
                    <a:lnTo>
                      <a:pt x="1818" y="1315"/>
                    </a:lnTo>
                    <a:lnTo>
                      <a:pt x="1798" y="1122"/>
                    </a:lnTo>
                    <a:lnTo>
                      <a:pt x="1760" y="928"/>
                    </a:lnTo>
                    <a:lnTo>
                      <a:pt x="1721" y="716"/>
                    </a:lnTo>
                    <a:lnTo>
                      <a:pt x="1605" y="349"/>
                    </a:lnTo>
                    <a:lnTo>
                      <a:pt x="1566" y="252"/>
                    </a:lnTo>
                    <a:lnTo>
                      <a:pt x="1508" y="175"/>
                    </a:lnTo>
                    <a:lnTo>
                      <a:pt x="1431" y="117"/>
                    </a:lnTo>
                    <a:lnTo>
                      <a:pt x="1354" y="59"/>
                    </a:lnTo>
                    <a:lnTo>
                      <a:pt x="1276" y="2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84250" y="-3235125"/>
                <a:ext cx="2632925" cy="433525"/>
              </a:xfrm>
              <a:custGeom>
                <a:avLst/>
                <a:gdLst/>
                <a:ahLst/>
                <a:cxnLst/>
                <a:rect l="l" t="t" r="r" b="b"/>
                <a:pathLst>
                  <a:path w="105317" h="17341" extrusionOk="0">
                    <a:moveTo>
                      <a:pt x="7057" y="1"/>
                    </a:moveTo>
                    <a:lnTo>
                      <a:pt x="6477" y="59"/>
                    </a:lnTo>
                    <a:lnTo>
                      <a:pt x="5858" y="156"/>
                    </a:lnTo>
                    <a:lnTo>
                      <a:pt x="5259" y="291"/>
                    </a:lnTo>
                    <a:lnTo>
                      <a:pt x="4640" y="445"/>
                    </a:lnTo>
                    <a:lnTo>
                      <a:pt x="4041" y="658"/>
                    </a:lnTo>
                    <a:lnTo>
                      <a:pt x="3442" y="890"/>
                    </a:lnTo>
                    <a:lnTo>
                      <a:pt x="3171" y="1025"/>
                    </a:lnTo>
                    <a:lnTo>
                      <a:pt x="2881" y="1180"/>
                    </a:lnTo>
                    <a:lnTo>
                      <a:pt x="2610" y="1335"/>
                    </a:lnTo>
                    <a:lnTo>
                      <a:pt x="2359" y="1489"/>
                    </a:lnTo>
                    <a:lnTo>
                      <a:pt x="2088" y="1663"/>
                    </a:lnTo>
                    <a:lnTo>
                      <a:pt x="1856" y="1857"/>
                    </a:lnTo>
                    <a:lnTo>
                      <a:pt x="1624" y="2050"/>
                    </a:lnTo>
                    <a:lnTo>
                      <a:pt x="1393" y="2263"/>
                    </a:lnTo>
                    <a:lnTo>
                      <a:pt x="1180" y="2475"/>
                    </a:lnTo>
                    <a:lnTo>
                      <a:pt x="987" y="2707"/>
                    </a:lnTo>
                    <a:lnTo>
                      <a:pt x="813" y="2939"/>
                    </a:lnTo>
                    <a:lnTo>
                      <a:pt x="658" y="3191"/>
                    </a:lnTo>
                    <a:lnTo>
                      <a:pt x="503" y="3442"/>
                    </a:lnTo>
                    <a:lnTo>
                      <a:pt x="368" y="3712"/>
                    </a:lnTo>
                    <a:lnTo>
                      <a:pt x="252" y="4002"/>
                    </a:lnTo>
                    <a:lnTo>
                      <a:pt x="155" y="4292"/>
                    </a:lnTo>
                    <a:lnTo>
                      <a:pt x="97" y="4602"/>
                    </a:lnTo>
                    <a:lnTo>
                      <a:pt x="39" y="4911"/>
                    </a:lnTo>
                    <a:lnTo>
                      <a:pt x="1" y="5240"/>
                    </a:lnTo>
                    <a:lnTo>
                      <a:pt x="1" y="5588"/>
                    </a:lnTo>
                    <a:lnTo>
                      <a:pt x="20" y="5916"/>
                    </a:lnTo>
                    <a:lnTo>
                      <a:pt x="59" y="6245"/>
                    </a:lnTo>
                    <a:lnTo>
                      <a:pt x="97" y="6554"/>
                    </a:lnTo>
                    <a:lnTo>
                      <a:pt x="175" y="6883"/>
                    </a:lnTo>
                    <a:lnTo>
                      <a:pt x="252" y="7192"/>
                    </a:lnTo>
                    <a:lnTo>
                      <a:pt x="368" y="7482"/>
                    </a:lnTo>
                    <a:lnTo>
                      <a:pt x="484" y="7791"/>
                    </a:lnTo>
                    <a:lnTo>
                      <a:pt x="619" y="8081"/>
                    </a:lnTo>
                    <a:lnTo>
                      <a:pt x="774" y="8352"/>
                    </a:lnTo>
                    <a:lnTo>
                      <a:pt x="929" y="8642"/>
                    </a:lnTo>
                    <a:lnTo>
                      <a:pt x="1103" y="8913"/>
                    </a:lnTo>
                    <a:lnTo>
                      <a:pt x="1296" y="9164"/>
                    </a:lnTo>
                    <a:lnTo>
                      <a:pt x="1489" y="9434"/>
                    </a:lnTo>
                    <a:lnTo>
                      <a:pt x="1702" y="9686"/>
                    </a:lnTo>
                    <a:lnTo>
                      <a:pt x="2146" y="10169"/>
                    </a:lnTo>
                    <a:lnTo>
                      <a:pt x="2630" y="10633"/>
                    </a:lnTo>
                    <a:lnTo>
                      <a:pt x="3132" y="11058"/>
                    </a:lnTo>
                    <a:lnTo>
                      <a:pt x="3674" y="11464"/>
                    </a:lnTo>
                    <a:lnTo>
                      <a:pt x="4215" y="11832"/>
                    </a:lnTo>
                    <a:lnTo>
                      <a:pt x="4775" y="12180"/>
                    </a:lnTo>
                    <a:lnTo>
                      <a:pt x="5355" y="12489"/>
                    </a:lnTo>
                    <a:lnTo>
                      <a:pt x="5916" y="12779"/>
                    </a:lnTo>
                    <a:lnTo>
                      <a:pt x="6477" y="13030"/>
                    </a:lnTo>
                    <a:lnTo>
                      <a:pt x="7134" y="13301"/>
                    </a:lnTo>
                    <a:lnTo>
                      <a:pt x="7791" y="13533"/>
                    </a:lnTo>
                    <a:lnTo>
                      <a:pt x="8468" y="13765"/>
                    </a:lnTo>
                    <a:lnTo>
                      <a:pt x="9125" y="13977"/>
                    </a:lnTo>
                    <a:lnTo>
                      <a:pt x="9802" y="14171"/>
                    </a:lnTo>
                    <a:lnTo>
                      <a:pt x="10497" y="14345"/>
                    </a:lnTo>
                    <a:lnTo>
                      <a:pt x="11174" y="14499"/>
                    </a:lnTo>
                    <a:lnTo>
                      <a:pt x="11870" y="14654"/>
                    </a:lnTo>
                    <a:lnTo>
                      <a:pt x="12566" y="14789"/>
                    </a:lnTo>
                    <a:lnTo>
                      <a:pt x="13262" y="14905"/>
                    </a:lnTo>
                    <a:lnTo>
                      <a:pt x="14654" y="15118"/>
                    </a:lnTo>
                    <a:lnTo>
                      <a:pt x="16065" y="15292"/>
                    </a:lnTo>
                    <a:lnTo>
                      <a:pt x="17457" y="15446"/>
                    </a:lnTo>
                    <a:lnTo>
                      <a:pt x="19100" y="15601"/>
                    </a:lnTo>
                    <a:lnTo>
                      <a:pt x="20762" y="15736"/>
                    </a:lnTo>
                    <a:lnTo>
                      <a:pt x="24068" y="15988"/>
                    </a:lnTo>
                    <a:lnTo>
                      <a:pt x="27393" y="16258"/>
                    </a:lnTo>
                    <a:lnTo>
                      <a:pt x="29036" y="16394"/>
                    </a:lnTo>
                    <a:lnTo>
                      <a:pt x="30698" y="16548"/>
                    </a:lnTo>
                    <a:lnTo>
                      <a:pt x="32690" y="16722"/>
                    </a:lnTo>
                    <a:lnTo>
                      <a:pt x="34681" y="16877"/>
                    </a:lnTo>
                    <a:lnTo>
                      <a:pt x="36672" y="17012"/>
                    </a:lnTo>
                    <a:lnTo>
                      <a:pt x="38663" y="17109"/>
                    </a:lnTo>
                    <a:lnTo>
                      <a:pt x="40654" y="17206"/>
                    </a:lnTo>
                    <a:lnTo>
                      <a:pt x="42645" y="17264"/>
                    </a:lnTo>
                    <a:lnTo>
                      <a:pt x="44636" y="17302"/>
                    </a:lnTo>
                    <a:lnTo>
                      <a:pt x="46647" y="17341"/>
                    </a:lnTo>
                    <a:lnTo>
                      <a:pt x="50629" y="17341"/>
                    </a:lnTo>
                    <a:lnTo>
                      <a:pt x="52620" y="17302"/>
                    </a:lnTo>
                    <a:lnTo>
                      <a:pt x="54611" y="17264"/>
                    </a:lnTo>
                    <a:lnTo>
                      <a:pt x="56602" y="17186"/>
                    </a:lnTo>
                    <a:lnTo>
                      <a:pt x="58613" y="17109"/>
                    </a:lnTo>
                    <a:lnTo>
                      <a:pt x="60604" y="17012"/>
                    </a:lnTo>
                    <a:lnTo>
                      <a:pt x="62595" y="16916"/>
                    </a:lnTo>
                    <a:lnTo>
                      <a:pt x="66248" y="16684"/>
                    </a:lnTo>
                    <a:lnTo>
                      <a:pt x="69883" y="16452"/>
                    </a:lnTo>
                    <a:lnTo>
                      <a:pt x="73536" y="16162"/>
                    </a:lnTo>
                    <a:lnTo>
                      <a:pt x="77170" y="15852"/>
                    </a:lnTo>
                    <a:lnTo>
                      <a:pt x="78988" y="15678"/>
                    </a:lnTo>
                    <a:lnTo>
                      <a:pt x="80805" y="15485"/>
                    </a:lnTo>
                    <a:lnTo>
                      <a:pt x="82602" y="15272"/>
                    </a:lnTo>
                    <a:lnTo>
                      <a:pt x="84420" y="15060"/>
                    </a:lnTo>
                    <a:lnTo>
                      <a:pt x="86237" y="14828"/>
                    </a:lnTo>
                    <a:lnTo>
                      <a:pt x="88034" y="14577"/>
                    </a:lnTo>
                    <a:lnTo>
                      <a:pt x="89852" y="14306"/>
                    </a:lnTo>
                    <a:lnTo>
                      <a:pt x="91649" y="14016"/>
                    </a:lnTo>
                    <a:lnTo>
                      <a:pt x="93080" y="13765"/>
                    </a:lnTo>
                    <a:lnTo>
                      <a:pt x="93795" y="13629"/>
                    </a:lnTo>
                    <a:lnTo>
                      <a:pt x="94510" y="13475"/>
                    </a:lnTo>
                    <a:lnTo>
                      <a:pt x="95226" y="13320"/>
                    </a:lnTo>
                    <a:lnTo>
                      <a:pt x="95941" y="13146"/>
                    </a:lnTo>
                    <a:lnTo>
                      <a:pt x="96656" y="12953"/>
                    </a:lnTo>
                    <a:lnTo>
                      <a:pt x="97371" y="12721"/>
                    </a:lnTo>
                    <a:lnTo>
                      <a:pt x="98067" y="12489"/>
                    </a:lnTo>
                    <a:lnTo>
                      <a:pt x="98744" y="12238"/>
                    </a:lnTo>
                    <a:lnTo>
                      <a:pt x="99420" y="11948"/>
                    </a:lnTo>
                    <a:lnTo>
                      <a:pt x="100078" y="11619"/>
                    </a:lnTo>
                    <a:lnTo>
                      <a:pt x="100716" y="11271"/>
                    </a:lnTo>
                    <a:lnTo>
                      <a:pt x="101334" y="10904"/>
                    </a:lnTo>
                    <a:lnTo>
                      <a:pt x="101934" y="10478"/>
                    </a:lnTo>
                    <a:lnTo>
                      <a:pt x="102513" y="10034"/>
                    </a:lnTo>
                    <a:lnTo>
                      <a:pt x="102765" y="9802"/>
                    </a:lnTo>
                    <a:lnTo>
                      <a:pt x="103016" y="9570"/>
                    </a:lnTo>
                    <a:lnTo>
                      <a:pt x="103248" y="9338"/>
                    </a:lnTo>
                    <a:lnTo>
                      <a:pt x="103480" y="9087"/>
                    </a:lnTo>
                    <a:lnTo>
                      <a:pt x="103693" y="8816"/>
                    </a:lnTo>
                    <a:lnTo>
                      <a:pt x="103905" y="8545"/>
                    </a:lnTo>
                    <a:lnTo>
                      <a:pt x="104099" y="8255"/>
                    </a:lnTo>
                    <a:lnTo>
                      <a:pt x="104292" y="7985"/>
                    </a:lnTo>
                    <a:lnTo>
                      <a:pt x="104466" y="7695"/>
                    </a:lnTo>
                    <a:lnTo>
                      <a:pt x="104621" y="7385"/>
                    </a:lnTo>
                    <a:lnTo>
                      <a:pt x="104756" y="7095"/>
                    </a:lnTo>
                    <a:lnTo>
                      <a:pt x="104891" y="6786"/>
                    </a:lnTo>
                    <a:lnTo>
                      <a:pt x="105007" y="6477"/>
                    </a:lnTo>
                    <a:lnTo>
                      <a:pt x="105104" y="6168"/>
                    </a:lnTo>
                    <a:lnTo>
                      <a:pt x="105181" y="5858"/>
                    </a:lnTo>
                    <a:lnTo>
                      <a:pt x="105239" y="5530"/>
                    </a:lnTo>
                    <a:lnTo>
                      <a:pt x="105297" y="5220"/>
                    </a:lnTo>
                    <a:lnTo>
                      <a:pt x="105316" y="4911"/>
                    </a:lnTo>
                    <a:lnTo>
                      <a:pt x="105316" y="4602"/>
                    </a:lnTo>
                    <a:lnTo>
                      <a:pt x="105297" y="4292"/>
                    </a:lnTo>
                    <a:lnTo>
                      <a:pt x="105258" y="3983"/>
                    </a:lnTo>
                    <a:lnTo>
                      <a:pt x="105200" y="3693"/>
                    </a:lnTo>
                    <a:lnTo>
                      <a:pt x="105123" y="3384"/>
                    </a:lnTo>
                    <a:lnTo>
                      <a:pt x="105007" y="3094"/>
                    </a:lnTo>
                    <a:lnTo>
                      <a:pt x="104872" y="2823"/>
                    </a:lnTo>
                    <a:lnTo>
                      <a:pt x="104717" y="2533"/>
                    </a:lnTo>
                    <a:lnTo>
                      <a:pt x="104543" y="2263"/>
                    </a:lnTo>
                    <a:lnTo>
                      <a:pt x="104331" y="2011"/>
                    </a:lnTo>
                    <a:lnTo>
                      <a:pt x="104079" y="1760"/>
                    </a:lnTo>
                    <a:lnTo>
                      <a:pt x="103828" y="1509"/>
                    </a:lnTo>
                    <a:lnTo>
                      <a:pt x="103519" y="1277"/>
                    </a:lnTo>
                    <a:lnTo>
                      <a:pt x="103190" y="1064"/>
                    </a:lnTo>
                    <a:lnTo>
                      <a:pt x="103093" y="1006"/>
                    </a:lnTo>
                    <a:lnTo>
                      <a:pt x="103016" y="987"/>
                    </a:lnTo>
                    <a:lnTo>
                      <a:pt x="102919" y="987"/>
                    </a:lnTo>
                    <a:lnTo>
                      <a:pt x="102823" y="1006"/>
                    </a:lnTo>
                    <a:lnTo>
                      <a:pt x="102745" y="1045"/>
                    </a:lnTo>
                    <a:lnTo>
                      <a:pt x="102687" y="1103"/>
                    </a:lnTo>
                    <a:lnTo>
                      <a:pt x="102629" y="1161"/>
                    </a:lnTo>
                    <a:lnTo>
                      <a:pt x="102571" y="1238"/>
                    </a:lnTo>
                    <a:lnTo>
                      <a:pt x="102533" y="1315"/>
                    </a:lnTo>
                    <a:lnTo>
                      <a:pt x="102513" y="1412"/>
                    </a:lnTo>
                    <a:lnTo>
                      <a:pt x="102513" y="1509"/>
                    </a:lnTo>
                    <a:lnTo>
                      <a:pt x="102513" y="1586"/>
                    </a:lnTo>
                    <a:lnTo>
                      <a:pt x="102533" y="1683"/>
                    </a:lnTo>
                    <a:lnTo>
                      <a:pt x="102591" y="1760"/>
                    </a:lnTo>
                    <a:lnTo>
                      <a:pt x="102649" y="1837"/>
                    </a:lnTo>
                    <a:lnTo>
                      <a:pt x="102745" y="1915"/>
                    </a:lnTo>
                    <a:lnTo>
                      <a:pt x="103055" y="2127"/>
                    </a:lnTo>
                    <a:lnTo>
                      <a:pt x="103325" y="2359"/>
                    </a:lnTo>
                    <a:lnTo>
                      <a:pt x="103577" y="2591"/>
                    </a:lnTo>
                    <a:lnTo>
                      <a:pt x="103789" y="2843"/>
                    </a:lnTo>
                    <a:lnTo>
                      <a:pt x="103963" y="3094"/>
                    </a:lnTo>
                    <a:lnTo>
                      <a:pt x="104118" y="3345"/>
                    </a:lnTo>
                    <a:lnTo>
                      <a:pt x="104215" y="3616"/>
                    </a:lnTo>
                    <a:lnTo>
                      <a:pt x="104311" y="3886"/>
                    </a:lnTo>
                    <a:lnTo>
                      <a:pt x="104369" y="4176"/>
                    </a:lnTo>
                    <a:lnTo>
                      <a:pt x="104408" y="4466"/>
                    </a:lnTo>
                    <a:lnTo>
                      <a:pt x="104408" y="4737"/>
                    </a:lnTo>
                    <a:lnTo>
                      <a:pt x="104389" y="5027"/>
                    </a:lnTo>
                    <a:lnTo>
                      <a:pt x="104350" y="5317"/>
                    </a:lnTo>
                    <a:lnTo>
                      <a:pt x="104292" y="5607"/>
                    </a:lnTo>
                    <a:lnTo>
                      <a:pt x="104195" y="5916"/>
                    </a:lnTo>
                    <a:lnTo>
                      <a:pt x="104099" y="6206"/>
                    </a:lnTo>
                    <a:lnTo>
                      <a:pt x="103983" y="6477"/>
                    </a:lnTo>
                    <a:lnTo>
                      <a:pt x="103847" y="6767"/>
                    </a:lnTo>
                    <a:lnTo>
                      <a:pt x="103693" y="7057"/>
                    </a:lnTo>
                    <a:lnTo>
                      <a:pt x="103519" y="7327"/>
                    </a:lnTo>
                    <a:lnTo>
                      <a:pt x="103345" y="7617"/>
                    </a:lnTo>
                    <a:lnTo>
                      <a:pt x="103151" y="7869"/>
                    </a:lnTo>
                    <a:lnTo>
                      <a:pt x="102958" y="8139"/>
                    </a:lnTo>
                    <a:lnTo>
                      <a:pt x="102745" y="8391"/>
                    </a:lnTo>
                    <a:lnTo>
                      <a:pt x="102301" y="8874"/>
                    </a:lnTo>
                    <a:lnTo>
                      <a:pt x="101818" y="9318"/>
                    </a:lnTo>
                    <a:lnTo>
                      <a:pt x="101354" y="9705"/>
                    </a:lnTo>
                    <a:lnTo>
                      <a:pt x="100851" y="10053"/>
                    </a:lnTo>
                    <a:lnTo>
                      <a:pt x="100329" y="10382"/>
                    </a:lnTo>
                    <a:lnTo>
                      <a:pt x="99788" y="10672"/>
                    </a:lnTo>
                    <a:lnTo>
                      <a:pt x="99227" y="10962"/>
                    </a:lnTo>
                    <a:lnTo>
                      <a:pt x="98647" y="11213"/>
                    </a:lnTo>
                    <a:lnTo>
                      <a:pt x="98067" y="11445"/>
                    </a:lnTo>
                    <a:lnTo>
                      <a:pt x="97487" y="11677"/>
                    </a:lnTo>
                    <a:lnTo>
                      <a:pt x="96888" y="11870"/>
                    </a:lnTo>
                    <a:lnTo>
                      <a:pt x="96270" y="12044"/>
                    </a:lnTo>
                    <a:lnTo>
                      <a:pt x="95670" y="12218"/>
                    </a:lnTo>
                    <a:lnTo>
                      <a:pt x="95052" y="12373"/>
                    </a:lnTo>
                    <a:lnTo>
                      <a:pt x="93814" y="12643"/>
                    </a:lnTo>
                    <a:lnTo>
                      <a:pt x="92597" y="12875"/>
                    </a:lnTo>
                    <a:lnTo>
                      <a:pt x="91359" y="13088"/>
                    </a:lnTo>
                    <a:lnTo>
                      <a:pt x="89755" y="13339"/>
                    </a:lnTo>
                    <a:lnTo>
                      <a:pt x="88131" y="13571"/>
                    </a:lnTo>
                    <a:lnTo>
                      <a:pt x="86507" y="13803"/>
                    </a:lnTo>
                    <a:lnTo>
                      <a:pt x="84903" y="14016"/>
                    </a:lnTo>
                    <a:lnTo>
                      <a:pt x="83279" y="14209"/>
                    </a:lnTo>
                    <a:lnTo>
                      <a:pt x="81655" y="14383"/>
                    </a:lnTo>
                    <a:lnTo>
                      <a:pt x="78408" y="14731"/>
                    </a:lnTo>
                    <a:lnTo>
                      <a:pt x="75160" y="15021"/>
                    </a:lnTo>
                    <a:lnTo>
                      <a:pt x="71912" y="15292"/>
                    </a:lnTo>
                    <a:lnTo>
                      <a:pt x="68645" y="15543"/>
                    </a:lnTo>
                    <a:lnTo>
                      <a:pt x="65378" y="15775"/>
                    </a:lnTo>
                    <a:lnTo>
                      <a:pt x="63581" y="15891"/>
                    </a:lnTo>
                    <a:lnTo>
                      <a:pt x="61764" y="15988"/>
                    </a:lnTo>
                    <a:lnTo>
                      <a:pt x="59966" y="16084"/>
                    </a:lnTo>
                    <a:lnTo>
                      <a:pt x="58149" y="16162"/>
                    </a:lnTo>
                    <a:lnTo>
                      <a:pt x="56351" y="16220"/>
                    </a:lnTo>
                    <a:lnTo>
                      <a:pt x="54534" y="16278"/>
                    </a:lnTo>
                    <a:lnTo>
                      <a:pt x="52717" y="16316"/>
                    </a:lnTo>
                    <a:lnTo>
                      <a:pt x="50919" y="16355"/>
                    </a:lnTo>
                    <a:lnTo>
                      <a:pt x="47343" y="16394"/>
                    </a:lnTo>
                    <a:lnTo>
                      <a:pt x="45545" y="16394"/>
                    </a:lnTo>
                    <a:lnTo>
                      <a:pt x="43766" y="16374"/>
                    </a:lnTo>
                    <a:lnTo>
                      <a:pt x="41988" y="16336"/>
                    </a:lnTo>
                    <a:lnTo>
                      <a:pt x="40190" y="16297"/>
                    </a:lnTo>
                    <a:lnTo>
                      <a:pt x="38412" y="16200"/>
                    </a:lnTo>
                    <a:lnTo>
                      <a:pt x="36633" y="16104"/>
                    </a:lnTo>
                    <a:lnTo>
                      <a:pt x="34835" y="15949"/>
                    </a:lnTo>
                    <a:lnTo>
                      <a:pt x="33038" y="15794"/>
                    </a:lnTo>
                    <a:lnTo>
                      <a:pt x="29461" y="15466"/>
                    </a:lnTo>
                    <a:lnTo>
                      <a:pt x="25885" y="15137"/>
                    </a:lnTo>
                    <a:lnTo>
                      <a:pt x="24087" y="14983"/>
                    </a:lnTo>
                    <a:lnTo>
                      <a:pt x="22289" y="14867"/>
                    </a:lnTo>
                    <a:lnTo>
                      <a:pt x="19796" y="14693"/>
                    </a:lnTo>
                    <a:lnTo>
                      <a:pt x="18559" y="14596"/>
                    </a:lnTo>
                    <a:lnTo>
                      <a:pt x="17302" y="14461"/>
                    </a:lnTo>
                    <a:lnTo>
                      <a:pt x="16065" y="14325"/>
                    </a:lnTo>
                    <a:lnTo>
                      <a:pt x="14828" y="14171"/>
                    </a:lnTo>
                    <a:lnTo>
                      <a:pt x="13590" y="13977"/>
                    </a:lnTo>
                    <a:lnTo>
                      <a:pt x="12353" y="13745"/>
                    </a:lnTo>
                    <a:lnTo>
                      <a:pt x="11019" y="13475"/>
                    </a:lnTo>
                    <a:lnTo>
                      <a:pt x="10362" y="13301"/>
                    </a:lnTo>
                    <a:lnTo>
                      <a:pt x="9686" y="13127"/>
                    </a:lnTo>
                    <a:lnTo>
                      <a:pt x="9009" y="12953"/>
                    </a:lnTo>
                    <a:lnTo>
                      <a:pt x="8332" y="12740"/>
                    </a:lnTo>
                    <a:lnTo>
                      <a:pt x="7656" y="12489"/>
                    </a:lnTo>
                    <a:lnTo>
                      <a:pt x="6999" y="12238"/>
                    </a:lnTo>
                    <a:lnTo>
                      <a:pt x="6361" y="11967"/>
                    </a:lnTo>
                    <a:lnTo>
                      <a:pt x="5742" y="11658"/>
                    </a:lnTo>
                    <a:lnTo>
                      <a:pt x="5123" y="11310"/>
                    </a:lnTo>
                    <a:lnTo>
                      <a:pt x="4543" y="10942"/>
                    </a:lnTo>
                    <a:lnTo>
                      <a:pt x="3983" y="10536"/>
                    </a:lnTo>
                    <a:lnTo>
                      <a:pt x="3732" y="10324"/>
                    </a:lnTo>
                    <a:lnTo>
                      <a:pt x="3461" y="10092"/>
                    </a:lnTo>
                    <a:lnTo>
                      <a:pt x="3210" y="9860"/>
                    </a:lnTo>
                    <a:lnTo>
                      <a:pt x="2958" y="9608"/>
                    </a:lnTo>
                    <a:lnTo>
                      <a:pt x="2726" y="9357"/>
                    </a:lnTo>
                    <a:lnTo>
                      <a:pt x="2514" y="9106"/>
                    </a:lnTo>
                    <a:lnTo>
                      <a:pt x="2262" y="8797"/>
                    </a:lnTo>
                    <a:lnTo>
                      <a:pt x="2050" y="8487"/>
                    </a:lnTo>
                    <a:lnTo>
                      <a:pt x="1837" y="8159"/>
                    </a:lnTo>
                    <a:lnTo>
                      <a:pt x="1644" y="7811"/>
                    </a:lnTo>
                    <a:lnTo>
                      <a:pt x="1470" y="7463"/>
                    </a:lnTo>
                    <a:lnTo>
                      <a:pt x="1315" y="7115"/>
                    </a:lnTo>
                    <a:lnTo>
                      <a:pt x="1199" y="6747"/>
                    </a:lnTo>
                    <a:lnTo>
                      <a:pt x="1103" y="6380"/>
                    </a:lnTo>
                    <a:lnTo>
                      <a:pt x="1025" y="6013"/>
                    </a:lnTo>
                    <a:lnTo>
                      <a:pt x="987" y="5646"/>
                    </a:lnTo>
                    <a:lnTo>
                      <a:pt x="987" y="5278"/>
                    </a:lnTo>
                    <a:lnTo>
                      <a:pt x="1025" y="4911"/>
                    </a:lnTo>
                    <a:lnTo>
                      <a:pt x="1103" y="4544"/>
                    </a:lnTo>
                    <a:lnTo>
                      <a:pt x="1238" y="4176"/>
                    </a:lnTo>
                    <a:lnTo>
                      <a:pt x="1412" y="3828"/>
                    </a:lnTo>
                    <a:lnTo>
                      <a:pt x="1508" y="3654"/>
                    </a:lnTo>
                    <a:lnTo>
                      <a:pt x="1624" y="3480"/>
                    </a:lnTo>
                    <a:lnTo>
                      <a:pt x="1856" y="3171"/>
                    </a:lnTo>
                    <a:lnTo>
                      <a:pt x="2127" y="2881"/>
                    </a:lnTo>
                    <a:lnTo>
                      <a:pt x="2417" y="2611"/>
                    </a:lnTo>
                    <a:lnTo>
                      <a:pt x="2707" y="2379"/>
                    </a:lnTo>
                    <a:lnTo>
                      <a:pt x="3036" y="2166"/>
                    </a:lnTo>
                    <a:lnTo>
                      <a:pt x="3364" y="1973"/>
                    </a:lnTo>
                    <a:lnTo>
                      <a:pt x="3712" y="1799"/>
                    </a:lnTo>
                    <a:lnTo>
                      <a:pt x="4080" y="1644"/>
                    </a:lnTo>
                    <a:lnTo>
                      <a:pt x="4447" y="1489"/>
                    </a:lnTo>
                    <a:lnTo>
                      <a:pt x="4814" y="1373"/>
                    </a:lnTo>
                    <a:lnTo>
                      <a:pt x="5201" y="1277"/>
                    </a:lnTo>
                    <a:lnTo>
                      <a:pt x="5568" y="1180"/>
                    </a:lnTo>
                    <a:lnTo>
                      <a:pt x="5955" y="1103"/>
                    </a:lnTo>
                    <a:lnTo>
                      <a:pt x="6341" y="1045"/>
                    </a:lnTo>
                    <a:lnTo>
                      <a:pt x="6728" y="1006"/>
                    </a:lnTo>
                    <a:lnTo>
                      <a:pt x="7095" y="967"/>
                    </a:lnTo>
                    <a:lnTo>
                      <a:pt x="7211" y="948"/>
                    </a:lnTo>
                    <a:lnTo>
                      <a:pt x="7308" y="909"/>
                    </a:lnTo>
                    <a:lnTo>
                      <a:pt x="7385" y="871"/>
                    </a:lnTo>
                    <a:lnTo>
                      <a:pt x="7443" y="793"/>
                    </a:lnTo>
                    <a:lnTo>
                      <a:pt x="7482" y="716"/>
                    </a:lnTo>
                    <a:lnTo>
                      <a:pt x="7520" y="639"/>
                    </a:lnTo>
                    <a:lnTo>
                      <a:pt x="7540" y="542"/>
                    </a:lnTo>
                    <a:lnTo>
                      <a:pt x="7540" y="465"/>
                    </a:lnTo>
                    <a:lnTo>
                      <a:pt x="7540" y="368"/>
                    </a:lnTo>
                    <a:lnTo>
                      <a:pt x="7520" y="272"/>
                    </a:lnTo>
                    <a:lnTo>
                      <a:pt x="7482" y="194"/>
                    </a:lnTo>
                    <a:lnTo>
                      <a:pt x="7424" y="136"/>
                    </a:lnTo>
                    <a:lnTo>
                      <a:pt x="7346" y="78"/>
                    </a:lnTo>
                    <a:lnTo>
                      <a:pt x="7269" y="40"/>
                    </a:lnTo>
                    <a:lnTo>
                      <a:pt x="7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1486450" y="-2995900"/>
                <a:ext cx="3064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12257" h="4911" extrusionOk="0">
                    <a:moveTo>
                      <a:pt x="619" y="1"/>
                    </a:moveTo>
                    <a:lnTo>
                      <a:pt x="523" y="20"/>
                    </a:lnTo>
                    <a:lnTo>
                      <a:pt x="426" y="20"/>
                    </a:lnTo>
                    <a:lnTo>
                      <a:pt x="349" y="59"/>
                    </a:lnTo>
                    <a:lnTo>
                      <a:pt x="271" y="117"/>
                    </a:lnTo>
                    <a:lnTo>
                      <a:pt x="213" y="175"/>
                    </a:lnTo>
                    <a:lnTo>
                      <a:pt x="155" y="271"/>
                    </a:lnTo>
                    <a:lnTo>
                      <a:pt x="117" y="368"/>
                    </a:lnTo>
                    <a:lnTo>
                      <a:pt x="39" y="774"/>
                    </a:lnTo>
                    <a:lnTo>
                      <a:pt x="1" y="1161"/>
                    </a:lnTo>
                    <a:lnTo>
                      <a:pt x="20" y="1547"/>
                    </a:lnTo>
                    <a:lnTo>
                      <a:pt x="78" y="1895"/>
                    </a:lnTo>
                    <a:lnTo>
                      <a:pt x="194" y="2224"/>
                    </a:lnTo>
                    <a:lnTo>
                      <a:pt x="329" y="2553"/>
                    </a:lnTo>
                    <a:lnTo>
                      <a:pt x="503" y="2842"/>
                    </a:lnTo>
                    <a:lnTo>
                      <a:pt x="697" y="3132"/>
                    </a:lnTo>
                    <a:lnTo>
                      <a:pt x="929" y="3384"/>
                    </a:lnTo>
                    <a:lnTo>
                      <a:pt x="1199" y="3635"/>
                    </a:lnTo>
                    <a:lnTo>
                      <a:pt x="1489" y="3848"/>
                    </a:lnTo>
                    <a:lnTo>
                      <a:pt x="1799" y="4041"/>
                    </a:lnTo>
                    <a:lnTo>
                      <a:pt x="2127" y="4215"/>
                    </a:lnTo>
                    <a:lnTo>
                      <a:pt x="2475" y="4370"/>
                    </a:lnTo>
                    <a:lnTo>
                      <a:pt x="2823" y="4505"/>
                    </a:lnTo>
                    <a:lnTo>
                      <a:pt x="3210" y="4621"/>
                    </a:lnTo>
                    <a:lnTo>
                      <a:pt x="3616" y="4718"/>
                    </a:lnTo>
                    <a:lnTo>
                      <a:pt x="4041" y="4795"/>
                    </a:lnTo>
                    <a:lnTo>
                      <a:pt x="4466" y="4853"/>
                    </a:lnTo>
                    <a:lnTo>
                      <a:pt x="4892" y="4892"/>
                    </a:lnTo>
                    <a:lnTo>
                      <a:pt x="5317" y="4911"/>
                    </a:lnTo>
                    <a:lnTo>
                      <a:pt x="6206" y="4911"/>
                    </a:lnTo>
                    <a:lnTo>
                      <a:pt x="6631" y="4872"/>
                    </a:lnTo>
                    <a:lnTo>
                      <a:pt x="7076" y="4814"/>
                    </a:lnTo>
                    <a:lnTo>
                      <a:pt x="7501" y="4737"/>
                    </a:lnTo>
                    <a:lnTo>
                      <a:pt x="7926" y="4660"/>
                    </a:lnTo>
                    <a:lnTo>
                      <a:pt x="8352" y="4544"/>
                    </a:lnTo>
                    <a:lnTo>
                      <a:pt x="8758" y="4408"/>
                    </a:lnTo>
                    <a:lnTo>
                      <a:pt x="9164" y="4273"/>
                    </a:lnTo>
                    <a:lnTo>
                      <a:pt x="9550" y="4099"/>
                    </a:lnTo>
                    <a:lnTo>
                      <a:pt x="9937" y="3925"/>
                    </a:lnTo>
                    <a:lnTo>
                      <a:pt x="10324" y="3712"/>
                    </a:lnTo>
                    <a:lnTo>
                      <a:pt x="10691" y="3480"/>
                    </a:lnTo>
                    <a:lnTo>
                      <a:pt x="11019" y="3210"/>
                    </a:lnTo>
                    <a:lnTo>
                      <a:pt x="11329" y="2920"/>
                    </a:lnTo>
                    <a:lnTo>
                      <a:pt x="11619" y="2611"/>
                    </a:lnTo>
                    <a:lnTo>
                      <a:pt x="11735" y="2437"/>
                    </a:lnTo>
                    <a:lnTo>
                      <a:pt x="11851" y="2263"/>
                    </a:lnTo>
                    <a:lnTo>
                      <a:pt x="11967" y="2069"/>
                    </a:lnTo>
                    <a:lnTo>
                      <a:pt x="12063" y="1876"/>
                    </a:lnTo>
                    <a:lnTo>
                      <a:pt x="12160" y="1683"/>
                    </a:lnTo>
                    <a:lnTo>
                      <a:pt x="12237" y="1489"/>
                    </a:lnTo>
                    <a:lnTo>
                      <a:pt x="12257" y="1373"/>
                    </a:lnTo>
                    <a:lnTo>
                      <a:pt x="12257" y="1277"/>
                    </a:lnTo>
                    <a:lnTo>
                      <a:pt x="12237" y="1199"/>
                    </a:lnTo>
                    <a:lnTo>
                      <a:pt x="12199" y="1122"/>
                    </a:lnTo>
                    <a:lnTo>
                      <a:pt x="12141" y="1045"/>
                    </a:lnTo>
                    <a:lnTo>
                      <a:pt x="12083" y="1006"/>
                    </a:lnTo>
                    <a:lnTo>
                      <a:pt x="12005" y="967"/>
                    </a:lnTo>
                    <a:lnTo>
                      <a:pt x="11909" y="929"/>
                    </a:lnTo>
                    <a:lnTo>
                      <a:pt x="11638" y="929"/>
                    </a:lnTo>
                    <a:lnTo>
                      <a:pt x="11561" y="967"/>
                    </a:lnTo>
                    <a:lnTo>
                      <a:pt x="11464" y="1006"/>
                    </a:lnTo>
                    <a:lnTo>
                      <a:pt x="11406" y="1083"/>
                    </a:lnTo>
                    <a:lnTo>
                      <a:pt x="11348" y="1161"/>
                    </a:lnTo>
                    <a:lnTo>
                      <a:pt x="11290" y="1257"/>
                    </a:lnTo>
                    <a:lnTo>
                      <a:pt x="11174" y="1567"/>
                    </a:lnTo>
                    <a:lnTo>
                      <a:pt x="11000" y="1837"/>
                    </a:lnTo>
                    <a:lnTo>
                      <a:pt x="10826" y="2089"/>
                    </a:lnTo>
                    <a:lnTo>
                      <a:pt x="10594" y="2340"/>
                    </a:lnTo>
                    <a:lnTo>
                      <a:pt x="10362" y="2553"/>
                    </a:lnTo>
                    <a:lnTo>
                      <a:pt x="10092" y="2746"/>
                    </a:lnTo>
                    <a:lnTo>
                      <a:pt x="9821" y="2920"/>
                    </a:lnTo>
                    <a:lnTo>
                      <a:pt x="9512" y="3094"/>
                    </a:lnTo>
                    <a:lnTo>
                      <a:pt x="9202" y="3229"/>
                    </a:lnTo>
                    <a:lnTo>
                      <a:pt x="8893" y="3364"/>
                    </a:lnTo>
                    <a:lnTo>
                      <a:pt x="8564" y="3480"/>
                    </a:lnTo>
                    <a:lnTo>
                      <a:pt x="8255" y="3577"/>
                    </a:lnTo>
                    <a:lnTo>
                      <a:pt x="7926" y="3654"/>
                    </a:lnTo>
                    <a:lnTo>
                      <a:pt x="7598" y="3732"/>
                    </a:lnTo>
                    <a:lnTo>
                      <a:pt x="6999" y="3828"/>
                    </a:lnTo>
                    <a:lnTo>
                      <a:pt x="6341" y="3906"/>
                    </a:lnTo>
                    <a:lnTo>
                      <a:pt x="5645" y="3944"/>
                    </a:lnTo>
                    <a:lnTo>
                      <a:pt x="4930" y="3944"/>
                    </a:lnTo>
                    <a:lnTo>
                      <a:pt x="4582" y="3906"/>
                    </a:lnTo>
                    <a:lnTo>
                      <a:pt x="4234" y="3867"/>
                    </a:lnTo>
                    <a:lnTo>
                      <a:pt x="3867" y="3809"/>
                    </a:lnTo>
                    <a:lnTo>
                      <a:pt x="3519" y="3732"/>
                    </a:lnTo>
                    <a:lnTo>
                      <a:pt x="3190" y="3654"/>
                    </a:lnTo>
                    <a:lnTo>
                      <a:pt x="2862" y="3538"/>
                    </a:lnTo>
                    <a:lnTo>
                      <a:pt x="2552" y="3403"/>
                    </a:lnTo>
                    <a:lnTo>
                      <a:pt x="2243" y="3229"/>
                    </a:lnTo>
                    <a:lnTo>
                      <a:pt x="1953" y="3055"/>
                    </a:lnTo>
                    <a:lnTo>
                      <a:pt x="1702" y="2842"/>
                    </a:lnTo>
                    <a:lnTo>
                      <a:pt x="1470" y="2611"/>
                    </a:lnTo>
                    <a:lnTo>
                      <a:pt x="1277" y="2359"/>
                    </a:lnTo>
                    <a:lnTo>
                      <a:pt x="1141" y="2089"/>
                    </a:lnTo>
                    <a:lnTo>
                      <a:pt x="1045" y="1818"/>
                    </a:lnTo>
                    <a:lnTo>
                      <a:pt x="987" y="1528"/>
                    </a:lnTo>
                    <a:lnTo>
                      <a:pt x="967" y="1219"/>
                    </a:lnTo>
                    <a:lnTo>
                      <a:pt x="1006" y="909"/>
                    </a:lnTo>
                    <a:lnTo>
                      <a:pt x="1064" y="581"/>
                    </a:lnTo>
                    <a:lnTo>
                      <a:pt x="1083" y="484"/>
                    </a:lnTo>
                    <a:lnTo>
                      <a:pt x="1064" y="387"/>
                    </a:lnTo>
                    <a:lnTo>
                      <a:pt x="1045" y="291"/>
                    </a:lnTo>
                    <a:lnTo>
                      <a:pt x="987" y="213"/>
                    </a:lnTo>
                    <a:lnTo>
                      <a:pt x="929" y="155"/>
                    </a:lnTo>
                    <a:lnTo>
                      <a:pt x="871" y="97"/>
                    </a:lnTo>
                    <a:lnTo>
                      <a:pt x="793" y="59"/>
                    </a:lnTo>
                    <a:lnTo>
                      <a:pt x="697" y="20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2135025" y="-2986225"/>
                <a:ext cx="26630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4853" extrusionOk="0">
                    <a:moveTo>
                      <a:pt x="10110" y="0"/>
                    </a:moveTo>
                    <a:lnTo>
                      <a:pt x="10014" y="20"/>
                    </a:lnTo>
                    <a:lnTo>
                      <a:pt x="9936" y="39"/>
                    </a:lnTo>
                    <a:lnTo>
                      <a:pt x="9859" y="97"/>
                    </a:lnTo>
                    <a:lnTo>
                      <a:pt x="9801" y="155"/>
                    </a:lnTo>
                    <a:lnTo>
                      <a:pt x="9743" y="252"/>
                    </a:lnTo>
                    <a:lnTo>
                      <a:pt x="9704" y="348"/>
                    </a:lnTo>
                    <a:lnTo>
                      <a:pt x="9608" y="638"/>
                    </a:lnTo>
                    <a:lnTo>
                      <a:pt x="9511" y="909"/>
                    </a:lnTo>
                    <a:lnTo>
                      <a:pt x="9356" y="1180"/>
                    </a:lnTo>
                    <a:lnTo>
                      <a:pt x="9202" y="1431"/>
                    </a:lnTo>
                    <a:lnTo>
                      <a:pt x="9028" y="1663"/>
                    </a:lnTo>
                    <a:lnTo>
                      <a:pt x="8834" y="1895"/>
                    </a:lnTo>
                    <a:lnTo>
                      <a:pt x="8622" y="2088"/>
                    </a:lnTo>
                    <a:lnTo>
                      <a:pt x="8390" y="2301"/>
                    </a:lnTo>
                    <a:lnTo>
                      <a:pt x="8138" y="2475"/>
                    </a:lnTo>
                    <a:lnTo>
                      <a:pt x="7887" y="2649"/>
                    </a:lnTo>
                    <a:lnTo>
                      <a:pt x="7636" y="2823"/>
                    </a:lnTo>
                    <a:lnTo>
                      <a:pt x="7365" y="2977"/>
                    </a:lnTo>
                    <a:lnTo>
                      <a:pt x="7095" y="3113"/>
                    </a:lnTo>
                    <a:lnTo>
                      <a:pt x="6824" y="3229"/>
                    </a:lnTo>
                    <a:lnTo>
                      <a:pt x="6283" y="3441"/>
                    </a:lnTo>
                    <a:lnTo>
                      <a:pt x="5761" y="3615"/>
                    </a:lnTo>
                    <a:lnTo>
                      <a:pt x="5200" y="3751"/>
                    </a:lnTo>
                    <a:lnTo>
                      <a:pt x="4910" y="3809"/>
                    </a:lnTo>
                    <a:lnTo>
                      <a:pt x="4601" y="3847"/>
                    </a:lnTo>
                    <a:lnTo>
                      <a:pt x="4311" y="3886"/>
                    </a:lnTo>
                    <a:lnTo>
                      <a:pt x="4002" y="3905"/>
                    </a:lnTo>
                    <a:lnTo>
                      <a:pt x="3712" y="3905"/>
                    </a:lnTo>
                    <a:lnTo>
                      <a:pt x="3422" y="3886"/>
                    </a:lnTo>
                    <a:lnTo>
                      <a:pt x="3132" y="3847"/>
                    </a:lnTo>
                    <a:lnTo>
                      <a:pt x="2842" y="3789"/>
                    </a:lnTo>
                    <a:lnTo>
                      <a:pt x="2571" y="3712"/>
                    </a:lnTo>
                    <a:lnTo>
                      <a:pt x="2300" y="3596"/>
                    </a:lnTo>
                    <a:lnTo>
                      <a:pt x="2049" y="3461"/>
                    </a:lnTo>
                    <a:lnTo>
                      <a:pt x="1817" y="3306"/>
                    </a:lnTo>
                    <a:lnTo>
                      <a:pt x="1682" y="3209"/>
                    </a:lnTo>
                    <a:lnTo>
                      <a:pt x="1566" y="3093"/>
                    </a:lnTo>
                    <a:lnTo>
                      <a:pt x="1469" y="2977"/>
                    </a:lnTo>
                    <a:lnTo>
                      <a:pt x="1373" y="2861"/>
                    </a:lnTo>
                    <a:lnTo>
                      <a:pt x="1218" y="2591"/>
                    </a:lnTo>
                    <a:lnTo>
                      <a:pt x="1121" y="2320"/>
                    </a:lnTo>
                    <a:lnTo>
                      <a:pt x="1025" y="2011"/>
                    </a:lnTo>
                    <a:lnTo>
                      <a:pt x="986" y="1721"/>
                    </a:lnTo>
                    <a:lnTo>
                      <a:pt x="967" y="1412"/>
                    </a:lnTo>
                    <a:lnTo>
                      <a:pt x="967" y="1083"/>
                    </a:lnTo>
                    <a:lnTo>
                      <a:pt x="967" y="986"/>
                    </a:lnTo>
                    <a:lnTo>
                      <a:pt x="947" y="890"/>
                    </a:lnTo>
                    <a:lnTo>
                      <a:pt x="889" y="812"/>
                    </a:lnTo>
                    <a:lnTo>
                      <a:pt x="831" y="754"/>
                    </a:lnTo>
                    <a:lnTo>
                      <a:pt x="773" y="696"/>
                    </a:lnTo>
                    <a:lnTo>
                      <a:pt x="696" y="658"/>
                    </a:lnTo>
                    <a:lnTo>
                      <a:pt x="599" y="638"/>
                    </a:lnTo>
                    <a:lnTo>
                      <a:pt x="522" y="638"/>
                    </a:lnTo>
                    <a:lnTo>
                      <a:pt x="425" y="658"/>
                    </a:lnTo>
                    <a:lnTo>
                      <a:pt x="329" y="677"/>
                    </a:lnTo>
                    <a:lnTo>
                      <a:pt x="251" y="716"/>
                    </a:lnTo>
                    <a:lnTo>
                      <a:pt x="174" y="774"/>
                    </a:lnTo>
                    <a:lnTo>
                      <a:pt x="116" y="832"/>
                    </a:lnTo>
                    <a:lnTo>
                      <a:pt x="58" y="928"/>
                    </a:lnTo>
                    <a:lnTo>
                      <a:pt x="19" y="1025"/>
                    </a:lnTo>
                    <a:lnTo>
                      <a:pt x="0" y="1122"/>
                    </a:lnTo>
                    <a:lnTo>
                      <a:pt x="0" y="1489"/>
                    </a:lnTo>
                    <a:lnTo>
                      <a:pt x="19" y="1837"/>
                    </a:lnTo>
                    <a:lnTo>
                      <a:pt x="77" y="2185"/>
                    </a:lnTo>
                    <a:lnTo>
                      <a:pt x="174" y="2533"/>
                    </a:lnTo>
                    <a:lnTo>
                      <a:pt x="290" y="2861"/>
                    </a:lnTo>
                    <a:lnTo>
                      <a:pt x="445" y="3171"/>
                    </a:lnTo>
                    <a:lnTo>
                      <a:pt x="638" y="3480"/>
                    </a:lnTo>
                    <a:lnTo>
                      <a:pt x="870" y="3751"/>
                    </a:lnTo>
                    <a:lnTo>
                      <a:pt x="1102" y="3963"/>
                    </a:lnTo>
                    <a:lnTo>
                      <a:pt x="1353" y="4157"/>
                    </a:lnTo>
                    <a:lnTo>
                      <a:pt x="1643" y="4331"/>
                    </a:lnTo>
                    <a:lnTo>
                      <a:pt x="1933" y="4466"/>
                    </a:lnTo>
                    <a:lnTo>
                      <a:pt x="2223" y="4582"/>
                    </a:lnTo>
                    <a:lnTo>
                      <a:pt x="2552" y="4679"/>
                    </a:lnTo>
                    <a:lnTo>
                      <a:pt x="2861" y="4756"/>
                    </a:lnTo>
                    <a:lnTo>
                      <a:pt x="3190" y="4795"/>
                    </a:lnTo>
                    <a:lnTo>
                      <a:pt x="3557" y="4833"/>
                    </a:lnTo>
                    <a:lnTo>
                      <a:pt x="3924" y="4853"/>
                    </a:lnTo>
                    <a:lnTo>
                      <a:pt x="4292" y="4833"/>
                    </a:lnTo>
                    <a:lnTo>
                      <a:pt x="4678" y="4814"/>
                    </a:lnTo>
                    <a:lnTo>
                      <a:pt x="5045" y="4756"/>
                    </a:lnTo>
                    <a:lnTo>
                      <a:pt x="5432" y="4698"/>
                    </a:lnTo>
                    <a:lnTo>
                      <a:pt x="5799" y="4621"/>
                    </a:lnTo>
                    <a:lnTo>
                      <a:pt x="6167" y="4524"/>
                    </a:lnTo>
                    <a:lnTo>
                      <a:pt x="6534" y="4408"/>
                    </a:lnTo>
                    <a:lnTo>
                      <a:pt x="6882" y="4273"/>
                    </a:lnTo>
                    <a:lnTo>
                      <a:pt x="7230" y="4118"/>
                    </a:lnTo>
                    <a:lnTo>
                      <a:pt x="7578" y="3944"/>
                    </a:lnTo>
                    <a:lnTo>
                      <a:pt x="7906" y="3770"/>
                    </a:lnTo>
                    <a:lnTo>
                      <a:pt x="8235" y="3577"/>
                    </a:lnTo>
                    <a:lnTo>
                      <a:pt x="8544" y="3364"/>
                    </a:lnTo>
                    <a:lnTo>
                      <a:pt x="8834" y="3151"/>
                    </a:lnTo>
                    <a:lnTo>
                      <a:pt x="9144" y="2900"/>
                    </a:lnTo>
                    <a:lnTo>
                      <a:pt x="9434" y="2610"/>
                    </a:lnTo>
                    <a:lnTo>
                      <a:pt x="9704" y="2320"/>
                    </a:lnTo>
                    <a:lnTo>
                      <a:pt x="9956" y="2011"/>
                    </a:lnTo>
                    <a:lnTo>
                      <a:pt x="10188" y="1682"/>
                    </a:lnTo>
                    <a:lnTo>
                      <a:pt x="10362" y="1334"/>
                    </a:lnTo>
                    <a:lnTo>
                      <a:pt x="10516" y="967"/>
                    </a:lnTo>
                    <a:lnTo>
                      <a:pt x="10652" y="580"/>
                    </a:lnTo>
                    <a:lnTo>
                      <a:pt x="10652" y="464"/>
                    </a:lnTo>
                    <a:lnTo>
                      <a:pt x="10652" y="368"/>
                    </a:lnTo>
                    <a:lnTo>
                      <a:pt x="10632" y="271"/>
                    </a:lnTo>
                    <a:lnTo>
                      <a:pt x="10574" y="194"/>
                    </a:lnTo>
                    <a:lnTo>
                      <a:pt x="10516" y="136"/>
                    </a:lnTo>
                    <a:lnTo>
                      <a:pt x="10458" y="78"/>
                    </a:lnTo>
                    <a:lnTo>
                      <a:pt x="10362" y="39"/>
                    </a:lnTo>
                    <a:lnTo>
                      <a:pt x="102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2671450" y="-3006050"/>
                <a:ext cx="337350" cy="113600"/>
              </a:xfrm>
              <a:custGeom>
                <a:avLst/>
                <a:gdLst/>
                <a:ahLst/>
                <a:cxnLst/>
                <a:rect l="l" t="t" r="r" b="b"/>
                <a:pathLst>
                  <a:path w="13494" h="4544" extrusionOk="0">
                    <a:moveTo>
                      <a:pt x="12856" y="1"/>
                    </a:moveTo>
                    <a:lnTo>
                      <a:pt x="12778" y="40"/>
                    </a:lnTo>
                    <a:lnTo>
                      <a:pt x="12701" y="98"/>
                    </a:lnTo>
                    <a:lnTo>
                      <a:pt x="12624" y="155"/>
                    </a:lnTo>
                    <a:lnTo>
                      <a:pt x="12566" y="233"/>
                    </a:lnTo>
                    <a:lnTo>
                      <a:pt x="12527" y="349"/>
                    </a:lnTo>
                    <a:lnTo>
                      <a:pt x="12450" y="561"/>
                    </a:lnTo>
                    <a:lnTo>
                      <a:pt x="12372" y="755"/>
                    </a:lnTo>
                    <a:lnTo>
                      <a:pt x="12276" y="967"/>
                    </a:lnTo>
                    <a:lnTo>
                      <a:pt x="12179" y="1141"/>
                    </a:lnTo>
                    <a:lnTo>
                      <a:pt x="12063" y="1335"/>
                    </a:lnTo>
                    <a:lnTo>
                      <a:pt x="11928" y="1509"/>
                    </a:lnTo>
                    <a:lnTo>
                      <a:pt x="11793" y="1663"/>
                    </a:lnTo>
                    <a:lnTo>
                      <a:pt x="11657" y="1818"/>
                    </a:lnTo>
                    <a:lnTo>
                      <a:pt x="11348" y="2108"/>
                    </a:lnTo>
                    <a:lnTo>
                      <a:pt x="11019" y="2379"/>
                    </a:lnTo>
                    <a:lnTo>
                      <a:pt x="10652" y="2611"/>
                    </a:lnTo>
                    <a:lnTo>
                      <a:pt x="10265" y="2804"/>
                    </a:lnTo>
                    <a:lnTo>
                      <a:pt x="9879" y="2978"/>
                    </a:lnTo>
                    <a:lnTo>
                      <a:pt x="9453" y="3132"/>
                    </a:lnTo>
                    <a:lnTo>
                      <a:pt x="9028" y="3268"/>
                    </a:lnTo>
                    <a:lnTo>
                      <a:pt x="8603" y="3364"/>
                    </a:lnTo>
                    <a:lnTo>
                      <a:pt x="8178" y="3442"/>
                    </a:lnTo>
                    <a:lnTo>
                      <a:pt x="7752" y="3500"/>
                    </a:lnTo>
                    <a:lnTo>
                      <a:pt x="7327" y="3519"/>
                    </a:lnTo>
                    <a:lnTo>
                      <a:pt x="6902" y="3538"/>
                    </a:lnTo>
                    <a:lnTo>
                      <a:pt x="6477" y="3538"/>
                    </a:lnTo>
                    <a:lnTo>
                      <a:pt x="6032" y="3519"/>
                    </a:lnTo>
                    <a:lnTo>
                      <a:pt x="5587" y="3461"/>
                    </a:lnTo>
                    <a:lnTo>
                      <a:pt x="5143" y="3403"/>
                    </a:lnTo>
                    <a:lnTo>
                      <a:pt x="4717" y="3306"/>
                    </a:lnTo>
                    <a:lnTo>
                      <a:pt x="4273" y="3190"/>
                    </a:lnTo>
                    <a:lnTo>
                      <a:pt x="3847" y="3055"/>
                    </a:lnTo>
                    <a:lnTo>
                      <a:pt x="3442" y="2881"/>
                    </a:lnTo>
                    <a:lnTo>
                      <a:pt x="3036" y="2688"/>
                    </a:lnTo>
                    <a:lnTo>
                      <a:pt x="2649" y="2475"/>
                    </a:lnTo>
                    <a:lnTo>
                      <a:pt x="2282" y="2243"/>
                    </a:lnTo>
                    <a:lnTo>
                      <a:pt x="1953" y="1953"/>
                    </a:lnTo>
                    <a:lnTo>
                      <a:pt x="1644" y="1663"/>
                    </a:lnTo>
                    <a:lnTo>
                      <a:pt x="1354" y="1335"/>
                    </a:lnTo>
                    <a:lnTo>
                      <a:pt x="1102" y="967"/>
                    </a:lnTo>
                    <a:lnTo>
                      <a:pt x="986" y="774"/>
                    </a:lnTo>
                    <a:lnTo>
                      <a:pt x="870" y="581"/>
                    </a:lnTo>
                    <a:lnTo>
                      <a:pt x="812" y="484"/>
                    </a:lnTo>
                    <a:lnTo>
                      <a:pt x="755" y="407"/>
                    </a:lnTo>
                    <a:lnTo>
                      <a:pt x="677" y="368"/>
                    </a:lnTo>
                    <a:lnTo>
                      <a:pt x="600" y="329"/>
                    </a:lnTo>
                    <a:lnTo>
                      <a:pt x="503" y="329"/>
                    </a:lnTo>
                    <a:lnTo>
                      <a:pt x="426" y="349"/>
                    </a:lnTo>
                    <a:lnTo>
                      <a:pt x="349" y="368"/>
                    </a:lnTo>
                    <a:lnTo>
                      <a:pt x="271" y="407"/>
                    </a:lnTo>
                    <a:lnTo>
                      <a:pt x="194" y="465"/>
                    </a:lnTo>
                    <a:lnTo>
                      <a:pt x="117" y="523"/>
                    </a:lnTo>
                    <a:lnTo>
                      <a:pt x="78" y="600"/>
                    </a:lnTo>
                    <a:lnTo>
                      <a:pt x="39" y="697"/>
                    </a:lnTo>
                    <a:lnTo>
                      <a:pt x="1" y="774"/>
                    </a:lnTo>
                    <a:lnTo>
                      <a:pt x="1" y="871"/>
                    </a:lnTo>
                    <a:lnTo>
                      <a:pt x="20" y="987"/>
                    </a:lnTo>
                    <a:lnTo>
                      <a:pt x="59" y="1083"/>
                    </a:lnTo>
                    <a:lnTo>
                      <a:pt x="252" y="1431"/>
                    </a:lnTo>
                    <a:lnTo>
                      <a:pt x="465" y="1760"/>
                    </a:lnTo>
                    <a:lnTo>
                      <a:pt x="697" y="2089"/>
                    </a:lnTo>
                    <a:lnTo>
                      <a:pt x="948" y="2379"/>
                    </a:lnTo>
                    <a:lnTo>
                      <a:pt x="1238" y="2649"/>
                    </a:lnTo>
                    <a:lnTo>
                      <a:pt x="1528" y="2901"/>
                    </a:lnTo>
                    <a:lnTo>
                      <a:pt x="1837" y="3132"/>
                    </a:lnTo>
                    <a:lnTo>
                      <a:pt x="2166" y="3364"/>
                    </a:lnTo>
                    <a:lnTo>
                      <a:pt x="2514" y="3558"/>
                    </a:lnTo>
                    <a:lnTo>
                      <a:pt x="2881" y="3732"/>
                    </a:lnTo>
                    <a:lnTo>
                      <a:pt x="3248" y="3906"/>
                    </a:lnTo>
                    <a:lnTo>
                      <a:pt x="3635" y="4041"/>
                    </a:lnTo>
                    <a:lnTo>
                      <a:pt x="4021" y="4176"/>
                    </a:lnTo>
                    <a:lnTo>
                      <a:pt x="4427" y="4273"/>
                    </a:lnTo>
                    <a:lnTo>
                      <a:pt x="4833" y="4370"/>
                    </a:lnTo>
                    <a:lnTo>
                      <a:pt x="5239" y="4428"/>
                    </a:lnTo>
                    <a:lnTo>
                      <a:pt x="5645" y="4486"/>
                    </a:lnTo>
                    <a:lnTo>
                      <a:pt x="6071" y="4524"/>
                    </a:lnTo>
                    <a:lnTo>
                      <a:pt x="6496" y="4544"/>
                    </a:lnTo>
                    <a:lnTo>
                      <a:pt x="6902" y="4544"/>
                    </a:lnTo>
                    <a:lnTo>
                      <a:pt x="7327" y="4524"/>
                    </a:lnTo>
                    <a:lnTo>
                      <a:pt x="7733" y="4505"/>
                    </a:lnTo>
                    <a:lnTo>
                      <a:pt x="8158" y="4447"/>
                    </a:lnTo>
                    <a:lnTo>
                      <a:pt x="8564" y="4370"/>
                    </a:lnTo>
                    <a:lnTo>
                      <a:pt x="8951" y="4292"/>
                    </a:lnTo>
                    <a:lnTo>
                      <a:pt x="9357" y="4196"/>
                    </a:lnTo>
                    <a:lnTo>
                      <a:pt x="9724" y="4080"/>
                    </a:lnTo>
                    <a:lnTo>
                      <a:pt x="10111" y="3944"/>
                    </a:lnTo>
                    <a:lnTo>
                      <a:pt x="10459" y="3790"/>
                    </a:lnTo>
                    <a:lnTo>
                      <a:pt x="10807" y="3616"/>
                    </a:lnTo>
                    <a:lnTo>
                      <a:pt x="11135" y="3442"/>
                    </a:lnTo>
                    <a:lnTo>
                      <a:pt x="11445" y="3248"/>
                    </a:lnTo>
                    <a:lnTo>
                      <a:pt x="11812" y="2978"/>
                    </a:lnTo>
                    <a:lnTo>
                      <a:pt x="12121" y="2707"/>
                    </a:lnTo>
                    <a:lnTo>
                      <a:pt x="12430" y="2398"/>
                    </a:lnTo>
                    <a:lnTo>
                      <a:pt x="12701" y="2069"/>
                    </a:lnTo>
                    <a:lnTo>
                      <a:pt x="12933" y="1721"/>
                    </a:lnTo>
                    <a:lnTo>
                      <a:pt x="13146" y="1354"/>
                    </a:lnTo>
                    <a:lnTo>
                      <a:pt x="13320" y="967"/>
                    </a:lnTo>
                    <a:lnTo>
                      <a:pt x="13474" y="561"/>
                    </a:lnTo>
                    <a:lnTo>
                      <a:pt x="13494" y="445"/>
                    </a:lnTo>
                    <a:lnTo>
                      <a:pt x="13494" y="349"/>
                    </a:lnTo>
                    <a:lnTo>
                      <a:pt x="13474" y="271"/>
                    </a:lnTo>
                    <a:lnTo>
                      <a:pt x="13416" y="194"/>
                    </a:lnTo>
                    <a:lnTo>
                      <a:pt x="13378" y="136"/>
                    </a:lnTo>
                    <a:lnTo>
                      <a:pt x="13300" y="78"/>
                    </a:lnTo>
                    <a:lnTo>
                      <a:pt x="13223" y="40"/>
                    </a:lnTo>
                    <a:lnTo>
                      <a:pt x="13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1041850" y="-3069350"/>
                <a:ext cx="201050" cy="130500"/>
              </a:xfrm>
              <a:custGeom>
                <a:avLst/>
                <a:gdLst/>
                <a:ahLst/>
                <a:cxnLst/>
                <a:rect l="l" t="t" r="r" b="b"/>
                <a:pathLst>
                  <a:path w="8042" h="5220" extrusionOk="0">
                    <a:moveTo>
                      <a:pt x="619" y="0"/>
                    </a:moveTo>
                    <a:lnTo>
                      <a:pt x="522" y="20"/>
                    </a:lnTo>
                    <a:lnTo>
                      <a:pt x="445" y="58"/>
                    </a:lnTo>
                    <a:lnTo>
                      <a:pt x="367" y="97"/>
                    </a:lnTo>
                    <a:lnTo>
                      <a:pt x="290" y="174"/>
                    </a:lnTo>
                    <a:lnTo>
                      <a:pt x="232" y="252"/>
                    </a:lnTo>
                    <a:lnTo>
                      <a:pt x="193" y="348"/>
                    </a:lnTo>
                    <a:lnTo>
                      <a:pt x="116" y="638"/>
                    </a:lnTo>
                    <a:lnTo>
                      <a:pt x="39" y="948"/>
                    </a:lnTo>
                    <a:lnTo>
                      <a:pt x="0" y="1238"/>
                    </a:lnTo>
                    <a:lnTo>
                      <a:pt x="0" y="1528"/>
                    </a:lnTo>
                    <a:lnTo>
                      <a:pt x="0" y="1818"/>
                    </a:lnTo>
                    <a:lnTo>
                      <a:pt x="19" y="2108"/>
                    </a:lnTo>
                    <a:lnTo>
                      <a:pt x="77" y="2398"/>
                    </a:lnTo>
                    <a:lnTo>
                      <a:pt x="155" y="2668"/>
                    </a:lnTo>
                    <a:lnTo>
                      <a:pt x="251" y="2939"/>
                    </a:lnTo>
                    <a:lnTo>
                      <a:pt x="367" y="3190"/>
                    </a:lnTo>
                    <a:lnTo>
                      <a:pt x="503" y="3441"/>
                    </a:lnTo>
                    <a:lnTo>
                      <a:pt x="657" y="3673"/>
                    </a:lnTo>
                    <a:lnTo>
                      <a:pt x="851" y="3905"/>
                    </a:lnTo>
                    <a:lnTo>
                      <a:pt x="1044" y="4118"/>
                    </a:lnTo>
                    <a:lnTo>
                      <a:pt x="1276" y="4311"/>
                    </a:lnTo>
                    <a:lnTo>
                      <a:pt x="1527" y="4505"/>
                    </a:lnTo>
                    <a:lnTo>
                      <a:pt x="1759" y="4659"/>
                    </a:lnTo>
                    <a:lnTo>
                      <a:pt x="2011" y="4795"/>
                    </a:lnTo>
                    <a:lnTo>
                      <a:pt x="2281" y="4911"/>
                    </a:lnTo>
                    <a:lnTo>
                      <a:pt x="2552" y="5007"/>
                    </a:lnTo>
                    <a:lnTo>
                      <a:pt x="2822" y="5085"/>
                    </a:lnTo>
                    <a:lnTo>
                      <a:pt x="3093" y="5143"/>
                    </a:lnTo>
                    <a:lnTo>
                      <a:pt x="3383" y="5181"/>
                    </a:lnTo>
                    <a:lnTo>
                      <a:pt x="3673" y="5220"/>
                    </a:lnTo>
                    <a:lnTo>
                      <a:pt x="4234" y="5220"/>
                    </a:lnTo>
                    <a:lnTo>
                      <a:pt x="4524" y="5201"/>
                    </a:lnTo>
                    <a:lnTo>
                      <a:pt x="4814" y="5162"/>
                    </a:lnTo>
                    <a:lnTo>
                      <a:pt x="5084" y="5104"/>
                    </a:lnTo>
                    <a:lnTo>
                      <a:pt x="5355" y="5027"/>
                    </a:lnTo>
                    <a:lnTo>
                      <a:pt x="5625" y="4949"/>
                    </a:lnTo>
                    <a:lnTo>
                      <a:pt x="5896" y="4833"/>
                    </a:lnTo>
                    <a:lnTo>
                      <a:pt x="6205" y="4679"/>
                    </a:lnTo>
                    <a:lnTo>
                      <a:pt x="6515" y="4505"/>
                    </a:lnTo>
                    <a:lnTo>
                      <a:pt x="6805" y="4292"/>
                    </a:lnTo>
                    <a:lnTo>
                      <a:pt x="7075" y="4079"/>
                    </a:lnTo>
                    <a:lnTo>
                      <a:pt x="7327" y="3828"/>
                    </a:lnTo>
                    <a:lnTo>
                      <a:pt x="7559" y="3557"/>
                    </a:lnTo>
                    <a:lnTo>
                      <a:pt x="7771" y="3267"/>
                    </a:lnTo>
                    <a:lnTo>
                      <a:pt x="7965" y="2958"/>
                    </a:lnTo>
                    <a:lnTo>
                      <a:pt x="8023" y="2861"/>
                    </a:lnTo>
                    <a:lnTo>
                      <a:pt x="8042" y="2765"/>
                    </a:lnTo>
                    <a:lnTo>
                      <a:pt x="8023" y="2668"/>
                    </a:lnTo>
                    <a:lnTo>
                      <a:pt x="8003" y="2591"/>
                    </a:lnTo>
                    <a:lnTo>
                      <a:pt x="7965" y="2514"/>
                    </a:lnTo>
                    <a:lnTo>
                      <a:pt x="7926" y="2436"/>
                    </a:lnTo>
                    <a:lnTo>
                      <a:pt x="7849" y="2378"/>
                    </a:lnTo>
                    <a:lnTo>
                      <a:pt x="7771" y="2320"/>
                    </a:lnTo>
                    <a:lnTo>
                      <a:pt x="7694" y="2301"/>
                    </a:lnTo>
                    <a:lnTo>
                      <a:pt x="7597" y="2262"/>
                    </a:lnTo>
                    <a:lnTo>
                      <a:pt x="7423" y="2262"/>
                    </a:lnTo>
                    <a:lnTo>
                      <a:pt x="7346" y="2301"/>
                    </a:lnTo>
                    <a:lnTo>
                      <a:pt x="7249" y="2340"/>
                    </a:lnTo>
                    <a:lnTo>
                      <a:pt x="7191" y="2417"/>
                    </a:lnTo>
                    <a:lnTo>
                      <a:pt x="7114" y="2494"/>
                    </a:lnTo>
                    <a:lnTo>
                      <a:pt x="6998" y="2707"/>
                    </a:lnTo>
                    <a:lnTo>
                      <a:pt x="6843" y="2900"/>
                    </a:lnTo>
                    <a:lnTo>
                      <a:pt x="6689" y="3093"/>
                    </a:lnTo>
                    <a:lnTo>
                      <a:pt x="6534" y="3267"/>
                    </a:lnTo>
                    <a:lnTo>
                      <a:pt x="6360" y="3422"/>
                    </a:lnTo>
                    <a:lnTo>
                      <a:pt x="6167" y="3557"/>
                    </a:lnTo>
                    <a:lnTo>
                      <a:pt x="5973" y="3693"/>
                    </a:lnTo>
                    <a:lnTo>
                      <a:pt x="5780" y="3809"/>
                    </a:lnTo>
                    <a:lnTo>
                      <a:pt x="5567" y="3925"/>
                    </a:lnTo>
                    <a:lnTo>
                      <a:pt x="5355" y="4021"/>
                    </a:lnTo>
                    <a:lnTo>
                      <a:pt x="5123" y="4099"/>
                    </a:lnTo>
                    <a:lnTo>
                      <a:pt x="4910" y="4157"/>
                    </a:lnTo>
                    <a:lnTo>
                      <a:pt x="4678" y="4195"/>
                    </a:lnTo>
                    <a:lnTo>
                      <a:pt x="4427" y="4234"/>
                    </a:lnTo>
                    <a:lnTo>
                      <a:pt x="4195" y="4253"/>
                    </a:lnTo>
                    <a:lnTo>
                      <a:pt x="3750" y="4253"/>
                    </a:lnTo>
                    <a:lnTo>
                      <a:pt x="3538" y="4234"/>
                    </a:lnTo>
                    <a:lnTo>
                      <a:pt x="3325" y="4195"/>
                    </a:lnTo>
                    <a:lnTo>
                      <a:pt x="3112" y="4157"/>
                    </a:lnTo>
                    <a:lnTo>
                      <a:pt x="2900" y="4099"/>
                    </a:lnTo>
                    <a:lnTo>
                      <a:pt x="2706" y="4021"/>
                    </a:lnTo>
                    <a:lnTo>
                      <a:pt x="2513" y="3944"/>
                    </a:lnTo>
                    <a:lnTo>
                      <a:pt x="2320" y="3847"/>
                    </a:lnTo>
                    <a:lnTo>
                      <a:pt x="2127" y="3751"/>
                    </a:lnTo>
                    <a:lnTo>
                      <a:pt x="1953" y="3635"/>
                    </a:lnTo>
                    <a:lnTo>
                      <a:pt x="1798" y="3499"/>
                    </a:lnTo>
                    <a:lnTo>
                      <a:pt x="1643" y="3364"/>
                    </a:lnTo>
                    <a:lnTo>
                      <a:pt x="1489" y="3209"/>
                    </a:lnTo>
                    <a:lnTo>
                      <a:pt x="1373" y="3035"/>
                    </a:lnTo>
                    <a:lnTo>
                      <a:pt x="1257" y="2861"/>
                    </a:lnTo>
                    <a:lnTo>
                      <a:pt x="1160" y="2668"/>
                    </a:lnTo>
                    <a:lnTo>
                      <a:pt x="1063" y="2417"/>
                    </a:lnTo>
                    <a:lnTo>
                      <a:pt x="986" y="2166"/>
                    </a:lnTo>
                    <a:lnTo>
                      <a:pt x="947" y="1895"/>
                    </a:lnTo>
                    <a:lnTo>
                      <a:pt x="947" y="1624"/>
                    </a:lnTo>
                    <a:lnTo>
                      <a:pt x="967" y="1373"/>
                    </a:lnTo>
                    <a:lnTo>
                      <a:pt x="1005" y="1102"/>
                    </a:lnTo>
                    <a:lnTo>
                      <a:pt x="1063" y="832"/>
                    </a:lnTo>
                    <a:lnTo>
                      <a:pt x="1141" y="561"/>
                    </a:lnTo>
                    <a:lnTo>
                      <a:pt x="1160" y="464"/>
                    </a:lnTo>
                    <a:lnTo>
                      <a:pt x="1160" y="368"/>
                    </a:lnTo>
                    <a:lnTo>
                      <a:pt x="1121" y="271"/>
                    </a:lnTo>
                    <a:lnTo>
                      <a:pt x="1083" y="194"/>
                    </a:lnTo>
                    <a:lnTo>
                      <a:pt x="1044" y="136"/>
                    </a:lnTo>
                    <a:lnTo>
                      <a:pt x="967" y="78"/>
                    </a:lnTo>
                    <a:lnTo>
                      <a:pt x="889" y="39"/>
                    </a:lnTo>
                    <a:lnTo>
                      <a:pt x="793" y="20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781850" y="-3138450"/>
                <a:ext cx="2653700" cy="613300"/>
              </a:xfrm>
              <a:custGeom>
                <a:avLst/>
                <a:gdLst/>
                <a:ahLst/>
                <a:cxnLst/>
                <a:rect l="l" t="t" r="r" b="b"/>
                <a:pathLst>
                  <a:path w="106148" h="24532" extrusionOk="0">
                    <a:moveTo>
                      <a:pt x="105007" y="0"/>
                    </a:moveTo>
                    <a:lnTo>
                      <a:pt x="104910" y="19"/>
                    </a:lnTo>
                    <a:lnTo>
                      <a:pt x="104833" y="58"/>
                    </a:lnTo>
                    <a:lnTo>
                      <a:pt x="104755" y="97"/>
                    </a:lnTo>
                    <a:lnTo>
                      <a:pt x="104678" y="155"/>
                    </a:lnTo>
                    <a:lnTo>
                      <a:pt x="104620" y="232"/>
                    </a:lnTo>
                    <a:lnTo>
                      <a:pt x="104581" y="309"/>
                    </a:lnTo>
                    <a:lnTo>
                      <a:pt x="104562" y="406"/>
                    </a:lnTo>
                    <a:lnTo>
                      <a:pt x="104562" y="503"/>
                    </a:lnTo>
                    <a:lnTo>
                      <a:pt x="104581" y="599"/>
                    </a:lnTo>
                    <a:lnTo>
                      <a:pt x="104775" y="1295"/>
                    </a:lnTo>
                    <a:lnTo>
                      <a:pt x="104929" y="1991"/>
                    </a:lnTo>
                    <a:lnTo>
                      <a:pt x="105045" y="2668"/>
                    </a:lnTo>
                    <a:lnTo>
                      <a:pt x="105122" y="3344"/>
                    </a:lnTo>
                    <a:lnTo>
                      <a:pt x="105180" y="4040"/>
                    </a:lnTo>
                    <a:lnTo>
                      <a:pt x="105180" y="4717"/>
                    </a:lnTo>
                    <a:lnTo>
                      <a:pt x="105142" y="5374"/>
                    </a:lnTo>
                    <a:lnTo>
                      <a:pt x="105065" y="6051"/>
                    </a:lnTo>
                    <a:lnTo>
                      <a:pt x="104949" y="6708"/>
                    </a:lnTo>
                    <a:lnTo>
                      <a:pt x="104794" y="7346"/>
                    </a:lnTo>
                    <a:lnTo>
                      <a:pt x="104581" y="7984"/>
                    </a:lnTo>
                    <a:lnTo>
                      <a:pt x="104330" y="8622"/>
                    </a:lnTo>
                    <a:lnTo>
                      <a:pt x="104040" y="9240"/>
                    </a:lnTo>
                    <a:lnTo>
                      <a:pt x="103866" y="9530"/>
                    </a:lnTo>
                    <a:lnTo>
                      <a:pt x="103692" y="9840"/>
                    </a:lnTo>
                    <a:lnTo>
                      <a:pt x="103518" y="10130"/>
                    </a:lnTo>
                    <a:lnTo>
                      <a:pt x="103305" y="10439"/>
                    </a:lnTo>
                    <a:lnTo>
                      <a:pt x="103112" y="10729"/>
                    </a:lnTo>
                    <a:lnTo>
                      <a:pt x="102880" y="11000"/>
                    </a:lnTo>
                    <a:lnTo>
                      <a:pt x="102493" y="11463"/>
                    </a:lnTo>
                    <a:lnTo>
                      <a:pt x="102107" y="11908"/>
                    </a:lnTo>
                    <a:lnTo>
                      <a:pt x="101701" y="12353"/>
                    </a:lnTo>
                    <a:lnTo>
                      <a:pt x="101276" y="12778"/>
                    </a:lnTo>
                    <a:lnTo>
                      <a:pt x="100831" y="13184"/>
                    </a:lnTo>
                    <a:lnTo>
                      <a:pt x="100386" y="13571"/>
                    </a:lnTo>
                    <a:lnTo>
                      <a:pt x="99942" y="13957"/>
                    </a:lnTo>
                    <a:lnTo>
                      <a:pt x="99458" y="14344"/>
                    </a:lnTo>
                    <a:lnTo>
                      <a:pt x="98975" y="14692"/>
                    </a:lnTo>
                    <a:lnTo>
                      <a:pt x="98492" y="15040"/>
                    </a:lnTo>
                    <a:lnTo>
                      <a:pt x="97989" y="15368"/>
                    </a:lnTo>
                    <a:lnTo>
                      <a:pt x="97487" y="15697"/>
                    </a:lnTo>
                    <a:lnTo>
                      <a:pt x="96965" y="15987"/>
                    </a:lnTo>
                    <a:lnTo>
                      <a:pt x="96443" y="16277"/>
                    </a:lnTo>
                    <a:lnTo>
                      <a:pt x="95921" y="16567"/>
                    </a:lnTo>
                    <a:lnTo>
                      <a:pt x="95399" y="16818"/>
                    </a:lnTo>
                    <a:lnTo>
                      <a:pt x="94761" y="17108"/>
                    </a:lnTo>
                    <a:lnTo>
                      <a:pt x="94142" y="17360"/>
                    </a:lnTo>
                    <a:lnTo>
                      <a:pt x="93505" y="17611"/>
                    </a:lnTo>
                    <a:lnTo>
                      <a:pt x="92867" y="17843"/>
                    </a:lnTo>
                    <a:lnTo>
                      <a:pt x="92229" y="18055"/>
                    </a:lnTo>
                    <a:lnTo>
                      <a:pt x="91571" y="18268"/>
                    </a:lnTo>
                    <a:lnTo>
                      <a:pt x="90914" y="18461"/>
                    </a:lnTo>
                    <a:lnTo>
                      <a:pt x="90257" y="18635"/>
                    </a:lnTo>
                    <a:lnTo>
                      <a:pt x="88942" y="18964"/>
                    </a:lnTo>
                    <a:lnTo>
                      <a:pt x="87609" y="19273"/>
                    </a:lnTo>
                    <a:lnTo>
                      <a:pt x="86275" y="19563"/>
                    </a:lnTo>
                    <a:lnTo>
                      <a:pt x="84941" y="19834"/>
                    </a:lnTo>
                    <a:lnTo>
                      <a:pt x="83278" y="20143"/>
                    </a:lnTo>
                    <a:lnTo>
                      <a:pt x="81616" y="20452"/>
                    </a:lnTo>
                    <a:lnTo>
                      <a:pt x="79934" y="20742"/>
                    </a:lnTo>
                    <a:lnTo>
                      <a:pt x="78252" y="20994"/>
                    </a:lnTo>
                    <a:lnTo>
                      <a:pt x="76551" y="21226"/>
                    </a:lnTo>
                    <a:lnTo>
                      <a:pt x="74869" y="21458"/>
                    </a:lnTo>
                    <a:lnTo>
                      <a:pt x="73188" y="21651"/>
                    </a:lnTo>
                    <a:lnTo>
                      <a:pt x="71486" y="21844"/>
                    </a:lnTo>
                    <a:lnTo>
                      <a:pt x="68065" y="22212"/>
                    </a:lnTo>
                    <a:lnTo>
                      <a:pt x="64624" y="22521"/>
                    </a:lnTo>
                    <a:lnTo>
                      <a:pt x="61183" y="22792"/>
                    </a:lnTo>
                    <a:lnTo>
                      <a:pt x="57723" y="23024"/>
                    </a:lnTo>
                    <a:lnTo>
                      <a:pt x="54282" y="23217"/>
                    </a:lnTo>
                    <a:lnTo>
                      <a:pt x="50821" y="23371"/>
                    </a:lnTo>
                    <a:lnTo>
                      <a:pt x="47381" y="23487"/>
                    </a:lnTo>
                    <a:lnTo>
                      <a:pt x="43920" y="23545"/>
                    </a:lnTo>
                    <a:lnTo>
                      <a:pt x="42180" y="23565"/>
                    </a:lnTo>
                    <a:lnTo>
                      <a:pt x="40421" y="23565"/>
                    </a:lnTo>
                    <a:lnTo>
                      <a:pt x="38682" y="23526"/>
                    </a:lnTo>
                    <a:lnTo>
                      <a:pt x="36922" y="23487"/>
                    </a:lnTo>
                    <a:lnTo>
                      <a:pt x="35183" y="23410"/>
                    </a:lnTo>
                    <a:lnTo>
                      <a:pt x="33443" y="23294"/>
                    </a:lnTo>
                    <a:lnTo>
                      <a:pt x="31684" y="23159"/>
                    </a:lnTo>
                    <a:lnTo>
                      <a:pt x="29944" y="22985"/>
                    </a:lnTo>
                    <a:lnTo>
                      <a:pt x="28281" y="22792"/>
                    </a:lnTo>
                    <a:lnTo>
                      <a:pt x="26619" y="22560"/>
                    </a:lnTo>
                    <a:lnTo>
                      <a:pt x="24956" y="22270"/>
                    </a:lnTo>
                    <a:lnTo>
                      <a:pt x="23313" y="21960"/>
                    </a:lnTo>
                    <a:lnTo>
                      <a:pt x="21670" y="21632"/>
                    </a:lnTo>
                    <a:lnTo>
                      <a:pt x="20027" y="21245"/>
                    </a:lnTo>
                    <a:lnTo>
                      <a:pt x="18384" y="20858"/>
                    </a:lnTo>
                    <a:lnTo>
                      <a:pt x="16760" y="20414"/>
                    </a:lnTo>
                    <a:lnTo>
                      <a:pt x="15059" y="19950"/>
                    </a:lnTo>
                    <a:lnTo>
                      <a:pt x="14208" y="19699"/>
                    </a:lnTo>
                    <a:lnTo>
                      <a:pt x="13358" y="19428"/>
                    </a:lnTo>
                    <a:lnTo>
                      <a:pt x="12527" y="19138"/>
                    </a:lnTo>
                    <a:lnTo>
                      <a:pt x="11715" y="18829"/>
                    </a:lnTo>
                    <a:lnTo>
                      <a:pt x="10903" y="18481"/>
                    </a:lnTo>
                    <a:lnTo>
                      <a:pt x="10091" y="18094"/>
                    </a:lnTo>
                    <a:lnTo>
                      <a:pt x="9395" y="17707"/>
                    </a:lnTo>
                    <a:lnTo>
                      <a:pt x="8699" y="17302"/>
                    </a:lnTo>
                    <a:lnTo>
                      <a:pt x="8042" y="16857"/>
                    </a:lnTo>
                    <a:lnTo>
                      <a:pt x="7404" y="16374"/>
                    </a:lnTo>
                    <a:lnTo>
                      <a:pt x="6805" y="15852"/>
                    </a:lnTo>
                    <a:lnTo>
                      <a:pt x="6205" y="15330"/>
                    </a:lnTo>
                    <a:lnTo>
                      <a:pt x="5645" y="14769"/>
                    </a:lnTo>
                    <a:lnTo>
                      <a:pt x="5084" y="14170"/>
                    </a:lnTo>
                    <a:lnTo>
                      <a:pt x="4562" y="13571"/>
                    </a:lnTo>
                    <a:lnTo>
                      <a:pt x="4060" y="12952"/>
                    </a:lnTo>
                    <a:lnTo>
                      <a:pt x="3576" y="12295"/>
                    </a:lnTo>
                    <a:lnTo>
                      <a:pt x="3132" y="11637"/>
                    </a:lnTo>
                    <a:lnTo>
                      <a:pt x="2919" y="11290"/>
                    </a:lnTo>
                    <a:lnTo>
                      <a:pt x="2706" y="10942"/>
                    </a:lnTo>
                    <a:lnTo>
                      <a:pt x="2532" y="10574"/>
                    </a:lnTo>
                    <a:lnTo>
                      <a:pt x="2339" y="10226"/>
                    </a:lnTo>
                    <a:lnTo>
                      <a:pt x="2184" y="9859"/>
                    </a:lnTo>
                    <a:lnTo>
                      <a:pt x="2030" y="9492"/>
                    </a:lnTo>
                    <a:lnTo>
                      <a:pt x="1894" y="9105"/>
                    </a:lnTo>
                    <a:lnTo>
                      <a:pt x="1778" y="8718"/>
                    </a:lnTo>
                    <a:lnTo>
                      <a:pt x="1527" y="7791"/>
                    </a:lnTo>
                    <a:lnTo>
                      <a:pt x="1315" y="6863"/>
                    </a:lnTo>
                    <a:lnTo>
                      <a:pt x="1218" y="6399"/>
                    </a:lnTo>
                    <a:lnTo>
                      <a:pt x="1160" y="5915"/>
                    </a:lnTo>
                    <a:lnTo>
                      <a:pt x="1083" y="5451"/>
                    </a:lnTo>
                    <a:lnTo>
                      <a:pt x="1044" y="4988"/>
                    </a:lnTo>
                    <a:lnTo>
                      <a:pt x="1005" y="4504"/>
                    </a:lnTo>
                    <a:lnTo>
                      <a:pt x="986" y="4040"/>
                    </a:lnTo>
                    <a:lnTo>
                      <a:pt x="986" y="3557"/>
                    </a:lnTo>
                    <a:lnTo>
                      <a:pt x="986" y="3093"/>
                    </a:lnTo>
                    <a:lnTo>
                      <a:pt x="1005" y="2610"/>
                    </a:lnTo>
                    <a:lnTo>
                      <a:pt x="1044" y="2127"/>
                    </a:lnTo>
                    <a:lnTo>
                      <a:pt x="1102" y="1663"/>
                    </a:lnTo>
                    <a:lnTo>
                      <a:pt x="1179" y="1179"/>
                    </a:lnTo>
                    <a:lnTo>
                      <a:pt x="1199" y="1063"/>
                    </a:lnTo>
                    <a:lnTo>
                      <a:pt x="1179" y="967"/>
                    </a:lnTo>
                    <a:lnTo>
                      <a:pt x="1141" y="870"/>
                    </a:lnTo>
                    <a:lnTo>
                      <a:pt x="1102" y="793"/>
                    </a:lnTo>
                    <a:lnTo>
                      <a:pt x="1025" y="735"/>
                    </a:lnTo>
                    <a:lnTo>
                      <a:pt x="967" y="677"/>
                    </a:lnTo>
                    <a:lnTo>
                      <a:pt x="870" y="638"/>
                    </a:lnTo>
                    <a:lnTo>
                      <a:pt x="793" y="599"/>
                    </a:lnTo>
                    <a:lnTo>
                      <a:pt x="619" y="599"/>
                    </a:lnTo>
                    <a:lnTo>
                      <a:pt x="522" y="619"/>
                    </a:lnTo>
                    <a:lnTo>
                      <a:pt x="445" y="638"/>
                    </a:lnTo>
                    <a:lnTo>
                      <a:pt x="367" y="696"/>
                    </a:lnTo>
                    <a:lnTo>
                      <a:pt x="309" y="773"/>
                    </a:lnTo>
                    <a:lnTo>
                      <a:pt x="271" y="851"/>
                    </a:lnTo>
                    <a:lnTo>
                      <a:pt x="232" y="967"/>
                    </a:lnTo>
                    <a:lnTo>
                      <a:pt x="135" y="1701"/>
                    </a:lnTo>
                    <a:lnTo>
                      <a:pt x="58" y="2455"/>
                    </a:lnTo>
                    <a:lnTo>
                      <a:pt x="19" y="3228"/>
                    </a:lnTo>
                    <a:lnTo>
                      <a:pt x="0" y="3982"/>
                    </a:lnTo>
                    <a:lnTo>
                      <a:pt x="39" y="4756"/>
                    </a:lnTo>
                    <a:lnTo>
                      <a:pt x="97" y="5509"/>
                    </a:lnTo>
                    <a:lnTo>
                      <a:pt x="193" y="6263"/>
                    </a:lnTo>
                    <a:lnTo>
                      <a:pt x="329" y="7017"/>
                    </a:lnTo>
                    <a:lnTo>
                      <a:pt x="483" y="7771"/>
                    </a:lnTo>
                    <a:lnTo>
                      <a:pt x="677" y="8506"/>
                    </a:lnTo>
                    <a:lnTo>
                      <a:pt x="928" y="9240"/>
                    </a:lnTo>
                    <a:lnTo>
                      <a:pt x="1199" y="9956"/>
                    </a:lnTo>
                    <a:lnTo>
                      <a:pt x="1508" y="10652"/>
                    </a:lnTo>
                    <a:lnTo>
                      <a:pt x="1836" y="11328"/>
                    </a:lnTo>
                    <a:lnTo>
                      <a:pt x="2223" y="11985"/>
                    </a:lnTo>
                    <a:lnTo>
                      <a:pt x="2629" y="12623"/>
                    </a:lnTo>
                    <a:lnTo>
                      <a:pt x="3074" y="13242"/>
                    </a:lnTo>
                    <a:lnTo>
                      <a:pt x="3538" y="13841"/>
                    </a:lnTo>
                    <a:lnTo>
                      <a:pt x="4021" y="14421"/>
                    </a:lnTo>
                    <a:lnTo>
                      <a:pt x="4523" y="14982"/>
                    </a:lnTo>
                    <a:lnTo>
                      <a:pt x="5026" y="15523"/>
                    </a:lnTo>
                    <a:lnTo>
                      <a:pt x="5567" y="16026"/>
                    </a:lnTo>
                    <a:lnTo>
                      <a:pt x="6128" y="16528"/>
                    </a:lnTo>
                    <a:lnTo>
                      <a:pt x="6689" y="16992"/>
                    </a:lnTo>
                    <a:lnTo>
                      <a:pt x="7288" y="17437"/>
                    </a:lnTo>
                    <a:lnTo>
                      <a:pt x="7887" y="17862"/>
                    </a:lnTo>
                    <a:lnTo>
                      <a:pt x="8506" y="18268"/>
                    </a:lnTo>
                    <a:lnTo>
                      <a:pt x="9144" y="18635"/>
                    </a:lnTo>
                    <a:lnTo>
                      <a:pt x="9801" y="19003"/>
                    </a:lnTo>
                    <a:lnTo>
                      <a:pt x="10477" y="19331"/>
                    </a:lnTo>
                    <a:lnTo>
                      <a:pt x="11173" y="19641"/>
                    </a:lnTo>
                    <a:lnTo>
                      <a:pt x="11869" y="19911"/>
                    </a:lnTo>
                    <a:lnTo>
                      <a:pt x="12662" y="20201"/>
                    </a:lnTo>
                    <a:lnTo>
                      <a:pt x="13474" y="20491"/>
                    </a:lnTo>
                    <a:lnTo>
                      <a:pt x="14266" y="20762"/>
                    </a:lnTo>
                    <a:lnTo>
                      <a:pt x="15078" y="21013"/>
                    </a:lnTo>
                    <a:lnTo>
                      <a:pt x="15890" y="21245"/>
                    </a:lnTo>
                    <a:lnTo>
                      <a:pt x="16721" y="21496"/>
                    </a:lnTo>
                    <a:lnTo>
                      <a:pt x="18365" y="21922"/>
                    </a:lnTo>
                    <a:lnTo>
                      <a:pt x="20027" y="22328"/>
                    </a:lnTo>
                    <a:lnTo>
                      <a:pt x="21690" y="22676"/>
                    </a:lnTo>
                    <a:lnTo>
                      <a:pt x="23371" y="23004"/>
                    </a:lnTo>
                    <a:lnTo>
                      <a:pt x="25014" y="23294"/>
                    </a:lnTo>
                    <a:lnTo>
                      <a:pt x="26812" y="23565"/>
                    </a:lnTo>
                    <a:lnTo>
                      <a:pt x="28591" y="23797"/>
                    </a:lnTo>
                    <a:lnTo>
                      <a:pt x="30388" y="24009"/>
                    </a:lnTo>
                    <a:lnTo>
                      <a:pt x="32167" y="24164"/>
                    </a:lnTo>
                    <a:lnTo>
                      <a:pt x="33965" y="24299"/>
                    </a:lnTo>
                    <a:lnTo>
                      <a:pt x="35763" y="24396"/>
                    </a:lnTo>
                    <a:lnTo>
                      <a:pt x="37580" y="24473"/>
                    </a:lnTo>
                    <a:lnTo>
                      <a:pt x="39377" y="24512"/>
                    </a:lnTo>
                    <a:lnTo>
                      <a:pt x="41233" y="24531"/>
                    </a:lnTo>
                    <a:lnTo>
                      <a:pt x="43089" y="24531"/>
                    </a:lnTo>
                    <a:lnTo>
                      <a:pt x="44945" y="24493"/>
                    </a:lnTo>
                    <a:lnTo>
                      <a:pt x="46820" y="24454"/>
                    </a:lnTo>
                    <a:lnTo>
                      <a:pt x="48676" y="24396"/>
                    </a:lnTo>
                    <a:lnTo>
                      <a:pt x="50531" y="24319"/>
                    </a:lnTo>
                    <a:lnTo>
                      <a:pt x="54243" y="24125"/>
                    </a:lnTo>
                    <a:lnTo>
                      <a:pt x="57935" y="23913"/>
                    </a:lnTo>
                    <a:lnTo>
                      <a:pt x="61608" y="23681"/>
                    </a:lnTo>
                    <a:lnTo>
                      <a:pt x="63464" y="23545"/>
                    </a:lnTo>
                    <a:lnTo>
                      <a:pt x="65300" y="23410"/>
                    </a:lnTo>
                    <a:lnTo>
                      <a:pt x="67137" y="23256"/>
                    </a:lnTo>
                    <a:lnTo>
                      <a:pt x="68973" y="23082"/>
                    </a:lnTo>
                    <a:lnTo>
                      <a:pt x="70752" y="22908"/>
                    </a:lnTo>
                    <a:lnTo>
                      <a:pt x="72550" y="22695"/>
                    </a:lnTo>
                    <a:lnTo>
                      <a:pt x="74328" y="22482"/>
                    </a:lnTo>
                    <a:lnTo>
                      <a:pt x="76126" y="22250"/>
                    </a:lnTo>
                    <a:lnTo>
                      <a:pt x="77904" y="21999"/>
                    </a:lnTo>
                    <a:lnTo>
                      <a:pt x="79683" y="21728"/>
                    </a:lnTo>
                    <a:lnTo>
                      <a:pt x="81442" y="21438"/>
                    </a:lnTo>
                    <a:lnTo>
                      <a:pt x="83220" y="21129"/>
                    </a:lnTo>
                    <a:lnTo>
                      <a:pt x="84651" y="20878"/>
                    </a:lnTo>
                    <a:lnTo>
                      <a:pt x="86101" y="20607"/>
                    </a:lnTo>
                    <a:lnTo>
                      <a:pt x="87531" y="20298"/>
                    </a:lnTo>
                    <a:lnTo>
                      <a:pt x="88962" y="19989"/>
                    </a:lnTo>
                    <a:lnTo>
                      <a:pt x="90392" y="19621"/>
                    </a:lnTo>
                    <a:lnTo>
                      <a:pt x="91088" y="19428"/>
                    </a:lnTo>
                    <a:lnTo>
                      <a:pt x="91784" y="19215"/>
                    </a:lnTo>
                    <a:lnTo>
                      <a:pt x="92480" y="19003"/>
                    </a:lnTo>
                    <a:lnTo>
                      <a:pt x="93176" y="18751"/>
                    </a:lnTo>
                    <a:lnTo>
                      <a:pt x="93872" y="18500"/>
                    </a:lnTo>
                    <a:lnTo>
                      <a:pt x="94548" y="18249"/>
                    </a:lnTo>
                    <a:lnTo>
                      <a:pt x="95186" y="17959"/>
                    </a:lnTo>
                    <a:lnTo>
                      <a:pt x="95844" y="17669"/>
                    </a:lnTo>
                    <a:lnTo>
                      <a:pt x="96481" y="17360"/>
                    </a:lnTo>
                    <a:lnTo>
                      <a:pt x="97100" y="17012"/>
                    </a:lnTo>
                    <a:lnTo>
                      <a:pt x="97719" y="16664"/>
                    </a:lnTo>
                    <a:lnTo>
                      <a:pt x="98337" y="16296"/>
                    </a:lnTo>
                    <a:lnTo>
                      <a:pt x="98937" y="15910"/>
                    </a:lnTo>
                    <a:lnTo>
                      <a:pt x="99516" y="15504"/>
                    </a:lnTo>
                    <a:lnTo>
                      <a:pt x="100096" y="15078"/>
                    </a:lnTo>
                    <a:lnTo>
                      <a:pt x="100657" y="14634"/>
                    </a:lnTo>
                    <a:lnTo>
                      <a:pt x="101198" y="14170"/>
                    </a:lnTo>
                    <a:lnTo>
                      <a:pt x="101720" y="13687"/>
                    </a:lnTo>
                    <a:lnTo>
                      <a:pt x="102242" y="13184"/>
                    </a:lnTo>
                    <a:lnTo>
                      <a:pt x="102725" y="12662"/>
                    </a:lnTo>
                    <a:lnTo>
                      <a:pt x="103189" y="12140"/>
                    </a:lnTo>
                    <a:lnTo>
                      <a:pt x="103653" y="11579"/>
                    </a:lnTo>
                    <a:lnTo>
                      <a:pt x="103885" y="11270"/>
                    </a:lnTo>
                    <a:lnTo>
                      <a:pt x="104117" y="10961"/>
                    </a:lnTo>
                    <a:lnTo>
                      <a:pt x="104330" y="10652"/>
                    </a:lnTo>
                    <a:lnTo>
                      <a:pt x="104523" y="10323"/>
                    </a:lnTo>
                    <a:lnTo>
                      <a:pt x="104717" y="9994"/>
                    </a:lnTo>
                    <a:lnTo>
                      <a:pt x="104891" y="9666"/>
                    </a:lnTo>
                    <a:lnTo>
                      <a:pt x="105065" y="9337"/>
                    </a:lnTo>
                    <a:lnTo>
                      <a:pt x="105200" y="8989"/>
                    </a:lnTo>
                    <a:lnTo>
                      <a:pt x="105354" y="8660"/>
                    </a:lnTo>
                    <a:lnTo>
                      <a:pt x="105470" y="8313"/>
                    </a:lnTo>
                    <a:lnTo>
                      <a:pt x="105606" y="7965"/>
                    </a:lnTo>
                    <a:lnTo>
                      <a:pt x="105702" y="7617"/>
                    </a:lnTo>
                    <a:lnTo>
                      <a:pt x="105799" y="7269"/>
                    </a:lnTo>
                    <a:lnTo>
                      <a:pt x="105876" y="6921"/>
                    </a:lnTo>
                    <a:lnTo>
                      <a:pt x="106012" y="6205"/>
                    </a:lnTo>
                    <a:lnTo>
                      <a:pt x="106089" y="5490"/>
                    </a:lnTo>
                    <a:lnTo>
                      <a:pt x="106147" y="4775"/>
                    </a:lnTo>
                    <a:lnTo>
                      <a:pt x="106147" y="4040"/>
                    </a:lnTo>
                    <a:lnTo>
                      <a:pt x="106089" y="3306"/>
                    </a:lnTo>
                    <a:lnTo>
                      <a:pt x="106012" y="2552"/>
                    </a:lnTo>
                    <a:lnTo>
                      <a:pt x="105876" y="1817"/>
                    </a:lnTo>
                    <a:lnTo>
                      <a:pt x="105722" y="1063"/>
                    </a:lnTo>
                    <a:lnTo>
                      <a:pt x="105509" y="329"/>
                    </a:lnTo>
                    <a:lnTo>
                      <a:pt x="105470" y="213"/>
                    </a:lnTo>
                    <a:lnTo>
                      <a:pt x="105412" y="135"/>
                    </a:lnTo>
                    <a:lnTo>
                      <a:pt x="105335" y="77"/>
                    </a:lnTo>
                    <a:lnTo>
                      <a:pt x="105258" y="39"/>
                    </a:lnTo>
                    <a:lnTo>
                      <a:pt x="105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1607275" y="-4129175"/>
                <a:ext cx="99575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234" extrusionOk="0">
                    <a:moveTo>
                      <a:pt x="832" y="3132"/>
                    </a:moveTo>
                    <a:lnTo>
                      <a:pt x="835" y="3143"/>
                    </a:lnTo>
                    <a:lnTo>
                      <a:pt x="835" y="3143"/>
                    </a:lnTo>
                    <a:lnTo>
                      <a:pt x="812" y="3132"/>
                    </a:lnTo>
                    <a:close/>
                    <a:moveTo>
                      <a:pt x="3016" y="995"/>
                    </a:moveTo>
                    <a:lnTo>
                      <a:pt x="3016" y="1044"/>
                    </a:lnTo>
                    <a:lnTo>
                      <a:pt x="3016" y="1141"/>
                    </a:lnTo>
                    <a:lnTo>
                      <a:pt x="3016" y="1199"/>
                    </a:lnTo>
                    <a:lnTo>
                      <a:pt x="2997" y="1257"/>
                    </a:lnTo>
                    <a:lnTo>
                      <a:pt x="2978" y="1373"/>
                    </a:lnTo>
                    <a:lnTo>
                      <a:pt x="2920" y="1605"/>
                    </a:lnTo>
                    <a:lnTo>
                      <a:pt x="2881" y="1701"/>
                    </a:lnTo>
                    <a:lnTo>
                      <a:pt x="2881" y="1740"/>
                    </a:lnTo>
                    <a:lnTo>
                      <a:pt x="2765" y="1972"/>
                    </a:lnTo>
                    <a:lnTo>
                      <a:pt x="2649" y="2204"/>
                    </a:lnTo>
                    <a:lnTo>
                      <a:pt x="2514" y="2417"/>
                    </a:lnTo>
                    <a:lnTo>
                      <a:pt x="2494" y="2436"/>
                    </a:lnTo>
                    <a:lnTo>
                      <a:pt x="2417" y="2552"/>
                    </a:lnTo>
                    <a:lnTo>
                      <a:pt x="2243" y="2745"/>
                    </a:lnTo>
                    <a:lnTo>
                      <a:pt x="2050" y="2919"/>
                    </a:lnTo>
                    <a:lnTo>
                      <a:pt x="1953" y="2997"/>
                    </a:lnTo>
                    <a:lnTo>
                      <a:pt x="1740" y="3132"/>
                    </a:lnTo>
                    <a:lnTo>
                      <a:pt x="1644" y="3190"/>
                    </a:lnTo>
                    <a:lnTo>
                      <a:pt x="1663" y="3170"/>
                    </a:lnTo>
                    <a:lnTo>
                      <a:pt x="1624" y="3190"/>
                    </a:lnTo>
                    <a:lnTo>
                      <a:pt x="1412" y="3267"/>
                    </a:lnTo>
                    <a:lnTo>
                      <a:pt x="1373" y="3267"/>
                    </a:lnTo>
                    <a:lnTo>
                      <a:pt x="1363" y="3272"/>
                    </a:lnTo>
                    <a:lnTo>
                      <a:pt x="1276" y="3286"/>
                    </a:lnTo>
                    <a:lnTo>
                      <a:pt x="1218" y="3286"/>
                    </a:lnTo>
                    <a:lnTo>
                      <a:pt x="1141" y="3267"/>
                    </a:lnTo>
                    <a:lnTo>
                      <a:pt x="1095" y="3260"/>
                    </a:lnTo>
                    <a:lnTo>
                      <a:pt x="1095" y="3260"/>
                    </a:lnTo>
                    <a:lnTo>
                      <a:pt x="1122" y="3190"/>
                    </a:lnTo>
                    <a:lnTo>
                      <a:pt x="1334" y="2784"/>
                    </a:lnTo>
                    <a:lnTo>
                      <a:pt x="1566" y="2417"/>
                    </a:lnTo>
                    <a:lnTo>
                      <a:pt x="1837" y="2069"/>
                    </a:lnTo>
                    <a:lnTo>
                      <a:pt x="2127" y="1740"/>
                    </a:lnTo>
                    <a:lnTo>
                      <a:pt x="2456" y="1431"/>
                    </a:lnTo>
                    <a:lnTo>
                      <a:pt x="2804" y="1141"/>
                    </a:lnTo>
                    <a:lnTo>
                      <a:pt x="3016" y="995"/>
                    </a:lnTo>
                    <a:close/>
                    <a:moveTo>
                      <a:pt x="2862" y="0"/>
                    </a:moveTo>
                    <a:lnTo>
                      <a:pt x="2765" y="20"/>
                    </a:lnTo>
                    <a:lnTo>
                      <a:pt x="2668" y="78"/>
                    </a:lnTo>
                    <a:lnTo>
                      <a:pt x="2224" y="387"/>
                    </a:lnTo>
                    <a:lnTo>
                      <a:pt x="1798" y="715"/>
                    </a:lnTo>
                    <a:lnTo>
                      <a:pt x="1412" y="1102"/>
                    </a:lnTo>
                    <a:lnTo>
                      <a:pt x="1064" y="1489"/>
                    </a:lnTo>
                    <a:lnTo>
                      <a:pt x="890" y="1701"/>
                    </a:lnTo>
                    <a:lnTo>
                      <a:pt x="735" y="1933"/>
                    </a:lnTo>
                    <a:lnTo>
                      <a:pt x="600" y="2146"/>
                    </a:lnTo>
                    <a:lnTo>
                      <a:pt x="464" y="2378"/>
                    </a:lnTo>
                    <a:lnTo>
                      <a:pt x="329" y="2629"/>
                    </a:lnTo>
                    <a:lnTo>
                      <a:pt x="232" y="2881"/>
                    </a:lnTo>
                    <a:lnTo>
                      <a:pt x="117" y="3132"/>
                    </a:lnTo>
                    <a:lnTo>
                      <a:pt x="20" y="3383"/>
                    </a:lnTo>
                    <a:lnTo>
                      <a:pt x="1" y="3499"/>
                    </a:lnTo>
                    <a:lnTo>
                      <a:pt x="39" y="3634"/>
                    </a:lnTo>
                    <a:lnTo>
                      <a:pt x="78" y="3750"/>
                    </a:lnTo>
                    <a:lnTo>
                      <a:pt x="155" y="3847"/>
                    </a:lnTo>
                    <a:lnTo>
                      <a:pt x="310" y="3944"/>
                    </a:lnTo>
                    <a:lnTo>
                      <a:pt x="464" y="4040"/>
                    </a:lnTo>
                    <a:lnTo>
                      <a:pt x="619" y="4098"/>
                    </a:lnTo>
                    <a:lnTo>
                      <a:pt x="754" y="4156"/>
                    </a:lnTo>
                    <a:lnTo>
                      <a:pt x="909" y="4195"/>
                    </a:lnTo>
                    <a:lnTo>
                      <a:pt x="1064" y="4214"/>
                    </a:lnTo>
                    <a:lnTo>
                      <a:pt x="1199" y="4234"/>
                    </a:lnTo>
                    <a:lnTo>
                      <a:pt x="1354" y="4234"/>
                    </a:lnTo>
                    <a:lnTo>
                      <a:pt x="1508" y="4214"/>
                    </a:lnTo>
                    <a:lnTo>
                      <a:pt x="1644" y="4195"/>
                    </a:lnTo>
                    <a:lnTo>
                      <a:pt x="1934" y="4098"/>
                    </a:lnTo>
                    <a:lnTo>
                      <a:pt x="2204" y="3963"/>
                    </a:lnTo>
                    <a:lnTo>
                      <a:pt x="2456" y="3808"/>
                    </a:lnTo>
                    <a:lnTo>
                      <a:pt x="2707" y="3615"/>
                    </a:lnTo>
                    <a:lnTo>
                      <a:pt x="2939" y="3383"/>
                    </a:lnTo>
                    <a:lnTo>
                      <a:pt x="3151" y="3132"/>
                    </a:lnTo>
                    <a:lnTo>
                      <a:pt x="3345" y="2881"/>
                    </a:lnTo>
                    <a:lnTo>
                      <a:pt x="3519" y="2591"/>
                    </a:lnTo>
                    <a:lnTo>
                      <a:pt x="3673" y="2320"/>
                    </a:lnTo>
                    <a:lnTo>
                      <a:pt x="3789" y="2030"/>
                    </a:lnTo>
                    <a:lnTo>
                      <a:pt x="3886" y="1740"/>
                    </a:lnTo>
                    <a:lnTo>
                      <a:pt x="3963" y="1431"/>
                    </a:lnTo>
                    <a:lnTo>
                      <a:pt x="3983" y="1102"/>
                    </a:lnTo>
                    <a:lnTo>
                      <a:pt x="3983" y="928"/>
                    </a:lnTo>
                    <a:lnTo>
                      <a:pt x="3963" y="773"/>
                    </a:lnTo>
                    <a:lnTo>
                      <a:pt x="3925" y="619"/>
                    </a:lnTo>
                    <a:lnTo>
                      <a:pt x="3886" y="464"/>
                    </a:lnTo>
                    <a:lnTo>
                      <a:pt x="3847" y="367"/>
                    </a:lnTo>
                    <a:lnTo>
                      <a:pt x="3789" y="290"/>
                    </a:lnTo>
                    <a:lnTo>
                      <a:pt x="3731" y="232"/>
                    </a:lnTo>
                    <a:lnTo>
                      <a:pt x="3654" y="174"/>
                    </a:lnTo>
                    <a:lnTo>
                      <a:pt x="3557" y="135"/>
                    </a:lnTo>
                    <a:lnTo>
                      <a:pt x="3480" y="116"/>
                    </a:lnTo>
                    <a:lnTo>
                      <a:pt x="3383" y="116"/>
                    </a:lnTo>
                    <a:lnTo>
                      <a:pt x="3287" y="135"/>
                    </a:lnTo>
                    <a:lnTo>
                      <a:pt x="3257" y="147"/>
                    </a:lnTo>
                    <a:lnTo>
                      <a:pt x="3190" y="97"/>
                    </a:lnTo>
                    <a:lnTo>
                      <a:pt x="3132" y="58"/>
                    </a:lnTo>
                    <a:lnTo>
                      <a:pt x="3036" y="20"/>
                    </a:ln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1818950" y="-4112275"/>
                <a:ext cx="62850" cy="9040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3616" extrusionOk="0">
                    <a:moveTo>
                      <a:pt x="1450" y="2398"/>
                    </a:moveTo>
                    <a:lnTo>
                      <a:pt x="1373" y="2494"/>
                    </a:lnTo>
                    <a:lnTo>
                      <a:pt x="1383" y="2485"/>
                    </a:lnTo>
                    <a:lnTo>
                      <a:pt x="1450" y="2398"/>
                    </a:lnTo>
                    <a:close/>
                    <a:moveTo>
                      <a:pt x="986" y="2494"/>
                    </a:moveTo>
                    <a:lnTo>
                      <a:pt x="986" y="2494"/>
                    </a:lnTo>
                    <a:lnTo>
                      <a:pt x="986" y="2494"/>
                    </a:lnTo>
                    <a:close/>
                    <a:moveTo>
                      <a:pt x="1331" y="2551"/>
                    </a:moveTo>
                    <a:lnTo>
                      <a:pt x="1315" y="2572"/>
                    </a:lnTo>
                    <a:lnTo>
                      <a:pt x="1257" y="2610"/>
                    </a:lnTo>
                    <a:lnTo>
                      <a:pt x="1331" y="2551"/>
                    </a:lnTo>
                    <a:close/>
                    <a:moveTo>
                      <a:pt x="1198" y="1099"/>
                    </a:moveTo>
                    <a:lnTo>
                      <a:pt x="1257" y="1180"/>
                    </a:lnTo>
                    <a:lnTo>
                      <a:pt x="1412" y="1412"/>
                    </a:lnTo>
                    <a:lnTo>
                      <a:pt x="1470" y="1547"/>
                    </a:lnTo>
                    <a:lnTo>
                      <a:pt x="1412" y="1431"/>
                    </a:lnTo>
                    <a:lnTo>
                      <a:pt x="1489" y="1605"/>
                    </a:lnTo>
                    <a:lnTo>
                      <a:pt x="1528" y="1779"/>
                    </a:lnTo>
                    <a:lnTo>
                      <a:pt x="1534" y="1811"/>
                    </a:lnTo>
                    <a:lnTo>
                      <a:pt x="1547" y="1915"/>
                    </a:lnTo>
                    <a:lnTo>
                      <a:pt x="1547" y="2069"/>
                    </a:lnTo>
                    <a:lnTo>
                      <a:pt x="1547" y="2147"/>
                    </a:lnTo>
                    <a:lnTo>
                      <a:pt x="1508" y="2282"/>
                    </a:lnTo>
                    <a:lnTo>
                      <a:pt x="1489" y="2340"/>
                    </a:lnTo>
                    <a:lnTo>
                      <a:pt x="1412" y="2456"/>
                    </a:lnTo>
                    <a:lnTo>
                      <a:pt x="1383" y="2485"/>
                    </a:lnTo>
                    <a:lnTo>
                      <a:pt x="1337" y="2544"/>
                    </a:lnTo>
                    <a:lnTo>
                      <a:pt x="1337" y="2544"/>
                    </a:lnTo>
                    <a:lnTo>
                      <a:pt x="1199" y="2630"/>
                    </a:lnTo>
                    <a:lnTo>
                      <a:pt x="1160" y="2649"/>
                    </a:lnTo>
                    <a:lnTo>
                      <a:pt x="1257" y="2610"/>
                    </a:lnTo>
                    <a:lnTo>
                      <a:pt x="1257" y="2610"/>
                    </a:lnTo>
                    <a:lnTo>
                      <a:pt x="1180" y="2649"/>
                    </a:lnTo>
                    <a:lnTo>
                      <a:pt x="1083" y="2649"/>
                    </a:lnTo>
                    <a:lnTo>
                      <a:pt x="1072" y="2646"/>
                    </a:lnTo>
                    <a:lnTo>
                      <a:pt x="1023" y="2606"/>
                    </a:lnTo>
                    <a:lnTo>
                      <a:pt x="1023" y="2606"/>
                    </a:lnTo>
                    <a:lnTo>
                      <a:pt x="986" y="2514"/>
                    </a:lnTo>
                    <a:lnTo>
                      <a:pt x="967" y="2379"/>
                    </a:lnTo>
                    <a:lnTo>
                      <a:pt x="986" y="2494"/>
                    </a:lnTo>
                    <a:lnTo>
                      <a:pt x="967" y="2301"/>
                    </a:lnTo>
                    <a:lnTo>
                      <a:pt x="967" y="2108"/>
                    </a:lnTo>
                    <a:lnTo>
                      <a:pt x="986" y="1895"/>
                    </a:lnTo>
                    <a:lnTo>
                      <a:pt x="1025" y="1702"/>
                    </a:lnTo>
                    <a:lnTo>
                      <a:pt x="1083" y="1451"/>
                    </a:lnTo>
                    <a:lnTo>
                      <a:pt x="1160" y="1199"/>
                    </a:lnTo>
                    <a:lnTo>
                      <a:pt x="1198" y="1099"/>
                    </a:lnTo>
                    <a:close/>
                    <a:moveTo>
                      <a:pt x="1296" y="1"/>
                    </a:moveTo>
                    <a:lnTo>
                      <a:pt x="1199" y="20"/>
                    </a:lnTo>
                    <a:lnTo>
                      <a:pt x="1122" y="59"/>
                    </a:lnTo>
                    <a:lnTo>
                      <a:pt x="1078" y="76"/>
                    </a:lnTo>
                    <a:lnTo>
                      <a:pt x="1078" y="76"/>
                    </a:lnTo>
                    <a:lnTo>
                      <a:pt x="1025" y="59"/>
                    </a:lnTo>
                    <a:lnTo>
                      <a:pt x="890" y="39"/>
                    </a:lnTo>
                    <a:lnTo>
                      <a:pt x="754" y="59"/>
                    </a:lnTo>
                    <a:lnTo>
                      <a:pt x="658" y="117"/>
                    </a:lnTo>
                    <a:lnTo>
                      <a:pt x="561" y="194"/>
                    </a:lnTo>
                    <a:lnTo>
                      <a:pt x="484" y="291"/>
                    </a:lnTo>
                    <a:lnTo>
                      <a:pt x="348" y="639"/>
                    </a:lnTo>
                    <a:lnTo>
                      <a:pt x="213" y="1006"/>
                    </a:lnTo>
                    <a:lnTo>
                      <a:pt x="136" y="1257"/>
                    </a:lnTo>
                    <a:lnTo>
                      <a:pt x="78" y="1509"/>
                    </a:lnTo>
                    <a:lnTo>
                      <a:pt x="39" y="1799"/>
                    </a:lnTo>
                    <a:lnTo>
                      <a:pt x="1" y="2069"/>
                    </a:lnTo>
                    <a:lnTo>
                      <a:pt x="1" y="2243"/>
                    </a:lnTo>
                    <a:lnTo>
                      <a:pt x="1" y="2417"/>
                    </a:lnTo>
                    <a:lnTo>
                      <a:pt x="39" y="2688"/>
                    </a:lnTo>
                    <a:lnTo>
                      <a:pt x="78" y="2823"/>
                    </a:lnTo>
                    <a:lnTo>
                      <a:pt x="175" y="3055"/>
                    </a:lnTo>
                    <a:lnTo>
                      <a:pt x="233" y="3152"/>
                    </a:lnTo>
                    <a:lnTo>
                      <a:pt x="252" y="3190"/>
                    </a:lnTo>
                    <a:lnTo>
                      <a:pt x="368" y="3326"/>
                    </a:lnTo>
                    <a:lnTo>
                      <a:pt x="445" y="3384"/>
                    </a:lnTo>
                    <a:lnTo>
                      <a:pt x="522" y="3442"/>
                    </a:lnTo>
                    <a:lnTo>
                      <a:pt x="619" y="3500"/>
                    </a:lnTo>
                    <a:lnTo>
                      <a:pt x="832" y="3577"/>
                    </a:lnTo>
                    <a:lnTo>
                      <a:pt x="909" y="3596"/>
                    </a:lnTo>
                    <a:lnTo>
                      <a:pt x="1141" y="3616"/>
                    </a:lnTo>
                    <a:lnTo>
                      <a:pt x="1218" y="3616"/>
                    </a:lnTo>
                    <a:lnTo>
                      <a:pt x="1450" y="3577"/>
                    </a:lnTo>
                    <a:lnTo>
                      <a:pt x="1528" y="3538"/>
                    </a:lnTo>
                    <a:lnTo>
                      <a:pt x="1740" y="3442"/>
                    </a:lnTo>
                    <a:lnTo>
                      <a:pt x="1876" y="3345"/>
                    </a:lnTo>
                    <a:lnTo>
                      <a:pt x="2011" y="3229"/>
                    </a:lnTo>
                    <a:lnTo>
                      <a:pt x="2127" y="3113"/>
                    </a:lnTo>
                    <a:lnTo>
                      <a:pt x="2224" y="2958"/>
                    </a:lnTo>
                    <a:lnTo>
                      <a:pt x="2301" y="2862"/>
                    </a:lnTo>
                    <a:lnTo>
                      <a:pt x="2359" y="2746"/>
                    </a:lnTo>
                    <a:lnTo>
                      <a:pt x="2417" y="2572"/>
                    </a:lnTo>
                    <a:lnTo>
                      <a:pt x="2475" y="2398"/>
                    </a:lnTo>
                    <a:lnTo>
                      <a:pt x="2494" y="2263"/>
                    </a:lnTo>
                    <a:lnTo>
                      <a:pt x="2514" y="1992"/>
                    </a:lnTo>
                    <a:lnTo>
                      <a:pt x="2514" y="1779"/>
                    </a:lnTo>
                    <a:lnTo>
                      <a:pt x="2475" y="1567"/>
                    </a:lnTo>
                    <a:lnTo>
                      <a:pt x="2436" y="1393"/>
                    </a:lnTo>
                    <a:lnTo>
                      <a:pt x="2378" y="1238"/>
                    </a:lnTo>
                    <a:lnTo>
                      <a:pt x="2262" y="1006"/>
                    </a:lnTo>
                    <a:lnTo>
                      <a:pt x="2146" y="774"/>
                    </a:lnTo>
                    <a:lnTo>
                      <a:pt x="1992" y="542"/>
                    </a:lnTo>
                    <a:lnTo>
                      <a:pt x="1798" y="310"/>
                    </a:lnTo>
                    <a:lnTo>
                      <a:pt x="1644" y="136"/>
                    </a:lnTo>
                    <a:lnTo>
                      <a:pt x="1566" y="78"/>
                    </a:lnTo>
                    <a:lnTo>
                      <a:pt x="1489" y="3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1784650" y="-3837275"/>
                <a:ext cx="70100" cy="86525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461" extrusionOk="0">
                    <a:moveTo>
                      <a:pt x="1807" y="1131"/>
                    </a:moveTo>
                    <a:lnTo>
                      <a:pt x="1811" y="1147"/>
                    </a:lnTo>
                    <a:lnTo>
                      <a:pt x="1836" y="1315"/>
                    </a:lnTo>
                    <a:lnTo>
                      <a:pt x="1836" y="1585"/>
                    </a:lnTo>
                    <a:lnTo>
                      <a:pt x="1817" y="1779"/>
                    </a:lnTo>
                    <a:lnTo>
                      <a:pt x="1778" y="1953"/>
                    </a:lnTo>
                    <a:lnTo>
                      <a:pt x="1740" y="2049"/>
                    </a:lnTo>
                    <a:lnTo>
                      <a:pt x="1778" y="1914"/>
                    </a:lnTo>
                    <a:lnTo>
                      <a:pt x="1720" y="2049"/>
                    </a:lnTo>
                    <a:lnTo>
                      <a:pt x="1663" y="2185"/>
                    </a:lnTo>
                    <a:lnTo>
                      <a:pt x="1605" y="2243"/>
                    </a:lnTo>
                    <a:lnTo>
                      <a:pt x="1508" y="2339"/>
                    </a:lnTo>
                    <a:lnTo>
                      <a:pt x="1469" y="2378"/>
                    </a:lnTo>
                    <a:lnTo>
                      <a:pt x="1353" y="2436"/>
                    </a:lnTo>
                    <a:lnTo>
                      <a:pt x="1339" y="2446"/>
                    </a:lnTo>
                    <a:lnTo>
                      <a:pt x="1339" y="2446"/>
                    </a:lnTo>
                    <a:lnTo>
                      <a:pt x="1263" y="2476"/>
                    </a:lnTo>
                    <a:lnTo>
                      <a:pt x="1263" y="2476"/>
                    </a:lnTo>
                    <a:lnTo>
                      <a:pt x="1134" y="2489"/>
                    </a:lnTo>
                    <a:lnTo>
                      <a:pt x="1134" y="2489"/>
                    </a:lnTo>
                    <a:lnTo>
                      <a:pt x="1063" y="2475"/>
                    </a:lnTo>
                    <a:lnTo>
                      <a:pt x="1041" y="2470"/>
                    </a:lnTo>
                    <a:lnTo>
                      <a:pt x="1041" y="2470"/>
                    </a:lnTo>
                    <a:lnTo>
                      <a:pt x="992" y="2442"/>
                    </a:lnTo>
                    <a:lnTo>
                      <a:pt x="986" y="2436"/>
                    </a:lnTo>
                    <a:lnTo>
                      <a:pt x="970" y="2413"/>
                    </a:lnTo>
                    <a:lnTo>
                      <a:pt x="967" y="2404"/>
                    </a:lnTo>
                    <a:lnTo>
                      <a:pt x="967" y="2397"/>
                    </a:lnTo>
                    <a:lnTo>
                      <a:pt x="986" y="2281"/>
                    </a:lnTo>
                    <a:lnTo>
                      <a:pt x="1001" y="2190"/>
                    </a:lnTo>
                    <a:lnTo>
                      <a:pt x="1083" y="2011"/>
                    </a:lnTo>
                    <a:lnTo>
                      <a:pt x="1199" y="1817"/>
                    </a:lnTo>
                    <a:lnTo>
                      <a:pt x="1276" y="1701"/>
                    </a:lnTo>
                    <a:lnTo>
                      <a:pt x="1218" y="1798"/>
                    </a:lnTo>
                    <a:lnTo>
                      <a:pt x="1353" y="1605"/>
                    </a:lnTo>
                    <a:lnTo>
                      <a:pt x="1508" y="1450"/>
                    </a:lnTo>
                    <a:lnTo>
                      <a:pt x="1701" y="1237"/>
                    </a:lnTo>
                    <a:lnTo>
                      <a:pt x="1807" y="1131"/>
                    </a:lnTo>
                    <a:close/>
                    <a:moveTo>
                      <a:pt x="1259" y="2477"/>
                    </a:moveTo>
                    <a:lnTo>
                      <a:pt x="1218" y="2494"/>
                    </a:lnTo>
                    <a:lnTo>
                      <a:pt x="1160" y="2494"/>
                    </a:lnTo>
                    <a:lnTo>
                      <a:pt x="1259" y="2477"/>
                    </a:lnTo>
                    <a:close/>
                    <a:moveTo>
                      <a:pt x="1798" y="0"/>
                    </a:moveTo>
                    <a:lnTo>
                      <a:pt x="1663" y="20"/>
                    </a:lnTo>
                    <a:lnTo>
                      <a:pt x="1566" y="78"/>
                    </a:lnTo>
                    <a:lnTo>
                      <a:pt x="1469" y="155"/>
                    </a:lnTo>
                    <a:lnTo>
                      <a:pt x="1218" y="348"/>
                    </a:lnTo>
                    <a:lnTo>
                      <a:pt x="986" y="580"/>
                    </a:lnTo>
                    <a:lnTo>
                      <a:pt x="812" y="773"/>
                    </a:lnTo>
                    <a:lnTo>
                      <a:pt x="638" y="967"/>
                    </a:lnTo>
                    <a:lnTo>
                      <a:pt x="425" y="1237"/>
                    </a:lnTo>
                    <a:lnTo>
                      <a:pt x="309" y="1411"/>
                    </a:lnTo>
                    <a:lnTo>
                      <a:pt x="213" y="1566"/>
                    </a:lnTo>
                    <a:lnTo>
                      <a:pt x="155" y="1740"/>
                    </a:lnTo>
                    <a:lnTo>
                      <a:pt x="77" y="1914"/>
                    </a:lnTo>
                    <a:lnTo>
                      <a:pt x="19" y="2127"/>
                    </a:lnTo>
                    <a:lnTo>
                      <a:pt x="0" y="2320"/>
                    </a:lnTo>
                    <a:lnTo>
                      <a:pt x="0" y="2378"/>
                    </a:lnTo>
                    <a:lnTo>
                      <a:pt x="0" y="2475"/>
                    </a:lnTo>
                    <a:lnTo>
                      <a:pt x="39" y="2649"/>
                    </a:lnTo>
                    <a:lnTo>
                      <a:pt x="39" y="2707"/>
                    </a:lnTo>
                    <a:lnTo>
                      <a:pt x="77" y="2803"/>
                    </a:lnTo>
                    <a:lnTo>
                      <a:pt x="135" y="2900"/>
                    </a:lnTo>
                    <a:lnTo>
                      <a:pt x="174" y="2977"/>
                    </a:lnTo>
                    <a:lnTo>
                      <a:pt x="290" y="3113"/>
                    </a:lnTo>
                    <a:lnTo>
                      <a:pt x="309" y="3151"/>
                    </a:lnTo>
                    <a:lnTo>
                      <a:pt x="406" y="3209"/>
                    </a:lnTo>
                    <a:lnTo>
                      <a:pt x="483" y="3287"/>
                    </a:lnTo>
                    <a:lnTo>
                      <a:pt x="561" y="3325"/>
                    </a:lnTo>
                    <a:lnTo>
                      <a:pt x="599" y="3345"/>
                    </a:lnTo>
                    <a:lnTo>
                      <a:pt x="773" y="3403"/>
                    </a:lnTo>
                    <a:lnTo>
                      <a:pt x="870" y="3422"/>
                    </a:lnTo>
                    <a:lnTo>
                      <a:pt x="1083" y="3460"/>
                    </a:lnTo>
                    <a:lnTo>
                      <a:pt x="1199" y="3460"/>
                    </a:lnTo>
                    <a:lnTo>
                      <a:pt x="1295" y="3441"/>
                    </a:lnTo>
                    <a:lnTo>
                      <a:pt x="1527" y="3403"/>
                    </a:lnTo>
                    <a:lnTo>
                      <a:pt x="1701" y="3345"/>
                    </a:lnTo>
                    <a:lnTo>
                      <a:pt x="1856" y="3267"/>
                    </a:lnTo>
                    <a:lnTo>
                      <a:pt x="1952" y="3209"/>
                    </a:lnTo>
                    <a:lnTo>
                      <a:pt x="2049" y="3132"/>
                    </a:lnTo>
                    <a:lnTo>
                      <a:pt x="2204" y="3016"/>
                    </a:lnTo>
                    <a:lnTo>
                      <a:pt x="2339" y="2881"/>
                    </a:lnTo>
                    <a:lnTo>
                      <a:pt x="2455" y="2726"/>
                    </a:lnTo>
                    <a:lnTo>
                      <a:pt x="2571" y="2552"/>
                    </a:lnTo>
                    <a:lnTo>
                      <a:pt x="2629" y="2417"/>
                    </a:lnTo>
                    <a:lnTo>
                      <a:pt x="2726" y="2146"/>
                    </a:lnTo>
                    <a:lnTo>
                      <a:pt x="2764" y="1972"/>
                    </a:lnTo>
                    <a:lnTo>
                      <a:pt x="2784" y="1817"/>
                    </a:lnTo>
                    <a:lnTo>
                      <a:pt x="2803" y="1489"/>
                    </a:lnTo>
                    <a:lnTo>
                      <a:pt x="2803" y="1295"/>
                    </a:lnTo>
                    <a:lnTo>
                      <a:pt x="2784" y="1083"/>
                    </a:lnTo>
                    <a:lnTo>
                      <a:pt x="2706" y="735"/>
                    </a:lnTo>
                    <a:lnTo>
                      <a:pt x="2648" y="483"/>
                    </a:lnTo>
                    <a:lnTo>
                      <a:pt x="2610" y="406"/>
                    </a:lnTo>
                    <a:lnTo>
                      <a:pt x="2571" y="329"/>
                    </a:lnTo>
                    <a:lnTo>
                      <a:pt x="2494" y="271"/>
                    </a:lnTo>
                    <a:lnTo>
                      <a:pt x="2416" y="213"/>
                    </a:lnTo>
                    <a:lnTo>
                      <a:pt x="2339" y="174"/>
                    </a:lnTo>
                    <a:lnTo>
                      <a:pt x="2242" y="155"/>
                    </a:lnTo>
                    <a:lnTo>
                      <a:pt x="2165" y="155"/>
                    </a:lnTo>
                    <a:lnTo>
                      <a:pt x="2146" y="136"/>
                    </a:lnTo>
                    <a:lnTo>
                      <a:pt x="2049" y="58"/>
                    </a:lnTo>
                    <a:lnTo>
                      <a:pt x="1933" y="20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2624100" y="-3883675"/>
                <a:ext cx="6865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519" extrusionOk="0">
                    <a:moveTo>
                      <a:pt x="1636" y="2496"/>
                    </a:moveTo>
                    <a:lnTo>
                      <a:pt x="1620" y="2515"/>
                    </a:lnTo>
                    <a:lnTo>
                      <a:pt x="1609" y="2518"/>
                    </a:lnTo>
                    <a:lnTo>
                      <a:pt x="1609" y="2518"/>
                    </a:lnTo>
                    <a:lnTo>
                      <a:pt x="1636" y="2496"/>
                    </a:lnTo>
                    <a:close/>
                    <a:moveTo>
                      <a:pt x="1431" y="2494"/>
                    </a:moveTo>
                    <a:lnTo>
                      <a:pt x="1507" y="2540"/>
                    </a:lnTo>
                    <a:lnTo>
                      <a:pt x="1506" y="2540"/>
                    </a:lnTo>
                    <a:lnTo>
                      <a:pt x="1506" y="2540"/>
                    </a:lnTo>
                    <a:lnTo>
                      <a:pt x="1489" y="2533"/>
                    </a:lnTo>
                    <a:lnTo>
                      <a:pt x="1431" y="2494"/>
                    </a:lnTo>
                    <a:close/>
                    <a:moveTo>
                      <a:pt x="1011" y="1103"/>
                    </a:moveTo>
                    <a:lnTo>
                      <a:pt x="1179" y="1199"/>
                    </a:lnTo>
                    <a:lnTo>
                      <a:pt x="1315" y="1296"/>
                    </a:lnTo>
                    <a:lnTo>
                      <a:pt x="1218" y="1218"/>
                    </a:lnTo>
                    <a:lnTo>
                      <a:pt x="1373" y="1334"/>
                    </a:lnTo>
                    <a:lnTo>
                      <a:pt x="1527" y="1489"/>
                    </a:lnTo>
                    <a:lnTo>
                      <a:pt x="1576" y="1537"/>
                    </a:lnTo>
                    <a:lnTo>
                      <a:pt x="1624" y="1605"/>
                    </a:lnTo>
                    <a:lnTo>
                      <a:pt x="1701" y="1740"/>
                    </a:lnTo>
                    <a:lnTo>
                      <a:pt x="1740" y="1818"/>
                    </a:lnTo>
                    <a:lnTo>
                      <a:pt x="1759" y="1953"/>
                    </a:lnTo>
                    <a:lnTo>
                      <a:pt x="1779" y="2030"/>
                    </a:lnTo>
                    <a:lnTo>
                      <a:pt x="1779" y="2088"/>
                    </a:lnTo>
                    <a:lnTo>
                      <a:pt x="1759" y="2204"/>
                    </a:lnTo>
                    <a:lnTo>
                      <a:pt x="1745" y="2291"/>
                    </a:lnTo>
                    <a:lnTo>
                      <a:pt x="1663" y="2455"/>
                    </a:lnTo>
                    <a:lnTo>
                      <a:pt x="1651" y="2479"/>
                    </a:lnTo>
                    <a:lnTo>
                      <a:pt x="1643" y="2488"/>
                    </a:lnTo>
                    <a:lnTo>
                      <a:pt x="1590" y="2523"/>
                    </a:lnTo>
                    <a:lnTo>
                      <a:pt x="1524" y="2542"/>
                    </a:lnTo>
                    <a:lnTo>
                      <a:pt x="1524" y="2542"/>
                    </a:lnTo>
                    <a:lnTo>
                      <a:pt x="1514" y="2541"/>
                    </a:lnTo>
                    <a:lnTo>
                      <a:pt x="1514" y="2541"/>
                    </a:lnTo>
                    <a:lnTo>
                      <a:pt x="1392" y="2436"/>
                    </a:lnTo>
                    <a:lnTo>
                      <a:pt x="1392" y="2436"/>
                    </a:lnTo>
                    <a:lnTo>
                      <a:pt x="1353" y="2378"/>
                    </a:lnTo>
                    <a:lnTo>
                      <a:pt x="1276" y="2243"/>
                    </a:lnTo>
                    <a:lnTo>
                      <a:pt x="1237" y="2146"/>
                    </a:lnTo>
                    <a:lnTo>
                      <a:pt x="1276" y="2262"/>
                    </a:lnTo>
                    <a:lnTo>
                      <a:pt x="1179" y="1992"/>
                    </a:lnTo>
                    <a:lnTo>
                      <a:pt x="1083" y="1663"/>
                    </a:lnTo>
                    <a:lnTo>
                      <a:pt x="1057" y="1508"/>
                    </a:lnTo>
                    <a:lnTo>
                      <a:pt x="1025" y="1218"/>
                    </a:lnTo>
                    <a:lnTo>
                      <a:pt x="1011" y="1103"/>
                    </a:lnTo>
                    <a:close/>
                    <a:moveTo>
                      <a:pt x="1619" y="2516"/>
                    </a:moveTo>
                    <a:lnTo>
                      <a:pt x="1605" y="2533"/>
                    </a:lnTo>
                    <a:lnTo>
                      <a:pt x="1574" y="2548"/>
                    </a:lnTo>
                    <a:lnTo>
                      <a:pt x="1574" y="2548"/>
                    </a:lnTo>
                    <a:lnTo>
                      <a:pt x="1571" y="2548"/>
                    </a:lnTo>
                    <a:lnTo>
                      <a:pt x="1586" y="2536"/>
                    </a:lnTo>
                    <a:lnTo>
                      <a:pt x="1605" y="2533"/>
                    </a:lnTo>
                    <a:lnTo>
                      <a:pt x="1605" y="2533"/>
                    </a:lnTo>
                    <a:lnTo>
                      <a:pt x="1587" y="2535"/>
                    </a:lnTo>
                    <a:lnTo>
                      <a:pt x="1587" y="2535"/>
                    </a:lnTo>
                    <a:lnTo>
                      <a:pt x="1598" y="2526"/>
                    </a:lnTo>
                    <a:lnTo>
                      <a:pt x="1598" y="2526"/>
                    </a:lnTo>
                    <a:lnTo>
                      <a:pt x="1619" y="2516"/>
                    </a:lnTo>
                    <a:close/>
                    <a:moveTo>
                      <a:pt x="793" y="0"/>
                    </a:moveTo>
                    <a:lnTo>
                      <a:pt x="696" y="20"/>
                    </a:lnTo>
                    <a:lnTo>
                      <a:pt x="619" y="58"/>
                    </a:lnTo>
                    <a:lnTo>
                      <a:pt x="541" y="116"/>
                    </a:lnTo>
                    <a:lnTo>
                      <a:pt x="464" y="174"/>
                    </a:lnTo>
                    <a:lnTo>
                      <a:pt x="442" y="219"/>
                    </a:lnTo>
                    <a:lnTo>
                      <a:pt x="348" y="232"/>
                    </a:lnTo>
                    <a:lnTo>
                      <a:pt x="232" y="271"/>
                    </a:lnTo>
                    <a:lnTo>
                      <a:pt x="135" y="348"/>
                    </a:lnTo>
                    <a:lnTo>
                      <a:pt x="77" y="464"/>
                    </a:lnTo>
                    <a:lnTo>
                      <a:pt x="19" y="580"/>
                    </a:lnTo>
                    <a:lnTo>
                      <a:pt x="0" y="716"/>
                    </a:lnTo>
                    <a:lnTo>
                      <a:pt x="19" y="1025"/>
                    </a:lnTo>
                    <a:lnTo>
                      <a:pt x="58" y="1354"/>
                    </a:lnTo>
                    <a:lnTo>
                      <a:pt x="116" y="1663"/>
                    </a:lnTo>
                    <a:lnTo>
                      <a:pt x="174" y="1992"/>
                    </a:lnTo>
                    <a:lnTo>
                      <a:pt x="232" y="2185"/>
                    </a:lnTo>
                    <a:lnTo>
                      <a:pt x="290" y="2397"/>
                    </a:lnTo>
                    <a:lnTo>
                      <a:pt x="425" y="2687"/>
                    </a:lnTo>
                    <a:lnTo>
                      <a:pt x="503" y="2823"/>
                    </a:lnTo>
                    <a:lnTo>
                      <a:pt x="580" y="2958"/>
                    </a:lnTo>
                    <a:lnTo>
                      <a:pt x="696" y="3113"/>
                    </a:lnTo>
                    <a:lnTo>
                      <a:pt x="735" y="3151"/>
                    </a:lnTo>
                    <a:lnTo>
                      <a:pt x="831" y="3229"/>
                    </a:lnTo>
                    <a:lnTo>
                      <a:pt x="1025" y="3364"/>
                    </a:lnTo>
                    <a:lnTo>
                      <a:pt x="1102" y="3422"/>
                    </a:lnTo>
                    <a:lnTo>
                      <a:pt x="1218" y="3461"/>
                    </a:lnTo>
                    <a:lnTo>
                      <a:pt x="1315" y="3499"/>
                    </a:lnTo>
                    <a:lnTo>
                      <a:pt x="1547" y="3519"/>
                    </a:lnTo>
                    <a:lnTo>
                      <a:pt x="1624" y="3519"/>
                    </a:lnTo>
                    <a:lnTo>
                      <a:pt x="1740" y="3499"/>
                    </a:lnTo>
                    <a:lnTo>
                      <a:pt x="1837" y="3461"/>
                    </a:lnTo>
                    <a:lnTo>
                      <a:pt x="2049" y="3383"/>
                    </a:lnTo>
                    <a:lnTo>
                      <a:pt x="2165" y="3306"/>
                    </a:lnTo>
                    <a:lnTo>
                      <a:pt x="2281" y="3209"/>
                    </a:lnTo>
                    <a:lnTo>
                      <a:pt x="2397" y="3074"/>
                    </a:lnTo>
                    <a:lnTo>
                      <a:pt x="2494" y="2958"/>
                    </a:lnTo>
                    <a:lnTo>
                      <a:pt x="2552" y="2861"/>
                    </a:lnTo>
                    <a:lnTo>
                      <a:pt x="2610" y="2765"/>
                    </a:lnTo>
                    <a:lnTo>
                      <a:pt x="2668" y="2591"/>
                    </a:lnTo>
                    <a:lnTo>
                      <a:pt x="2706" y="2417"/>
                    </a:lnTo>
                    <a:lnTo>
                      <a:pt x="2745" y="2185"/>
                    </a:lnTo>
                    <a:lnTo>
                      <a:pt x="2745" y="2050"/>
                    </a:lnTo>
                    <a:lnTo>
                      <a:pt x="2745" y="1934"/>
                    </a:lnTo>
                    <a:lnTo>
                      <a:pt x="2726" y="1856"/>
                    </a:lnTo>
                    <a:lnTo>
                      <a:pt x="2687" y="1682"/>
                    </a:lnTo>
                    <a:lnTo>
                      <a:pt x="2649" y="1547"/>
                    </a:lnTo>
                    <a:lnTo>
                      <a:pt x="2610" y="1412"/>
                    </a:lnTo>
                    <a:lnTo>
                      <a:pt x="2494" y="1160"/>
                    </a:lnTo>
                    <a:lnTo>
                      <a:pt x="2397" y="1044"/>
                    </a:lnTo>
                    <a:lnTo>
                      <a:pt x="2223" y="812"/>
                    </a:lnTo>
                    <a:lnTo>
                      <a:pt x="2107" y="696"/>
                    </a:lnTo>
                    <a:lnTo>
                      <a:pt x="1953" y="561"/>
                    </a:lnTo>
                    <a:lnTo>
                      <a:pt x="1701" y="368"/>
                    </a:lnTo>
                    <a:lnTo>
                      <a:pt x="1508" y="252"/>
                    </a:lnTo>
                    <a:lnTo>
                      <a:pt x="1295" y="155"/>
                    </a:lnTo>
                    <a:lnTo>
                      <a:pt x="1083" y="58"/>
                    </a:lnTo>
                    <a:lnTo>
                      <a:pt x="986" y="20"/>
                    </a:lnTo>
                    <a:lnTo>
                      <a:pt x="8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2012750" y="-4128225"/>
                <a:ext cx="657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99" extrusionOk="0">
                    <a:moveTo>
                      <a:pt x="1185" y="1598"/>
                    </a:moveTo>
                    <a:lnTo>
                      <a:pt x="1276" y="1779"/>
                    </a:lnTo>
                    <a:lnTo>
                      <a:pt x="1353" y="1915"/>
                    </a:lnTo>
                    <a:lnTo>
                      <a:pt x="1334" y="1915"/>
                    </a:lnTo>
                    <a:lnTo>
                      <a:pt x="1373" y="1992"/>
                    </a:lnTo>
                    <a:lnTo>
                      <a:pt x="1489" y="2263"/>
                    </a:lnTo>
                    <a:lnTo>
                      <a:pt x="1585" y="2553"/>
                    </a:lnTo>
                    <a:lnTo>
                      <a:pt x="1643" y="2804"/>
                    </a:lnTo>
                    <a:lnTo>
                      <a:pt x="1643" y="2862"/>
                    </a:lnTo>
                    <a:lnTo>
                      <a:pt x="1663" y="2997"/>
                    </a:lnTo>
                    <a:lnTo>
                      <a:pt x="1663" y="3113"/>
                    </a:lnTo>
                    <a:lnTo>
                      <a:pt x="1663" y="3132"/>
                    </a:lnTo>
                    <a:lnTo>
                      <a:pt x="1643" y="3229"/>
                    </a:lnTo>
                    <a:lnTo>
                      <a:pt x="1624" y="3287"/>
                    </a:lnTo>
                    <a:lnTo>
                      <a:pt x="1624" y="3326"/>
                    </a:lnTo>
                    <a:lnTo>
                      <a:pt x="1585" y="3364"/>
                    </a:lnTo>
                    <a:lnTo>
                      <a:pt x="1585" y="3384"/>
                    </a:lnTo>
                    <a:lnTo>
                      <a:pt x="1508" y="3461"/>
                    </a:lnTo>
                    <a:lnTo>
                      <a:pt x="1547" y="3442"/>
                    </a:lnTo>
                    <a:lnTo>
                      <a:pt x="1450" y="3500"/>
                    </a:lnTo>
                    <a:lnTo>
                      <a:pt x="1276" y="3616"/>
                    </a:lnTo>
                    <a:lnTo>
                      <a:pt x="1180" y="3674"/>
                    </a:lnTo>
                    <a:lnTo>
                      <a:pt x="1044" y="3725"/>
                    </a:lnTo>
                    <a:lnTo>
                      <a:pt x="1044" y="3693"/>
                    </a:lnTo>
                    <a:lnTo>
                      <a:pt x="1025" y="3635"/>
                    </a:lnTo>
                    <a:lnTo>
                      <a:pt x="1006" y="3519"/>
                    </a:lnTo>
                    <a:lnTo>
                      <a:pt x="1006" y="3577"/>
                    </a:lnTo>
                    <a:lnTo>
                      <a:pt x="986" y="3190"/>
                    </a:lnTo>
                    <a:lnTo>
                      <a:pt x="986" y="2823"/>
                    </a:lnTo>
                    <a:lnTo>
                      <a:pt x="986" y="2707"/>
                    </a:lnTo>
                    <a:lnTo>
                      <a:pt x="1006" y="2611"/>
                    </a:lnTo>
                    <a:lnTo>
                      <a:pt x="1025" y="2495"/>
                    </a:lnTo>
                    <a:lnTo>
                      <a:pt x="1083" y="2069"/>
                    </a:lnTo>
                    <a:lnTo>
                      <a:pt x="1180" y="1625"/>
                    </a:lnTo>
                    <a:lnTo>
                      <a:pt x="1185" y="1598"/>
                    </a:lnTo>
                    <a:close/>
                    <a:moveTo>
                      <a:pt x="948" y="1"/>
                    </a:moveTo>
                    <a:lnTo>
                      <a:pt x="851" y="20"/>
                    </a:lnTo>
                    <a:lnTo>
                      <a:pt x="774" y="59"/>
                    </a:lnTo>
                    <a:lnTo>
                      <a:pt x="677" y="97"/>
                    </a:lnTo>
                    <a:lnTo>
                      <a:pt x="619" y="175"/>
                    </a:lnTo>
                    <a:lnTo>
                      <a:pt x="561" y="252"/>
                    </a:lnTo>
                    <a:lnTo>
                      <a:pt x="426" y="619"/>
                    </a:lnTo>
                    <a:lnTo>
                      <a:pt x="329" y="987"/>
                    </a:lnTo>
                    <a:lnTo>
                      <a:pt x="232" y="1354"/>
                    </a:lnTo>
                    <a:lnTo>
                      <a:pt x="155" y="1741"/>
                    </a:lnTo>
                    <a:lnTo>
                      <a:pt x="78" y="2205"/>
                    </a:lnTo>
                    <a:lnTo>
                      <a:pt x="20" y="2669"/>
                    </a:lnTo>
                    <a:lnTo>
                      <a:pt x="0" y="2920"/>
                    </a:lnTo>
                    <a:lnTo>
                      <a:pt x="0" y="3152"/>
                    </a:lnTo>
                    <a:lnTo>
                      <a:pt x="20" y="3384"/>
                    </a:lnTo>
                    <a:lnTo>
                      <a:pt x="39" y="3616"/>
                    </a:lnTo>
                    <a:lnTo>
                      <a:pt x="78" y="3848"/>
                    </a:lnTo>
                    <a:lnTo>
                      <a:pt x="155" y="4060"/>
                    </a:lnTo>
                    <a:lnTo>
                      <a:pt x="194" y="4176"/>
                    </a:lnTo>
                    <a:lnTo>
                      <a:pt x="252" y="4273"/>
                    </a:lnTo>
                    <a:lnTo>
                      <a:pt x="310" y="4370"/>
                    </a:lnTo>
                    <a:lnTo>
                      <a:pt x="387" y="4447"/>
                    </a:lnTo>
                    <a:lnTo>
                      <a:pt x="503" y="4524"/>
                    </a:lnTo>
                    <a:lnTo>
                      <a:pt x="600" y="4602"/>
                    </a:lnTo>
                    <a:lnTo>
                      <a:pt x="716" y="4640"/>
                    </a:lnTo>
                    <a:lnTo>
                      <a:pt x="832" y="4679"/>
                    </a:lnTo>
                    <a:lnTo>
                      <a:pt x="948" y="4698"/>
                    </a:lnTo>
                    <a:lnTo>
                      <a:pt x="1064" y="4698"/>
                    </a:lnTo>
                    <a:lnTo>
                      <a:pt x="1199" y="4679"/>
                    </a:lnTo>
                    <a:lnTo>
                      <a:pt x="1315" y="4660"/>
                    </a:lnTo>
                    <a:lnTo>
                      <a:pt x="1450" y="4621"/>
                    </a:lnTo>
                    <a:lnTo>
                      <a:pt x="1566" y="4563"/>
                    </a:lnTo>
                    <a:lnTo>
                      <a:pt x="1837" y="4428"/>
                    </a:lnTo>
                    <a:lnTo>
                      <a:pt x="2069" y="4254"/>
                    </a:lnTo>
                    <a:lnTo>
                      <a:pt x="2281" y="4060"/>
                    </a:lnTo>
                    <a:lnTo>
                      <a:pt x="2378" y="3925"/>
                    </a:lnTo>
                    <a:lnTo>
                      <a:pt x="2475" y="3770"/>
                    </a:lnTo>
                    <a:lnTo>
                      <a:pt x="2533" y="3635"/>
                    </a:lnTo>
                    <a:lnTo>
                      <a:pt x="2591" y="3461"/>
                    </a:lnTo>
                    <a:lnTo>
                      <a:pt x="2610" y="3306"/>
                    </a:lnTo>
                    <a:lnTo>
                      <a:pt x="2629" y="3132"/>
                    </a:lnTo>
                    <a:lnTo>
                      <a:pt x="2629" y="2959"/>
                    </a:lnTo>
                    <a:lnTo>
                      <a:pt x="2610" y="2804"/>
                    </a:lnTo>
                    <a:lnTo>
                      <a:pt x="2552" y="2456"/>
                    </a:lnTo>
                    <a:lnTo>
                      <a:pt x="2455" y="2127"/>
                    </a:lnTo>
                    <a:lnTo>
                      <a:pt x="2339" y="1799"/>
                    </a:lnTo>
                    <a:lnTo>
                      <a:pt x="2204" y="1470"/>
                    </a:lnTo>
                    <a:lnTo>
                      <a:pt x="2049" y="1161"/>
                    </a:lnTo>
                    <a:lnTo>
                      <a:pt x="1895" y="851"/>
                    </a:lnTo>
                    <a:lnTo>
                      <a:pt x="1527" y="252"/>
                    </a:lnTo>
                    <a:lnTo>
                      <a:pt x="1469" y="175"/>
                    </a:lnTo>
                    <a:lnTo>
                      <a:pt x="1392" y="117"/>
                    </a:lnTo>
                    <a:lnTo>
                      <a:pt x="1315" y="78"/>
                    </a:lnTo>
                    <a:lnTo>
                      <a:pt x="1218" y="40"/>
                    </a:lnTo>
                    <a:lnTo>
                      <a:pt x="1180" y="40"/>
                    </a:lnTo>
                    <a:lnTo>
                      <a:pt x="1141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2015650" y="-3842600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173" y="1556"/>
                    </a:moveTo>
                    <a:lnTo>
                      <a:pt x="1276" y="1779"/>
                    </a:lnTo>
                    <a:lnTo>
                      <a:pt x="1334" y="1914"/>
                    </a:lnTo>
                    <a:lnTo>
                      <a:pt x="1334" y="1895"/>
                    </a:lnTo>
                    <a:lnTo>
                      <a:pt x="1373" y="1972"/>
                    </a:lnTo>
                    <a:lnTo>
                      <a:pt x="1489" y="2262"/>
                    </a:lnTo>
                    <a:lnTo>
                      <a:pt x="1566" y="2533"/>
                    </a:lnTo>
                    <a:lnTo>
                      <a:pt x="1643" y="2804"/>
                    </a:lnTo>
                    <a:lnTo>
                      <a:pt x="1643" y="2842"/>
                    </a:lnTo>
                    <a:lnTo>
                      <a:pt x="1663" y="2997"/>
                    </a:lnTo>
                    <a:lnTo>
                      <a:pt x="1663" y="3094"/>
                    </a:lnTo>
                    <a:lnTo>
                      <a:pt x="1663" y="3113"/>
                    </a:lnTo>
                    <a:lnTo>
                      <a:pt x="1643" y="3229"/>
                    </a:lnTo>
                    <a:lnTo>
                      <a:pt x="1624" y="3287"/>
                    </a:lnTo>
                    <a:lnTo>
                      <a:pt x="1624" y="3268"/>
                    </a:lnTo>
                    <a:lnTo>
                      <a:pt x="1605" y="3306"/>
                    </a:lnTo>
                    <a:lnTo>
                      <a:pt x="1585" y="3345"/>
                    </a:lnTo>
                    <a:lnTo>
                      <a:pt x="1585" y="3364"/>
                    </a:lnTo>
                    <a:lnTo>
                      <a:pt x="1527" y="3422"/>
                    </a:lnTo>
                    <a:lnTo>
                      <a:pt x="1527" y="3422"/>
                    </a:lnTo>
                    <a:lnTo>
                      <a:pt x="1450" y="3480"/>
                    </a:lnTo>
                    <a:lnTo>
                      <a:pt x="1257" y="3616"/>
                    </a:lnTo>
                    <a:lnTo>
                      <a:pt x="1179" y="3654"/>
                    </a:lnTo>
                    <a:lnTo>
                      <a:pt x="1141" y="3673"/>
                    </a:lnTo>
                    <a:lnTo>
                      <a:pt x="1128" y="3686"/>
                    </a:lnTo>
                    <a:lnTo>
                      <a:pt x="1128" y="3686"/>
                    </a:lnTo>
                    <a:lnTo>
                      <a:pt x="1045" y="3707"/>
                    </a:lnTo>
                    <a:lnTo>
                      <a:pt x="1045" y="3707"/>
                    </a:lnTo>
                    <a:lnTo>
                      <a:pt x="1006" y="3616"/>
                    </a:lnTo>
                    <a:lnTo>
                      <a:pt x="986" y="3500"/>
                    </a:lnTo>
                    <a:lnTo>
                      <a:pt x="986" y="3558"/>
                    </a:lnTo>
                    <a:lnTo>
                      <a:pt x="967" y="3190"/>
                    </a:lnTo>
                    <a:lnTo>
                      <a:pt x="986" y="2804"/>
                    </a:lnTo>
                    <a:lnTo>
                      <a:pt x="986" y="2707"/>
                    </a:lnTo>
                    <a:lnTo>
                      <a:pt x="1006" y="2591"/>
                    </a:lnTo>
                    <a:lnTo>
                      <a:pt x="1006" y="2475"/>
                    </a:lnTo>
                    <a:lnTo>
                      <a:pt x="1083" y="2050"/>
                    </a:lnTo>
                    <a:lnTo>
                      <a:pt x="1160" y="1605"/>
                    </a:lnTo>
                    <a:lnTo>
                      <a:pt x="1173" y="1556"/>
                    </a:lnTo>
                    <a:close/>
                    <a:moveTo>
                      <a:pt x="851" y="1"/>
                    </a:moveTo>
                    <a:lnTo>
                      <a:pt x="754" y="39"/>
                    </a:lnTo>
                    <a:lnTo>
                      <a:pt x="677" y="78"/>
                    </a:lnTo>
                    <a:lnTo>
                      <a:pt x="619" y="155"/>
                    </a:lnTo>
                    <a:lnTo>
                      <a:pt x="561" y="233"/>
                    </a:lnTo>
                    <a:lnTo>
                      <a:pt x="426" y="600"/>
                    </a:lnTo>
                    <a:lnTo>
                      <a:pt x="329" y="967"/>
                    </a:lnTo>
                    <a:lnTo>
                      <a:pt x="232" y="1354"/>
                    </a:lnTo>
                    <a:lnTo>
                      <a:pt x="155" y="1721"/>
                    </a:lnTo>
                    <a:lnTo>
                      <a:pt x="78" y="2185"/>
                    </a:lnTo>
                    <a:lnTo>
                      <a:pt x="20" y="2668"/>
                    </a:lnTo>
                    <a:lnTo>
                      <a:pt x="0" y="2900"/>
                    </a:lnTo>
                    <a:lnTo>
                      <a:pt x="0" y="3132"/>
                    </a:lnTo>
                    <a:lnTo>
                      <a:pt x="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60"/>
                    </a:lnTo>
                    <a:lnTo>
                      <a:pt x="194" y="4157"/>
                    </a:lnTo>
                    <a:lnTo>
                      <a:pt x="252" y="4253"/>
                    </a:lnTo>
                    <a:lnTo>
                      <a:pt x="310" y="4350"/>
                    </a:lnTo>
                    <a:lnTo>
                      <a:pt x="387" y="4427"/>
                    </a:lnTo>
                    <a:lnTo>
                      <a:pt x="484" y="4524"/>
                    </a:lnTo>
                    <a:lnTo>
                      <a:pt x="600" y="4582"/>
                    </a:lnTo>
                    <a:lnTo>
                      <a:pt x="696" y="4621"/>
                    </a:lnTo>
                    <a:lnTo>
                      <a:pt x="812" y="4659"/>
                    </a:lnTo>
                    <a:lnTo>
                      <a:pt x="948" y="4679"/>
                    </a:lnTo>
                    <a:lnTo>
                      <a:pt x="1064" y="4679"/>
                    </a:lnTo>
                    <a:lnTo>
                      <a:pt x="1179" y="4659"/>
                    </a:lnTo>
                    <a:lnTo>
                      <a:pt x="1315" y="4640"/>
                    </a:lnTo>
                    <a:lnTo>
                      <a:pt x="1431" y="4601"/>
                    </a:lnTo>
                    <a:lnTo>
                      <a:pt x="1566" y="4543"/>
                    </a:lnTo>
                    <a:lnTo>
                      <a:pt x="1837" y="4408"/>
                    </a:lnTo>
                    <a:lnTo>
                      <a:pt x="2069" y="4234"/>
                    </a:lnTo>
                    <a:lnTo>
                      <a:pt x="2262" y="4041"/>
                    </a:lnTo>
                    <a:lnTo>
                      <a:pt x="2378" y="3905"/>
                    </a:lnTo>
                    <a:lnTo>
                      <a:pt x="2455" y="3770"/>
                    </a:lnTo>
                    <a:lnTo>
                      <a:pt x="2533" y="3616"/>
                    </a:lnTo>
                    <a:lnTo>
                      <a:pt x="2571" y="3461"/>
                    </a:lnTo>
                    <a:lnTo>
                      <a:pt x="2610" y="3287"/>
                    </a:lnTo>
                    <a:lnTo>
                      <a:pt x="2629" y="3132"/>
                    </a:lnTo>
                    <a:lnTo>
                      <a:pt x="2629" y="2958"/>
                    </a:lnTo>
                    <a:lnTo>
                      <a:pt x="2610" y="2784"/>
                    </a:lnTo>
                    <a:lnTo>
                      <a:pt x="2552" y="2436"/>
                    </a:lnTo>
                    <a:lnTo>
                      <a:pt x="2455" y="2108"/>
                    </a:lnTo>
                    <a:lnTo>
                      <a:pt x="2339" y="1779"/>
                    </a:lnTo>
                    <a:lnTo>
                      <a:pt x="2204" y="1470"/>
                    </a:lnTo>
                    <a:lnTo>
                      <a:pt x="2049" y="1141"/>
                    </a:lnTo>
                    <a:lnTo>
                      <a:pt x="1875" y="832"/>
                    </a:lnTo>
                    <a:lnTo>
                      <a:pt x="1527" y="252"/>
                    </a:lnTo>
                    <a:lnTo>
                      <a:pt x="1469" y="175"/>
                    </a:lnTo>
                    <a:lnTo>
                      <a:pt x="1392" y="97"/>
                    </a:lnTo>
                    <a:lnTo>
                      <a:pt x="1315" y="59"/>
                    </a:lnTo>
                    <a:lnTo>
                      <a:pt x="1218" y="39"/>
                    </a:lnTo>
                    <a:lnTo>
                      <a:pt x="1218" y="39"/>
                    </a:lnTo>
                    <a:lnTo>
                      <a:pt x="1218" y="39"/>
                    </a:lnTo>
                    <a:lnTo>
                      <a:pt x="1141" y="20"/>
                    </a:lnTo>
                    <a:lnTo>
                      <a:pt x="1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1693775" y="-3979375"/>
                <a:ext cx="79300" cy="10685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4274" extrusionOk="0">
                    <a:moveTo>
                      <a:pt x="1025" y="3094"/>
                    </a:move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02" y="3129"/>
                    </a:lnTo>
                    <a:lnTo>
                      <a:pt x="1025" y="3094"/>
                    </a:lnTo>
                    <a:close/>
                    <a:moveTo>
                      <a:pt x="2195" y="1518"/>
                    </a:moveTo>
                    <a:lnTo>
                      <a:pt x="2185" y="1644"/>
                    </a:lnTo>
                    <a:lnTo>
                      <a:pt x="2185" y="1683"/>
                    </a:lnTo>
                    <a:lnTo>
                      <a:pt x="2166" y="1837"/>
                    </a:lnTo>
                    <a:lnTo>
                      <a:pt x="2127" y="2108"/>
                    </a:lnTo>
                    <a:lnTo>
                      <a:pt x="2069" y="2359"/>
                    </a:lnTo>
                    <a:lnTo>
                      <a:pt x="2011" y="2611"/>
                    </a:lnTo>
                    <a:lnTo>
                      <a:pt x="1973" y="2727"/>
                    </a:lnTo>
                    <a:lnTo>
                      <a:pt x="1953" y="2785"/>
                    </a:lnTo>
                    <a:lnTo>
                      <a:pt x="1953" y="2765"/>
                    </a:lnTo>
                    <a:lnTo>
                      <a:pt x="1857" y="2978"/>
                    </a:lnTo>
                    <a:lnTo>
                      <a:pt x="1799" y="3075"/>
                    </a:lnTo>
                    <a:lnTo>
                      <a:pt x="1779" y="3113"/>
                    </a:lnTo>
                    <a:lnTo>
                      <a:pt x="1702" y="3190"/>
                    </a:lnTo>
                    <a:lnTo>
                      <a:pt x="1683" y="3210"/>
                    </a:lnTo>
                    <a:lnTo>
                      <a:pt x="1721" y="3190"/>
                    </a:lnTo>
                    <a:lnTo>
                      <a:pt x="1625" y="3248"/>
                    </a:lnTo>
                    <a:lnTo>
                      <a:pt x="1509" y="3287"/>
                    </a:lnTo>
                    <a:lnTo>
                      <a:pt x="1489" y="3287"/>
                    </a:lnTo>
                    <a:lnTo>
                      <a:pt x="1219" y="3306"/>
                    </a:lnTo>
                    <a:lnTo>
                      <a:pt x="1103" y="3306"/>
                    </a:lnTo>
                    <a:lnTo>
                      <a:pt x="967" y="3273"/>
                    </a:lnTo>
                    <a:lnTo>
                      <a:pt x="967" y="3273"/>
                    </a:lnTo>
                    <a:lnTo>
                      <a:pt x="967" y="3268"/>
                    </a:lnTo>
                    <a:lnTo>
                      <a:pt x="1002" y="3129"/>
                    </a:lnTo>
                    <a:lnTo>
                      <a:pt x="987" y="3152"/>
                    </a:lnTo>
                    <a:lnTo>
                      <a:pt x="987" y="3152"/>
                    </a:ln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06" y="3113"/>
                    </a:lnTo>
                    <a:lnTo>
                      <a:pt x="1025" y="3075"/>
                    </a:lnTo>
                    <a:lnTo>
                      <a:pt x="1103" y="2901"/>
                    </a:lnTo>
                    <a:lnTo>
                      <a:pt x="1219" y="2727"/>
                    </a:lnTo>
                    <a:lnTo>
                      <a:pt x="1315" y="2553"/>
                    </a:lnTo>
                    <a:lnTo>
                      <a:pt x="1373" y="2456"/>
                    </a:lnTo>
                    <a:lnTo>
                      <a:pt x="1528" y="2282"/>
                    </a:lnTo>
                    <a:lnTo>
                      <a:pt x="1818" y="1915"/>
                    </a:lnTo>
                    <a:lnTo>
                      <a:pt x="2127" y="1586"/>
                    </a:lnTo>
                    <a:lnTo>
                      <a:pt x="2195" y="1518"/>
                    </a:lnTo>
                    <a:close/>
                    <a:moveTo>
                      <a:pt x="2533" y="1"/>
                    </a:moveTo>
                    <a:lnTo>
                      <a:pt x="2437" y="20"/>
                    </a:lnTo>
                    <a:lnTo>
                      <a:pt x="2340" y="59"/>
                    </a:lnTo>
                    <a:lnTo>
                      <a:pt x="2031" y="310"/>
                    </a:lnTo>
                    <a:lnTo>
                      <a:pt x="1741" y="600"/>
                    </a:lnTo>
                    <a:lnTo>
                      <a:pt x="1451" y="890"/>
                    </a:lnTo>
                    <a:lnTo>
                      <a:pt x="1180" y="1180"/>
                    </a:lnTo>
                    <a:lnTo>
                      <a:pt x="851" y="1567"/>
                    </a:lnTo>
                    <a:lnTo>
                      <a:pt x="542" y="1992"/>
                    </a:lnTo>
                    <a:lnTo>
                      <a:pt x="387" y="2205"/>
                    </a:lnTo>
                    <a:lnTo>
                      <a:pt x="271" y="2417"/>
                    </a:lnTo>
                    <a:lnTo>
                      <a:pt x="155" y="2649"/>
                    </a:lnTo>
                    <a:lnTo>
                      <a:pt x="59" y="2881"/>
                    </a:lnTo>
                    <a:lnTo>
                      <a:pt x="20" y="3113"/>
                    </a:lnTo>
                    <a:lnTo>
                      <a:pt x="1" y="3345"/>
                    </a:lnTo>
                    <a:lnTo>
                      <a:pt x="1" y="3442"/>
                    </a:lnTo>
                    <a:lnTo>
                      <a:pt x="39" y="3558"/>
                    </a:lnTo>
                    <a:lnTo>
                      <a:pt x="59" y="3674"/>
                    </a:lnTo>
                    <a:lnTo>
                      <a:pt x="117" y="3770"/>
                    </a:lnTo>
                    <a:lnTo>
                      <a:pt x="194" y="3867"/>
                    </a:lnTo>
                    <a:lnTo>
                      <a:pt x="271" y="3964"/>
                    </a:lnTo>
                    <a:lnTo>
                      <a:pt x="349" y="4041"/>
                    </a:lnTo>
                    <a:lnTo>
                      <a:pt x="445" y="4099"/>
                    </a:lnTo>
                    <a:lnTo>
                      <a:pt x="561" y="4157"/>
                    </a:lnTo>
                    <a:lnTo>
                      <a:pt x="677" y="4196"/>
                    </a:lnTo>
                    <a:lnTo>
                      <a:pt x="909" y="4254"/>
                    </a:lnTo>
                    <a:lnTo>
                      <a:pt x="1219" y="4273"/>
                    </a:lnTo>
                    <a:lnTo>
                      <a:pt x="1393" y="4273"/>
                    </a:lnTo>
                    <a:lnTo>
                      <a:pt x="1547" y="4254"/>
                    </a:lnTo>
                    <a:lnTo>
                      <a:pt x="1702" y="4234"/>
                    </a:lnTo>
                    <a:lnTo>
                      <a:pt x="1857" y="4196"/>
                    </a:lnTo>
                    <a:lnTo>
                      <a:pt x="2011" y="4138"/>
                    </a:lnTo>
                    <a:lnTo>
                      <a:pt x="2166" y="4060"/>
                    </a:lnTo>
                    <a:lnTo>
                      <a:pt x="2282" y="3964"/>
                    </a:lnTo>
                    <a:lnTo>
                      <a:pt x="2417" y="3848"/>
                    </a:lnTo>
                    <a:lnTo>
                      <a:pt x="2514" y="3732"/>
                    </a:lnTo>
                    <a:lnTo>
                      <a:pt x="2610" y="3596"/>
                    </a:lnTo>
                    <a:lnTo>
                      <a:pt x="2707" y="3461"/>
                    </a:lnTo>
                    <a:lnTo>
                      <a:pt x="2765" y="3306"/>
                    </a:lnTo>
                    <a:lnTo>
                      <a:pt x="2900" y="3017"/>
                    </a:lnTo>
                    <a:lnTo>
                      <a:pt x="2997" y="2707"/>
                    </a:lnTo>
                    <a:lnTo>
                      <a:pt x="3055" y="2417"/>
                    </a:lnTo>
                    <a:lnTo>
                      <a:pt x="3113" y="2108"/>
                    </a:lnTo>
                    <a:lnTo>
                      <a:pt x="3152" y="1799"/>
                    </a:lnTo>
                    <a:lnTo>
                      <a:pt x="3171" y="1161"/>
                    </a:lnTo>
                    <a:lnTo>
                      <a:pt x="3171" y="542"/>
                    </a:lnTo>
                    <a:lnTo>
                      <a:pt x="3171" y="445"/>
                    </a:lnTo>
                    <a:lnTo>
                      <a:pt x="3132" y="368"/>
                    </a:lnTo>
                    <a:lnTo>
                      <a:pt x="3094" y="291"/>
                    </a:lnTo>
                    <a:lnTo>
                      <a:pt x="3016" y="213"/>
                    </a:lnTo>
                    <a:lnTo>
                      <a:pt x="2958" y="155"/>
                    </a:lnTo>
                    <a:lnTo>
                      <a:pt x="2881" y="78"/>
                    </a:lnTo>
                    <a:lnTo>
                      <a:pt x="2804" y="40"/>
                    </a:lnTo>
                    <a:lnTo>
                      <a:pt x="27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1905950" y="-3973575"/>
                <a:ext cx="70575" cy="113600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4544" extrusionOk="0">
                    <a:moveTo>
                      <a:pt x="1770" y="1589"/>
                    </a:moveTo>
                    <a:lnTo>
                      <a:pt x="1798" y="1799"/>
                    </a:lnTo>
                    <a:lnTo>
                      <a:pt x="1837" y="2089"/>
                    </a:lnTo>
                    <a:lnTo>
                      <a:pt x="1837" y="2379"/>
                    </a:lnTo>
                    <a:lnTo>
                      <a:pt x="1837" y="2669"/>
                    </a:lnTo>
                    <a:lnTo>
                      <a:pt x="1837" y="2765"/>
                    </a:lnTo>
                    <a:lnTo>
                      <a:pt x="1817" y="2843"/>
                    </a:lnTo>
                    <a:lnTo>
                      <a:pt x="1759" y="3113"/>
                    </a:lnTo>
                    <a:lnTo>
                      <a:pt x="1740" y="3190"/>
                    </a:lnTo>
                    <a:lnTo>
                      <a:pt x="1721" y="3248"/>
                    </a:lnTo>
                    <a:lnTo>
                      <a:pt x="1663" y="3345"/>
                    </a:lnTo>
                    <a:lnTo>
                      <a:pt x="1663" y="3345"/>
                    </a:lnTo>
                    <a:lnTo>
                      <a:pt x="1682" y="3306"/>
                    </a:lnTo>
                    <a:lnTo>
                      <a:pt x="1643" y="3364"/>
                    </a:lnTo>
                    <a:lnTo>
                      <a:pt x="1585" y="3422"/>
                    </a:lnTo>
                    <a:lnTo>
                      <a:pt x="1624" y="3384"/>
                    </a:lnTo>
                    <a:lnTo>
                      <a:pt x="1547" y="3442"/>
                    </a:lnTo>
                    <a:lnTo>
                      <a:pt x="1510" y="3466"/>
                    </a:lnTo>
                    <a:lnTo>
                      <a:pt x="1392" y="3500"/>
                    </a:lnTo>
                    <a:lnTo>
                      <a:pt x="1160" y="3558"/>
                    </a:lnTo>
                    <a:lnTo>
                      <a:pt x="1102" y="3577"/>
                    </a:lnTo>
                    <a:lnTo>
                      <a:pt x="1005" y="3577"/>
                    </a:lnTo>
                    <a:lnTo>
                      <a:pt x="967" y="3569"/>
                    </a:lnTo>
                    <a:lnTo>
                      <a:pt x="967" y="3569"/>
                    </a:lnTo>
                    <a:lnTo>
                      <a:pt x="967" y="3461"/>
                    </a:lnTo>
                    <a:lnTo>
                      <a:pt x="967" y="3384"/>
                    </a:lnTo>
                    <a:lnTo>
                      <a:pt x="1005" y="3210"/>
                    </a:lnTo>
                    <a:lnTo>
                      <a:pt x="1063" y="3036"/>
                    </a:lnTo>
                    <a:lnTo>
                      <a:pt x="1102" y="2939"/>
                    </a:lnTo>
                    <a:lnTo>
                      <a:pt x="1115" y="2875"/>
                    </a:lnTo>
                    <a:lnTo>
                      <a:pt x="1115" y="2875"/>
                    </a:lnTo>
                    <a:lnTo>
                      <a:pt x="1121" y="2862"/>
                    </a:lnTo>
                    <a:lnTo>
                      <a:pt x="1160" y="2746"/>
                    </a:lnTo>
                    <a:lnTo>
                      <a:pt x="1353" y="2359"/>
                    </a:lnTo>
                    <a:lnTo>
                      <a:pt x="1547" y="1992"/>
                    </a:lnTo>
                    <a:lnTo>
                      <a:pt x="1759" y="1605"/>
                    </a:lnTo>
                    <a:lnTo>
                      <a:pt x="1770" y="1589"/>
                    </a:lnTo>
                    <a:close/>
                    <a:moveTo>
                      <a:pt x="1933" y="1"/>
                    </a:moveTo>
                    <a:lnTo>
                      <a:pt x="1837" y="20"/>
                    </a:lnTo>
                    <a:lnTo>
                      <a:pt x="1759" y="39"/>
                    </a:lnTo>
                    <a:lnTo>
                      <a:pt x="1663" y="97"/>
                    </a:lnTo>
                    <a:lnTo>
                      <a:pt x="1605" y="155"/>
                    </a:lnTo>
                    <a:lnTo>
                      <a:pt x="1353" y="465"/>
                    </a:lnTo>
                    <a:lnTo>
                      <a:pt x="1141" y="774"/>
                    </a:lnTo>
                    <a:lnTo>
                      <a:pt x="928" y="1103"/>
                    </a:lnTo>
                    <a:lnTo>
                      <a:pt x="735" y="1451"/>
                    </a:lnTo>
                    <a:lnTo>
                      <a:pt x="522" y="1857"/>
                    </a:lnTo>
                    <a:lnTo>
                      <a:pt x="309" y="2282"/>
                    </a:lnTo>
                    <a:lnTo>
                      <a:pt x="213" y="2495"/>
                    </a:lnTo>
                    <a:lnTo>
                      <a:pt x="135" y="2727"/>
                    </a:lnTo>
                    <a:lnTo>
                      <a:pt x="77" y="2958"/>
                    </a:lnTo>
                    <a:lnTo>
                      <a:pt x="19" y="3171"/>
                    </a:lnTo>
                    <a:lnTo>
                      <a:pt x="0" y="3403"/>
                    </a:lnTo>
                    <a:lnTo>
                      <a:pt x="0" y="3635"/>
                    </a:lnTo>
                    <a:lnTo>
                      <a:pt x="39" y="3867"/>
                    </a:lnTo>
                    <a:lnTo>
                      <a:pt x="77" y="3983"/>
                    </a:lnTo>
                    <a:lnTo>
                      <a:pt x="116" y="4080"/>
                    </a:lnTo>
                    <a:lnTo>
                      <a:pt x="193" y="4196"/>
                    </a:lnTo>
                    <a:lnTo>
                      <a:pt x="271" y="4273"/>
                    </a:lnTo>
                    <a:lnTo>
                      <a:pt x="367" y="4350"/>
                    </a:lnTo>
                    <a:lnTo>
                      <a:pt x="464" y="4428"/>
                    </a:lnTo>
                    <a:lnTo>
                      <a:pt x="580" y="4466"/>
                    </a:lnTo>
                    <a:lnTo>
                      <a:pt x="696" y="4505"/>
                    </a:lnTo>
                    <a:lnTo>
                      <a:pt x="812" y="4524"/>
                    </a:lnTo>
                    <a:lnTo>
                      <a:pt x="947" y="4544"/>
                    </a:lnTo>
                    <a:lnTo>
                      <a:pt x="1218" y="4524"/>
                    </a:lnTo>
                    <a:lnTo>
                      <a:pt x="1508" y="4486"/>
                    </a:lnTo>
                    <a:lnTo>
                      <a:pt x="1779" y="4389"/>
                    </a:lnTo>
                    <a:lnTo>
                      <a:pt x="2030" y="4273"/>
                    </a:lnTo>
                    <a:lnTo>
                      <a:pt x="2165" y="4176"/>
                    </a:lnTo>
                    <a:lnTo>
                      <a:pt x="2301" y="4080"/>
                    </a:lnTo>
                    <a:lnTo>
                      <a:pt x="2397" y="3944"/>
                    </a:lnTo>
                    <a:lnTo>
                      <a:pt x="2494" y="3809"/>
                    </a:lnTo>
                    <a:lnTo>
                      <a:pt x="2591" y="3674"/>
                    </a:lnTo>
                    <a:lnTo>
                      <a:pt x="2648" y="3519"/>
                    </a:lnTo>
                    <a:lnTo>
                      <a:pt x="2706" y="3345"/>
                    </a:lnTo>
                    <a:lnTo>
                      <a:pt x="2745" y="3190"/>
                    </a:lnTo>
                    <a:lnTo>
                      <a:pt x="2803" y="2843"/>
                    </a:lnTo>
                    <a:lnTo>
                      <a:pt x="2822" y="2495"/>
                    </a:lnTo>
                    <a:lnTo>
                      <a:pt x="2803" y="2147"/>
                    </a:lnTo>
                    <a:lnTo>
                      <a:pt x="2784" y="1799"/>
                    </a:lnTo>
                    <a:lnTo>
                      <a:pt x="2726" y="1451"/>
                    </a:lnTo>
                    <a:lnTo>
                      <a:pt x="2668" y="1103"/>
                    </a:lnTo>
                    <a:lnTo>
                      <a:pt x="2513" y="407"/>
                    </a:lnTo>
                    <a:lnTo>
                      <a:pt x="2494" y="329"/>
                    </a:lnTo>
                    <a:lnTo>
                      <a:pt x="2436" y="252"/>
                    </a:lnTo>
                    <a:lnTo>
                      <a:pt x="2359" y="175"/>
                    </a:lnTo>
                    <a:lnTo>
                      <a:pt x="2281" y="136"/>
                    </a:lnTo>
                    <a:lnTo>
                      <a:pt x="2204" y="78"/>
                    </a:lnTo>
                    <a:lnTo>
                      <a:pt x="2127" y="39"/>
                    </a:lnTo>
                    <a:lnTo>
                      <a:pt x="2030" y="20"/>
                    </a:lnTo>
                    <a:lnTo>
                      <a:pt x="19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2128250" y="-397212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296" y="1779"/>
                    </a:lnTo>
                    <a:lnTo>
                      <a:pt x="1334" y="1857"/>
                    </a:lnTo>
                    <a:lnTo>
                      <a:pt x="1392" y="2011"/>
                    </a:lnTo>
                    <a:lnTo>
                      <a:pt x="1508" y="2282"/>
                    </a:lnTo>
                    <a:lnTo>
                      <a:pt x="1586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46"/>
                    </a:lnTo>
                    <a:lnTo>
                      <a:pt x="1663" y="3016"/>
                    </a:lnTo>
                    <a:lnTo>
                      <a:pt x="1663" y="3132"/>
                    </a:lnTo>
                    <a:lnTo>
                      <a:pt x="1663" y="3152"/>
                    </a:lnTo>
                    <a:lnTo>
                      <a:pt x="1624" y="3268"/>
                    </a:lnTo>
                    <a:lnTo>
                      <a:pt x="1624" y="3287"/>
                    </a:lnTo>
                    <a:lnTo>
                      <a:pt x="1566" y="3384"/>
                    </a:lnTo>
                    <a:lnTo>
                      <a:pt x="1566" y="3403"/>
                    </a:lnTo>
                    <a:lnTo>
                      <a:pt x="1586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38" y="3432"/>
                    </a:lnTo>
                    <a:lnTo>
                      <a:pt x="1508" y="3461"/>
                    </a:lnTo>
                    <a:lnTo>
                      <a:pt x="1431" y="3500"/>
                    </a:lnTo>
                    <a:lnTo>
                      <a:pt x="1238" y="3635"/>
                    </a:lnTo>
                    <a:lnTo>
                      <a:pt x="1160" y="3674"/>
                    </a:lnTo>
                    <a:lnTo>
                      <a:pt x="1122" y="3693"/>
                    </a:lnTo>
                    <a:lnTo>
                      <a:pt x="1141" y="3693"/>
                    </a:lnTo>
                    <a:lnTo>
                      <a:pt x="1040" y="3718"/>
                    </a:lnTo>
                    <a:lnTo>
                      <a:pt x="1040" y="3718"/>
                    </a:lnTo>
                    <a:lnTo>
                      <a:pt x="1006" y="3616"/>
                    </a:lnTo>
                    <a:lnTo>
                      <a:pt x="986" y="3538"/>
                    </a:lnTo>
                    <a:lnTo>
                      <a:pt x="986" y="3558"/>
                    </a:lnTo>
                    <a:lnTo>
                      <a:pt x="967" y="3364"/>
                    </a:lnTo>
                    <a:lnTo>
                      <a:pt x="967" y="3171"/>
                    </a:lnTo>
                    <a:lnTo>
                      <a:pt x="986" y="2785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25" y="2475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25" y="3712"/>
                    </a:moveTo>
                    <a:lnTo>
                      <a:pt x="1033" y="3720"/>
                    </a:lnTo>
                    <a:lnTo>
                      <a:pt x="1033" y="3720"/>
                    </a:lnTo>
                    <a:lnTo>
                      <a:pt x="1025" y="3712"/>
                    </a:lnTo>
                    <a:lnTo>
                      <a:pt x="1028" y="3721"/>
                    </a:lnTo>
                    <a:lnTo>
                      <a:pt x="999" y="3729"/>
                    </a:lnTo>
                    <a:lnTo>
                      <a:pt x="999" y="3729"/>
                    </a:lnTo>
                    <a:lnTo>
                      <a:pt x="967" y="3712"/>
                    </a:lnTo>
                    <a:close/>
                    <a:moveTo>
                      <a:pt x="1044" y="3732"/>
                    </a:moveTo>
                    <a:lnTo>
                      <a:pt x="1064" y="3751"/>
                    </a:lnTo>
                    <a:lnTo>
                      <a:pt x="1044" y="3732"/>
                    </a:lnTo>
                    <a:lnTo>
                      <a:pt x="1044" y="3732"/>
                    </a:lnTo>
                    <a:close/>
                    <a:moveTo>
                      <a:pt x="986" y="1"/>
                    </a:moveTo>
                    <a:lnTo>
                      <a:pt x="890" y="20"/>
                    </a:lnTo>
                    <a:lnTo>
                      <a:pt x="812" y="39"/>
                    </a:lnTo>
                    <a:lnTo>
                      <a:pt x="735" y="97"/>
                    </a:lnTo>
                    <a:lnTo>
                      <a:pt x="658" y="155"/>
                    </a:lnTo>
                    <a:lnTo>
                      <a:pt x="619" y="252"/>
                    </a:lnTo>
                    <a:lnTo>
                      <a:pt x="464" y="600"/>
                    </a:lnTo>
                    <a:lnTo>
                      <a:pt x="348" y="987"/>
                    </a:lnTo>
                    <a:lnTo>
                      <a:pt x="252" y="1354"/>
                    </a:lnTo>
                    <a:lnTo>
                      <a:pt x="174" y="1741"/>
                    </a:lnTo>
                    <a:lnTo>
                      <a:pt x="97" y="2205"/>
                    </a:lnTo>
                    <a:lnTo>
                      <a:pt x="20" y="2669"/>
                    </a:lnTo>
                    <a:lnTo>
                      <a:pt x="0" y="2900"/>
                    </a:lnTo>
                    <a:lnTo>
                      <a:pt x="0" y="3132"/>
                    </a:lnTo>
                    <a:lnTo>
                      <a:pt x="0" y="3364"/>
                    </a:lnTo>
                    <a:lnTo>
                      <a:pt x="20" y="3596"/>
                    </a:lnTo>
                    <a:lnTo>
                      <a:pt x="58" y="3828"/>
                    </a:lnTo>
                    <a:lnTo>
                      <a:pt x="136" y="4060"/>
                    </a:lnTo>
                    <a:lnTo>
                      <a:pt x="232" y="4254"/>
                    </a:lnTo>
                    <a:lnTo>
                      <a:pt x="290" y="4350"/>
                    </a:lnTo>
                    <a:lnTo>
                      <a:pt x="368" y="4428"/>
                    </a:lnTo>
                    <a:lnTo>
                      <a:pt x="464" y="4524"/>
                    </a:lnTo>
                    <a:lnTo>
                      <a:pt x="580" y="4582"/>
                    </a:lnTo>
                    <a:lnTo>
                      <a:pt x="677" y="4640"/>
                    </a:lnTo>
                    <a:lnTo>
                      <a:pt x="793" y="4660"/>
                    </a:lnTo>
                    <a:lnTo>
                      <a:pt x="928" y="4679"/>
                    </a:lnTo>
                    <a:lnTo>
                      <a:pt x="1160" y="4679"/>
                    </a:lnTo>
                    <a:lnTo>
                      <a:pt x="1296" y="4660"/>
                    </a:lnTo>
                    <a:lnTo>
                      <a:pt x="1412" y="4621"/>
                    </a:lnTo>
                    <a:lnTo>
                      <a:pt x="1547" y="4563"/>
                    </a:lnTo>
                    <a:lnTo>
                      <a:pt x="1818" y="4428"/>
                    </a:lnTo>
                    <a:lnTo>
                      <a:pt x="2050" y="4254"/>
                    </a:lnTo>
                    <a:lnTo>
                      <a:pt x="2262" y="4060"/>
                    </a:lnTo>
                    <a:lnTo>
                      <a:pt x="2359" y="3944"/>
                    </a:lnTo>
                    <a:lnTo>
                      <a:pt x="2455" y="3790"/>
                    </a:lnTo>
                    <a:lnTo>
                      <a:pt x="2513" y="3635"/>
                    </a:lnTo>
                    <a:lnTo>
                      <a:pt x="2571" y="3480"/>
                    </a:lnTo>
                    <a:lnTo>
                      <a:pt x="2610" y="3326"/>
                    </a:lnTo>
                    <a:lnTo>
                      <a:pt x="2629" y="3152"/>
                    </a:lnTo>
                    <a:lnTo>
                      <a:pt x="2629" y="2997"/>
                    </a:lnTo>
                    <a:lnTo>
                      <a:pt x="2610" y="2823"/>
                    </a:lnTo>
                    <a:lnTo>
                      <a:pt x="2571" y="2475"/>
                    </a:lnTo>
                    <a:lnTo>
                      <a:pt x="2475" y="2147"/>
                    </a:lnTo>
                    <a:lnTo>
                      <a:pt x="2359" y="1818"/>
                    </a:lnTo>
                    <a:lnTo>
                      <a:pt x="2224" y="1489"/>
                    </a:lnTo>
                    <a:lnTo>
                      <a:pt x="2088" y="1161"/>
                    </a:lnTo>
                    <a:lnTo>
                      <a:pt x="1914" y="851"/>
                    </a:lnTo>
                    <a:lnTo>
                      <a:pt x="1566" y="252"/>
                    </a:lnTo>
                    <a:lnTo>
                      <a:pt x="1508" y="175"/>
                    </a:lnTo>
                    <a:lnTo>
                      <a:pt x="1450" y="117"/>
                    </a:lnTo>
                    <a:lnTo>
                      <a:pt x="1354" y="78"/>
                    </a:lnTo>
                    <a:lnTo>
                      <a:pt x="1276" y="39"/>
                    </a:lnTo>
                    <a:lnTo>
                      <a:pt x="1180" y="20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2321075" y="-397647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586" y="3364"/>
                    </a:moveTo>
                    <a:lnTo>
                      <a:pt x="1586" y="3384"/>
                    </a:lnTo>
                    <a:lnTo>
                      <a:pt x="1597" y="3364"/>
                    </a:lnTo>
                    <a:close/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315" y="1779"/>
                    </a:lnTo>
                    <a:lnTo>
                      <a:pt x="1334" y="1837"/>
                    </a:lnTo>
                    <a:lnTo>
                      <a:pt x="1412" y="1992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27"/>
                    </a:lnTo>
                    <a:lnTo>
                      <a:pt x="1663" y="3016"/>
                    </a:lnTo>
                    <a:lnTo>
                      <a:pt x="1663" y="3132"/>
                    </a:lnTo>
                    <a:lnTo>
                      <a:pt x="1663" y="3152"/>
                    </a:lnTo>
                    <a:lnTo>
                      <a:pt x="1644" y="3268"/>
                    </a:lnTo>
                    <a:lnTo>
                      <a:pt x="1624" y="3306"/>
                    </a:lnTo>
                    <a:lnTo>
                      <a:pt x="1624" y="3319"/>
                    </a:lnTo>
                    <a:lnTo>
                      <a:pt x="1597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47" y="3422"/>
                    </a:lnTo>
                    <a:lnTo>
                      <a:pt x="1508" y="3442"/>
                    </a:lnTo>
                    <a:lnTo>
                      <a:pt x="1450" y="3500"/>
                    </a:lnTo>
                    <a:lnTo>
                      <a:pt x="1257" y="3616"/>
                    </a:lnTo>
                    <a:lnTo>
                      <a:pt x="1160" y="3674"/>
                    </a:lnTo>
                    <a:lnTo>
                      <a:pt x="1057" y="3712"/>
                    </a:lnTo>
                    <a:lnTo>
                      <a:pt x="1044" y="3712"/>
                    </a:lnTo>
                    <a:lnTo>
                      <a:pt x="1037" y="3705"/>
                    </a:lnTo>
                    <a:lnTo>
                      <a:pt x="1006" y="3596"/>
                    </a:lnTo>
                    <a:lnTo>
                      <a:pt x="996" y="3567"/>
                    </a:lnTo>
                    <a:lnTo>
                      <a:pt x="1006" y="3577"/>
                    </a:lnTo>
                    <a:lnTo>
                      <a:pt x="1006" y="3558"/>
                    </a:lnTo>
                    <a:lnTo>
                      <a:pt x="986" y="3364"/>
                    </a:lnTo>
                    <a:lnTo>
                      <a:pt x="986" y="3171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44" y="2456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51" y="3725"/>
                    </a:moveTo>
                    <a:lnTo>
                      <a:pt x="1064" y="3732"/>
                    </a:lnTo>
                    <a:lnTo>
                      <a:pt x="1054" y="3732"/>
                    </a:lnTo>
                    <a:lnTo>
                      <a:pt x="1051" y="3725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39"/>
                    </a:lnTo>
                    <a:lnTo>
                      <a:pt x="735" y="97"/>
                    </a:lnTo>
                    <a:lnTo>
                      <a:pt x="677" y="155"/>
                    </a:lnTo>
                    <a:lnTo>
                      <a:pt x="619" y="233"/>
                    </a:lnTo>
                    <a:lnTo>
                      <a:pt x="484" y="600"/>
                    </a:lnTo>
                    <a:lnTo>
                      <a:pt x="368" y="967"/>
                    </a:lnTo>
                    <a:lnTo>
                      <a:pt x="271" y="1354"/>
                    </a:lnTo>
                    <a:lnTo>
                      <a:pt x="194" y="1741"/>
                    </a:lnTo>
                    <a:lnTo>
                      <a:pt x="97" y="2185"/>
                    </a:lnTo>
                    <a:lnTo>
                      <a:pt x="39" y="2669"/>
                    </a:lnTo>
                    <a:lnTo>
                      <a:pt x="20" y="2901"/>
                    </a:lnTo>
                    <a:lnTo>
                      <a:pt x="1" y="3132"/>
                    </a:lnTo>
                    <a:lnTo>
                      <a:pt x="2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41"/>
                    </a:lnTo>
                    <a:lnTo>
                      <a:pt x="233" y="4254"/>
                    </a:lnTo>
                    <a:lnTo>
                      <a:pt x="310" y="4350"/>
                    </a:lnTo>
                    <a:lnTo>
                      <a:pt x="387" y="4428"/>
                    </a:lnTo>
                    <a:lnTo>
                      <a:pt x="484" y="4505"/>
                    </a:lnTo>
                    <a:lnTo>
                      <a:pt x="580" y="4582"/>
                    </a:lnTo>
                    <a:lnTo>
                      <a:pt x="696" y="4621"/>
                    </a:lnTo>
                    <a:lnTo>
                      <a:pt x="812" y="4660"/>
                    </a:lnTo>
                    <a:lnTo>
                      <a:pt x="928" y="4679"/>
                    </a:lnTo>
                    <a:lnTo>
                      <a:pt x="1180" y="4679"/>
                    </a:lnTo>
                    <a:lnTo>
                      <a:pt x="1296" y="4640"/>
                    </a:lnTo>
                    <a:lnTo>
                      <a:pt x="1431" y="4602"/>
                    </a:lnTo>
                    <a:lnTo>
                      <a:pt x="1566" y="4563"/>
                    </a:lnTo>
                    <a:lnTo>
                      <a:pt x="1818" y="4428"/>
                    </a:lnTo>
                    <a:lnTo>
                      <a:pt x="2069" y="4254"/>
                    </a:lnTo>
                    <a:lnTo>
                      <a:pt x="2262" y="4060"/>
                    </a:lnTo>
                    <a:lnTo>
                      <a:pt x="2378" y="3925"/>
                    </a:lnTo>
                    <a:lnTo>
                      <a:pt x="2456" y="3790"/>
                    </a:lnTo>
                    <a:lnTo>
                      <a:pt x="2533" y="3635"/>
                    </a:lnTo>
                    <a:lnTo>
                      <a:pt x="2572" y="3480"/>
                    </a:lnTo>
                    <a:lnTo>
                      <a:pt x="2610" y="3326"/>
                    </a:lnTo>
                    <a:lnTo>
                      <a:pt x="2630" y="3152"/>
                    </a:lnTo>
                    <a:lnTo>
                      <a:pt x="2630" y="2978"/>
                    </a:lnTo>
                    <a:lnTo>
                      <a:pt x="2630" y="2823"/>
                    </a:lnTo>
                    <a:lnTo>
                      <a:pt x="2572" y="2475"/>
                    </a:lnTo>
                    <a:lnTo>
                      <a:pt x="2494" y="2127"/>
                    </a:lnTo>
                    <a:lnTo>
                      <a:pt x="2378" y="1799"/>
                    </a:lnTo>
                    <a:lnTo>
                      <a:pt x="2243" y="1489"/>
                    </a:lnTo>
                    <a:lnTo>
                      <a:pt x="2088" y="1161"/>
                    </a:lnTo>
                    <a:lnTo>
                      <a:pt x="1934" y="851"/>
                    </a:lnTo>
                    <a:lnTo>
                      <a:pt x="1586" y="252"/>
                    </a:lnTo>
                    <a:lnTo>
                      <a:pt x="1528" y="175"/>
                    </a:lnTo>
                    <a:lnTo>
                      <a:pt x="1450" y="117"/>
                    </a:lnTo>
                    <a:lnTo>
                      <a:pt x="1373" y="59"/>
                    </a:lnTo>
                    <a:lnTo>
                      <a:pt x="1276" y="39"/>
                    </a:lnTo>
                    <a:lnTo>
                      <a:pt x="1199" y="2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2440450" y="-3836325"/>
                <a:ext cx="657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99" extrusionOk="0">
                    <a:moveTo>
                      <a:pt x="1599" y="3371"/>
                    </a:moveTo>
                    <a:lnTo>
                      <a:pt x="1585" y="3384"/>
                    </a:lnTo>
                    <a:lnTo>
                      <a:pt x="1585" y="3384"/>
                    </a:lnTo>
                    <a:lnTo>
                      <a:pt x="1599" y="3371"/>
                    </a:lnTo>
                    <a:close/>
                    <a:moveTo>
                      <a:pt x="1209" y="1588"/>
                    </a:moveTo>
                    <a:lnTo>
                      <a:pt x="1315" y="1818"/>
                    </a:lnTo>
                    <a:lnTo>
                      <a:pt x="1315" y="1779"/>
                    </a:lnTo>
                    <a:lnTo>
                      <a:pt x="1334" y="1857"/>
                    </a:lnTo>
                    <a:lnTo>
                      <a:pt x="1411" y="2011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707"/>
                    </a:lnTo>
                    <a:lnTo>
                      <a:pt x="1643" y="2785"/>
                    </a:lnTo>
                    <a:lnTo>
                      <a:pt x="1643" y="2746"/>
                    </a:lnTo>
                    <a:lnTo>
                      <a:pt x="1663" y="3036"/>
                    </a:lnTo>
                    <a:lnTo>
                      <a:pt x="1663" y="3152"/>
                    </a:lnTo>
                    <a:lnTo>
                      <a:pt x="1682" y="3113"/>
                    </a:lnTo>
                    <a:lnTo>
                      <a:pt x="1663" y="3171"/>
                    </a:lnTo>
                    <a:lnTo>
                      <a:pt x="1643" y="3287"/>
                    </a:lnTo>
                    <a:lnTo>
                      <a:pt x="1624" y="3326"/>
                    </a:lnTo>
                    <a:lnTo>
                      <a:pt x="1643" y="3307"/>
                    </a:lnTo>
                    <a:lnTo>
                      <a:pt x="1585" y="3403"/>
                    </a:lnTo>
                    <a:lnTo>
                      <a:pt x="1585" y="3384"/>
                    </a:lnTo>
                    <a:lnTo>
                      <a:pt x="1566" y="3403"/>
                    </a:lnTo>
                    <a:lnTo>
                      <a:pt x="1537" y="3447"/>
                    </a:lnTo>
                    <a:lnTo>
                      <a:pt x="1537" y="3447"/>
                    </a:lnTo>
                    <a:lnTo>
                      <a:pt x="1508" y="3461"/>
                    </a:lnTo>
                    <a:lnTo>
                      <a:pt x="1450" y="3519"/>
                    </a:lnTo>
                    <a:lnTo>
                      <a:pt x="1257" y="3635"/>
                    </a:lnTo>
                    <a:lnTo>
                      <a:pt x="1160" y="3693"/>
                    </a:lnTo>
                    <a:lnTo>
                      <a:pt x="1160" y="3693"/>
                    </a:lnTo>
                    <a:lnTo>
                      <a:pt x="1180" y="3674"/>
                    </a:lnTo>
                    <a:lnTo>
                      <a:pt x="1141" y="3693"/>
                    </a:lnTo>
                    <a:lnTo>
                      <a:pt x="1047" y="3720"/>
                    </a:lnTo>
                    <a:lnTo>
                      <a:pt x="1047" y="3720"/>
                    </a:lnTo>
                    <a:lnTo>
                      <a:pt x="1044" y="3712"/>
                    </a:lnTo>
                    <a:lnTo>
                      <a:pt x="1029" y="3697"/>
                    </a:lnTo>
                    <a:lnTo>
                      <a:pt x="1006" y="3616"/>
                    </a:lnTo>
                    <a:lnTo>
                      <a:pt x="999" y="3590"/>
                    </a:lnTo>
                    <a:lnTo>
                      <a:pt x="1006" y="3596"/>
                    </a:lnTo>
                    <a:lnTo>
                      <a:pt x="1006" y="3558"/>
                    </a:lnTo>
                    <a:lnTo>
                      <a:pt x="986" y="3365"/>
                    </a:lnTo>
                    <a:lnTo>
                      <a:pt x="986" y="3191"/>
                    </a:lnTo>
                    <a:lnTo>
                      <a:pt x="986" y="2804"/>
                    </a:lnTo>
                    <a:lnTo>
                      <a:pt x="1006" y="2707"/>
                    </a:lnTo>
                    <a:lnTo>
                      <a:pt x="1044" y="2475"/>
                    </a:lnTo>
                    <a:lnTo>
                      <a:pt x="1102" y="2050"/>
                    </a:lnTo>
                    <a:lnTo>
                      <a:pt x="1199" y="1625"/>
                    </a:lnTo>
                    <a:lnTo>
                      <a:pt x="1209" y="1588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59"/>
                    </a:lnTo>
                    <a:lnTo>
                      <a:pt x="735" y="98"/>
                    </a:lnTo>
                    <a:lnTo>
                      <a:pt x="677" y="175"/>
                    </a:lnTo>
                    <a:lnTo>
                      <a:pt x="619" y="252"/>
                    </a:lnTo>
                    <a:lnTo>
                      <a:pt x="484" y="619"/>
                    </a:lnTo>
                    <a:lnTo>
                      <a:pt x="368" y="987"/>
                    </a:lnTo>
                    <a:lnTo>
                      <a:pt x="271" y="1373"/>
                    </a:lnTo>
                    <a:lnTo>
                      <a:pt x="194" y="1741"/>
                    </a:lnTo>
                    <a:lnTo>
                      <a:pt x="97" y="2205"/>
                    </a:lnTo>
                    <a:lnTo>
                      <a:pt x="39" y="2669"/>
                    </a:lnTo>
                    <a:lnTo>
                      <a:pt x="20" y="2920"/>
                    </a:lnTo>
                    <a:lnTo>
                      <a:pt x="0" y="3152"/>
                    </a:lnTo>
                    <a:lnTo>
                      <a:pt x="20" y="3384"/>
                    </a:lnTo>
                    <a:lnTo>
                      <a:pt x="39" y="3616"/>
                    </a:lnTo>
                    <a:lnTo>
                      <a:pt x="78" y="3848"/>
                    </a:lnTo>
                    <a:lnTo>
                      <a:pt x="136" y="4060"/>
                    </a:lnTo>
                    <a:lnTo>
                      <a:pt x="232" y="4273"/>
                    </a:lnTo>
                    <a:lnTo>
                      <a:pt x="310" y="4350"/>
                    </a:lnTo>
                    <a:lnTo>
                      <a:pt x="387" y="4447"/>
                    </a:lnTo>
                    <a:lnTo>
                      <a:pt x="484" y="4524"/>
                    </a:lnTo>
                    <a:lnTo>
                      <a:pt x="580" y="4602"/>
                    </a:lnTo>
                    <a:lnTo>
                      <a:pt x="696" y="4640"/>
                    </a:lnTo>
                    <a:lnTo>
                      <a:pt x="812" y="4679"/>
                    </a:lnTo>
                    <a:lnTo>
                      <a:pt x="928" y="4698"/>
                    </a:lnTo>
                    <a:lnTo>
                      <a:pt x="1044" y="4698"/>
                    </a:lnTo>
                    <a:lnTo>
                      <a:pt x="1180" y="4679"/>
                    </a:lnTo>
                    <a:lnTo>
                      <a:pt x="1296" y="4660"/>
                    </a:lnTo>
                    <a:lnTo>
                      <a:pt x="1431" y="4621"/>
                    </a:lnTo>
                    <a:lnTo>
                      <a:pt x="1566" y="4563"/>
                    </a:lnTo>
                    <a:lnTo>
                      <a:pt x="1817" y="4428"/>
                    </a:lnTo>
                    <a:lnTo>
                      <a:pt x="2069" y="4273"/>
                    </a:lnTo>
                    <a:lnTo>
                      <a:pt x="2262" y="4080"/>
                    </a:lnTo>
                    <a:lnTo>
                      <a:pt x="2378" y="3944"/>
                    </a:lnTo>
                    <a:lnTo>
                      <a:pt x="2455" y="3809"/>
                    </a:lnTo>
                    <a:lnTo>
                      <a:pt x="2533" y="3654"/>
                    </a:lnTo>
                    <a:lnTo>
                      <a:pt x="2571" y="3500"/>
                    </a:lnTo>
                    <a:lnTo>
                      <a:pt x="2610" y="3326"/>
                    </a:lnTo>
                    <a:lnTo>
                      <a:pt x="2629" y="3171"/>
                    </a:lnTo>
                    <a:lnTo>
                      <a:pt x="2629" y="2997"/>
                    </a:lnTo>
                    <a:lnTo>
                      <a:pt x="2629" y="2823"/>
                    </a:lnTo>
                    <a:lnTo>
                      <a:pt x="2571" y="2495"/>
                    </a:lnTo>
                    <a:lnTo>
                      <a:pt x="2494" y="2147"/>
                    </a:lnTo>
                    <a:lnTo>
                      <a:pt x="2378" y="1818"/>
                    </a:lnTo>
                    <a:lnTo>
                      <a:pt x="2243" y="1489"/>
                    </a:lnTo>
                    <a:lnTo>
                      <a:pt x="2088" y="1180"/>
                    </a:lnTo>
                    <a:lnTo>
                      <a:pt x="1933" y="871"/>
                    </a:lnTo>
                    <a:lnTo>
                      <a:pt x="1585" y="252"/>
                    </a:lnTo>
                    <a:lnTo>
                      <a:pt x="1527" y="194"/>
                    </a:lnTo>
                    <a:lnTo>
                      <a:pt x="1450" y="117"/>
                    </a:lnTo>
                    <a:lnTo>
                      <a:pt x="1373" y="78"/>
                    </a:lnTo>
                    <a:lnTo>
                      <a:pt x="1276" y="40"/>
                    </a:lnTo>
                    <a:lnTo>
                      <a:pt x="1238" y="40"/>
                    </a:lnTo>
                    <a:lnTo>
                      <a:pt x="1199" y="20"/>
                    </a:lnTo>
                    <a:lnTo>
                      <a:pt x="1102" y="20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2494575" y="-3982275"/>
                <a:ext cx="65750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679" extrusionOk="0">
                    <a:moveTo>
                      <a:pt x="1586" y="3364"/>
                    </a:moveTo>
                    <a:lnTo>
                      <a:pt x="1586" y="3384"/>
                    </a:lnTo>
                    <a:lnTo>
                      <a:pt x="1597" y="3364"/>
                    </a:lnTo>
                    <a:close/>
                    <a:moveTo>
                      <a:pt x="1206" y="1580"/>
                    </a:moveTo>
                    <a:lnTo>
                      <a:pt x="1315" y="1799"/>
                    </a:lnTo>
                    <a:lnTo>
                      <a:pt x="1315" y="1779"/>
                    </a:lnTo>
                    <a:lnTo>
                      <a:pt x="1334" y="1837"/>
                    </a:lnTo>
                    <a:lnTo>
                      <a:pt x="1412" y="1992"/>
                    </a:lnTo>
                    <a:lnTo>
                      <a:pt x="1508" y="2282"/>
                    </a:lnTo>
                    <a:lnTo>
                      <a:pt x="1605" y="2572"/>
                    </a:lnTo>
                    <a:lnTo>
                      <a:pt x="1624" y="2688"/>
                    </a:lnTo>
                    <a:lnTo>
                      <a:pt x="1644" y="2765"/>
                    </a:lnTo>
                    <a:lnTo>
                      <a:pt x="1644" y="2746"/>
                    </a:lnTo>
                    <a:lnTo>
                      <a:pt x="1663" y="3017"/>
                    </a:lnTo>
                    <a:lnTo>
                      <a:pt x="1663" y="3133"/>
                    </a:lnTo>
                    <a:lnTo>
                      <a:pt x="1663" y="3152"/>
                    </a:lnTo>
                    <a:lnTo>
                      <a:pt x="1644" y="3268"/>
                    </a:lnTo>
                    <a:lnTo>
                      <a:pt x="1624" y="3306"/>
                    </a:lnTo>
                    <a:lnTo>
                      <a:pt x="1624" y="3319"/>
                    </a:lnTo>
                    <a:lnTo>
                      <a:pt x="1597" y="3364"/>
                    </a:lnTo>
                    <a:lnTo>
                      <a:pt x="1605" y="3364"/>
                    </a:lnTo>
                    <a:lnTo>
                      <a:pt x="1566" y="3403"/>
                    </a:lnTo>
                    <a:lnTo>
                      <a:pt x="1536" y="3434"/>
                    </a:lnTo>
                    <a:lnTo>
                      <a:pt x="1547" y="3422"/>
                    </a:lnTo>
                    <a:lnTo>
                      <a:pt x="1508" y="3461"/>
                    </a:lnTo>
                    <a:lnTo>
                      <a:pt x="1450" y="3500"/>
                    </a:lnTo>
                    <a:lnTo>
                      <a:pt x="1257" y="3635"/>
                    </a:lnTo>
                    <a:lnTo>
                      <a:pt x="1160" y="3674"/>
                    </a:lnTo>
                    <a:lnTo>
                      <a:pt x="1141" y="3674"/>
                    </a:lnTo>
                    <a:lnTo>
                      <a:pt x="1046" y="3714"/>
                    </a:lnTo>
                    <a:lnTo>
                      <a:pt x="1044" y="3712"/>
                    </a:lnTo>
                    <a:lnTo>
                      <a:pt x="1044" y="3712"/>
                    </a:lnTo>
                    <a:lnTo>
                      <a:pt x="1035" y="3703"/>
                    </a:lnTo>
                    <a:lnTo>
                      <a:pt x="1006" y="3616"/>
                    </a:lnTo>
                    <a:lnTo>
                      <a:pt x="996" y="3577"/>
                    </a:lnTo>
                    <a:lnTo>
                      <a:pt x="1006" y="3596"/>
                    </a:lnTo>
                    <a:lnTo>
                      <a:pt x="1006" y="3558"/>
                    </a:lnTo>
                    <a:lnTo>
                      <a:pt x="986" y="3364"/>
                    </a:lnTo>
                    <a:lnTo>
                      <a:pt x="986" y="3171"/>
                    </a:lnTo>
                    <a:lnTo>
                      <a:pt x="986" y="2804"/>
                    </a:lnTo>
                    <a:lnTo>
                      <a:pt x="1006" y="2688"/>
                    </a:lnTo>
                    <a:lnTo>
                      <a:pt x="1044" y="2475"/>
                    </a:lnTo>
                    <a:lnTo>
                      <a:pt x="1102" y="2050"/>
                    </a:lnTo>
                    <a:lnTo>
                      <a:pt x="1199" y="1605"/>
                    </a:lnTo>
                    <a:lnTo>
                      <a:pt x="1206" y="1580"/>
                    </a:lnTo>
                    <a:close/>
                    <a:moveTo>
                      <a:pt x="1025" y="3712"/>
                    </a:moveTo>
                    <a:lnTo>
                      <a:pt x="1027" y="3717"/>
                    </a:lnTo>
                    <a:lnTo>
                      <a:pt x="1000" y="3723"/>
                    </a:lnTo>
                    <a:lnTo>
                      <a:pt x="967" y="3712"/>
                    </a:lnTo>
                    <a:close/>
                    <a:moveTo>
                      <a:pt x="1064" y="3732"/>
                    </a:moveTo>
                    <a:lnTo>
                      <a:pt x="1064" y="3751"/>
                    </a:lnTo>
                    <a:lnTo>
                      <a:pt x="1054" y="3732"/>
                    </a:lnTo>
                    <a:close/>
                    <a:moveTo>
                      <a:pt x="1006" y="1"/>
                    </a:moveTo>
                    <a:lnTo>
                      <a:pt x="909" y="20"/>
                    </a:lnTo>
                    <a:lnTo>
                      <a:pt x="812" y="40"/>
                    </a:lnTo>
                    <a:lnTo>
                      <a:pt x="735" y="98"/>
                    </a:lnTo>
                    <a:lnTo>
                      <a:pt x="677" y="156"/>
                    </a:lnTo>
                    <a:lnTo>
                      <a:pt x="619" y="252"/>
                    </a:lnTo>
                    <a:lnTo>
                      <a:pt x="484" y="600"/>
                    </a:lnTo>
                    <a:lnTo>
                      <a:pt x="368" y="987"/>
                    </a:lnTo>
                    <a:lnTo>
                      <a:pt x="271" y="1354"/>
                    </a:lnTo>
                    <a:lnTo>
                      <a:pt x="194" y="1741"/>
                    </a:lnTo>
                    <a:lnTo>
                      <a:pt x="97" y="2185"/>
                    </a:lnTo>
                    <a:lnTo>
                      <a:pt x="39" y="2669"/>
                    </a:lnTo>
                    <a:lnTo>
                      <a:pt x="20" y="2901"/>
                    </a:lnTo>
                    <a:lnTo>
                      <a:pt x="0" y="3133"/>
                    </a:lnTo>
                    <a:lnTo>
                      <a:pt x="0" y="3364"/>
                    </a:lnTo>
                    <a:lnTo>
                      <a:pt x="39" y="3596"/>
                    </a:lnTo>
                    <a:lnTo>
                      <a:pt x="78" y="3828"/>
                    </a:lnTo>
                    <a:lnTo>
                      <a:pt x="136" y="4041"/>
                    </a:lnTo>
                    <a:lnTo>
                      <a:pt x="232" y="4254"/>
                    </a:lnTo>
                    <a:lnTo>
                      <a:pt x="310" y="4350"/>
                    </a:lnTo>
                    <a:lnTo>
                      <a:pt x="387" y="4428"/>
                    </a:lnTo>
                    <a:lnTo>
                      <a:pt x="484" y="4524"/>
                    </a:lnTo>
                    <a:lnTo>
                      <a:pt x="580" y="4582"/>
                    </a:lnTo>
                    <a:lnTo>
                      <a:pt x="696" y="4621"/>
                    </a:lnTo>
                    <a:lnTo>
                      <a:pt x="812" y="4660"/>
                    </a:lnTo>
                    <a:lnTo>
                      <a:pt x="928" y="4679"/>
                    </a:lnTo>
                    <a:lnTo>
                      <a:pt x="1180" y="4679"/>
                    </a:lnTo>
                    <a:lnTo>
                      <a:pt x="1296" y="4660"/>
                    </a:lnTo>
                    <a:lnTo>
                      <a:pt x="1431" y="4621"/>
                    </a:lnTo>
                    <a:lnTo>
                      <a:pt x="1566" y="4563"/>
                    </a:lnTo>
                    <a:lnTo>
                      <a:pt x="1818" y="4428"/>
                    </a:lnTo>
                    <a:lnTo>
                      <a:pt x="2069" y="4254"/>
                    </a:lnTo>
                    <a:lnTo>
                      <a:pt x="2262" y="4060"/>
                    </a:lnTo>
                    <a:lnTo>
                      <a:pt x="2378" y="3944"/>
                    </a:lnTo>
                    <a:lnTo>
                      <a:pt x="2455" y="3790"/>
                    </a:lnTo>
                    <a:lnTo>
                      <a:pt x="2533" y="3635"/>
                    </a:lnTo>
                    <a:lnTo>
                      <a:pt x="2571" y="3480"/>
                    </a:lnTo>
                    <a:lnTo>
                      <a:pt x="2610" y="3326"/>
                    </a:lnTo>
                    <a:lnTo>
                      <a:pt x="2629" y="3152"/>
                    </a:lnTo>
                    <a:lnTo>
                      <a:pt x="2629" y="2978"/>
                    </a:lnTo>
                    <a:lnTo>
                      <a:pt x="2629" y="2823"/>
                    </a:lnTo>
                    <a:lnTo>
                      <a:pt x="2571" y="2475"/>
                    </a:lnTo>
                    <a:lnTo>
                      <a:pt x="2475" y="2147"/>
                    </a:lnTo>
                    <a:lnTo>
                      <a:pt x="2378" y="1799"/>
                    </a:lnTo>
                    <a:lnTo>
                      <a:pt x="2243" y="1489"/>
                    </a:lnTo>
                    <a:lnTo>
                      <a:pt x="2088" y="1161"/>
                    </a:lnTo>
                    <a:lnTo>
                      <a:pt x="1934" y="851"/>
                    </a:lnTo>
                    <a:lnTo>
                      <a:pt x="1586" y="252"/>
                    </a:lnTo>
                    <a:lnTo>
                      <a:pt x="1528" y="175"/>
                    </a:lnTo>
                    <a:lnTo>
                      <a:pt x="1450" y="117"/>
                    </a:lnTo>
                    <a:lnTo>
                      <a:pt x="1373" y="59"/>
                    </a:lnTo>
                    <a:lnTo>
                      <a:pt x="1276" y="40"/>
                    </a:lnTo>
                    <a:lnTo>
                      <a:pt x="1180" y="2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2214275" y="-4121925"/>
                <a:ext cx="63325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4640" extrusionOk="0">
                    <a:moveTo>
                      <a:pt x="1354" y="3480"/>
                    </a:moveTo>
                    <a:lnTo>
                      <a:pt x="1334" y="3499"/>
                    </a:lnTo>
                    <a:lnTo>
                      <a:pt x="1334" y="3499"/>
                    </a:lnTo>
                    <a:lnTo>
                      <a:pt x="1334" y="3499"/>
                    </a:lnTo>
                    <a:lnTo>
                      <a:pt x="1373" y="3480"/>
                    </a:lnTo>
                    <a:close/>
                    <a:moveTo>
                      <a:pt x="1076" y="1752"/>
                    </a:moveTo>
                    <a:lnTo>
                      <a:pt x="1199" y="1972"/>
                    </a:lnTo>
                    <a:lnTo>
                      <a:pt x="1334" y="2204"/>
                    </a:lnTo>
                    <a:lnTo>
                      <a:pt x="1334" y="2243"/>
                    </a:lnTo>
                    <a:lnTo>
                      <a:pt x="1412" y="2397"/>
                    </a:lnTo>
                    <a:lnTo>
                      <a:pt x="1489" y="2649"/>
                    </a:lnTo>
                    <a:lnTo>
                      <a:pt x="1547" y="2880"/>
                    </a:lnTo>
                    <a:lnTo>
                      <a:pt x="1547" y="2919"/>
                    </a:lnTo>
                    <a:lnTo>
                      <a:pt x="1566" y="3035"/>
                    </a:lnTo>
                    <a:lnTo>
                      <a:pt x="1566" y="3132"/>
                    </a:lnTo>
                    <a:lnTo>
                      <a:pt x="1566" y="3170"/>
                    </a:lnTo>
                    <a:lnTo>
                      <a:pt x="1547" y="3248"/>
                    </a:lnTo>
                    <a:lnTo>
                      <a:pt x="1547" y="3267"/>
                    </a:lnTo>
                    <a:lnTo>
                      <a:pt x="1489" y="3344"/>
                    </a:lnTo>
                    <a:lnTo>
                      <a:pt x="1508" y="3325"/>
                    </a:lnTo>
                    <a:lnTo>
                      <a:pt x="1489" y="3364"/>
                    </a:lnTo>
                    <a:lnTo>
                      <a:pt x="1412" y="3441"/>
                    </a:lnTo>
                    <a:lnTo>
                      <a:pt x="1354" y="3499"/>
                    </a:lnTo>
                    <a:lnTo>
                      <a:pt x="1315" y="3518"/>
                    </a:lnTo>
                    <a:lnTo>
                      <a:pt x="1315" y="3518"/>
                    </a:lnTo>
                    <a:lnTo>
                      <a:pt x="1334" y="3499"/>
                    </a:lnTo>
                    <a:lnTo>
                      <a:pt x="1334" y="3499"/>
                    </a:lnTo>
                    <a:lnTo>
                      <a:pt x="1296" y="3518"/>
                    </a:lnTo>
                    <a:lnTo>
                      <a:pt x="1199" y="3596"/>
                    </a:lnTo>
                    <a:lnTo>
                      <a:pt x="1122" y="3634"/>
                    </a:lnTo>
                    <a:lnTo>
                      <a:pt x="1083" y="3663"/>
                    </a:lnTo>
                    <a:lnTo>
                      <a:pt x="1076" y="3667"/>
                    </a:lnTo>
                    <a:lnTo>
                      <a:pt x="1076" y="3667"/>
                    </a:lnTo>
                    <a:lnTo>
                      <a:pt x="1067" y="3658"/>
                    </a:lnTo>
                    <a:lnTo>
                      <a:pt x="1044" y="3576"/>
                    </a:lnTo>
                    <a:lnTo>
                      <a:pt x="1006" y="3441"/>
                    </a:lnTo>
                    <a:lnTo>
                      <a:pt x="1025" y="3460"/>
                    </a:lnTo>
                    <a:lnTo>
                      <a:pt x="1006" y="3344"/>
                    </a:lnTo>
                    <a:lnTo>
                      <a:pt x="986" y="2977"/>
                    </a:lnTo>
                    <a:lnTo>
                      <a:pt x="986" y="2571"/>
                    </a:lnTo>
                    <a:lnTo>
                      <a:pt x="1025" y="2185"/>
                    </a:lnTo>
                    <a:lnTo>
                      <a:pt x="1025" y="2165"/>
                    </a:lnTo>
                    <a:lnTo>
                      <a:pt x="1025" y="2049"/>
                    </a:lnTo>
                    <a:lnTo>
                      <a:pt x="1064" y="1837"/>
                    </a:lnTo>
                    <a:lnTo>
                      <a:pt x="1076" y="1752"/>
                    </a:lnTo>
                    <a:close/>
                    <a:moveTo>
                      <a:pt x="1102" y="3712"/>
                    </a:moveTo>
                    <a:lnTo>
                      <a:pt x="1102" y="3712"/>
                    </a:lnTo>
                    <a:lnTo>
                      <a:pt x="1102" y="3712"/>
                    </a:lnTo>
                    <a:close/>
                    <a:moveTo>
                      <a:pt x="1083" y="3692"/>
                    </a:moveTo>
                    <a:lnTo>
                      <a:pt x="1102" y="3712"/>
                    </a:lnTo>
                    <a:lnTo>
                      <a:pt x="1096" y="3699"/>
                    </a:lnTo>
                    <a:lnTo>
                      <a:pt x="1122" y="3712"/>
                    </a:lnTo>
                    <a:lnTo>
                      <a:pt x="1141" y="3750"/>
                    </a:lnTo>
                    <a:lnTo>
                      <a:pt x="1122" y="3750"/>
                    </a:lnTo>
                    <a:lnTo>
                      <a:pt x="1102" y="3712"/>
                    </a:lnTo>
                    <a:lnTo>
                      <a:pt x="1089" y="3705"/>
                    </a:lnTo>
                    <a:lnTo>
                      <a:pt x="1083" y="3692"/>
                    </a:lnTo>
                    <a:close/>
                    <a:moveTo>
                      <a:pt x="735" y="0"/>
                    </a:moveTo>
                    <a:lnTo>
                      <a:pt x="658" y="19"/>
                    </a:lnTo>
                    <a:lnTo>
                      <a:pt x="561" y="77"/>
                    </a:lnTo>
                    <a:lnTo>
                      <a:pt x="484" y="135"/>
                    </a:lnTo>
                    <a:lnTo>
                      <a:pt x="426" y="213"/>
                    </a:lnTo>
                    <a:lnTo>
                      <a:pt x="387" y="290"/>
                    </a:lnTo>
                    <a:lnTo>
                      <a:pt x="348" y="387"/>
                    </a:lnTo>
                    <a:lnTo>
                      <a:pt x="329" y="464"/>
                    </a:lnTo>
                    <a:lnTo>
                      <a:pt x="329" y="509"/>
                    </a:lnTo>
                    <a:lnTo>
                      <a:pt x="310" y="541"/>
                    </a:lnTo>
                    <a:lnTo>
                      <a:pt x="290" y="619"/>
                    </a:lnTo>
                    <a:lnTo>
                      <a:pt x="213" y="967"/>
                    </a:lnTo>
                    <a:lnTo>
                      <a:pt x="155" y="1315"/>
                    </a:lnTo>
                    <a:lnTo>
                      <a:pt x="78" y="2011"/>
                    </a:lnTo>
                    <a:lnTo>
                      <a:pt x="20" y="2475"/>
                    </a:lnTo>
                    <a:lnTo>
                      <a:pt x="0" y="2938"/>
                    </a:lnTo>
                    <a:lnTo>
                      <a:pt x="20" y="3170"/>
                    </a:lnTo>
                    <a:lnTo>
                      <a:pt x="39" y="3402"/>
                    </a:lnTo>
                    <a:lnTo>
                      <a:pt x="78" y="3634"/>
                    </a:lnTo>
                    <a:lnTo>
                      <a:pt x="116" y="3847"/>
                    </a:lnTo>
                    <a:lnTo>
                      <a:pt x="194" y="4060"/>
                    </a:lnTo>
                    <a:lnTo>
                      <a:pt x="290" y="4253"/>
                    </a:lnTo>
                    <a:lnTo>
                      <a:pt x="368" y="4330"/>
                    </a:lnTo>
                    <a:lnTo>
                      <a:pt x="426" y="4408"/>
                    </a:lnTo>
                    <a:lnTo>
                      <a:pt x="522" y="4485"/>
                    </a:lnTo>
                    <a:lnTo>
                      <a:pt x="600" y="4543"/>
                    </a:lnTo>
                    <a:lnTo>
                      <a:pt x="716" y="4601"/>
                    </a:lnTo>
                    <a:lnTo>
                      <a:pt x="832" y="4640"/>
                    </a:lnTo>
                    <a:lnTo>
                      <a:pt x="1199" y="4640"/>
                    </a:lnTo>
                    <a:lnTo>
                      <a:pt x="1315" y="4601"/>
                    </a:lnTo>
                    <a:lnTo>
                      <a:pt x="1547" y="4504"/>
                    </a:lnTo>
                    <a:lnTo>
                      <a:pt x="1779" y="4369"/>
                    </a:lnTo>
                    <a:lnTo>
                      <a:pt x="2011" y="4195"/>
                    </a:lnTo>
                    <a:lnTo>
                      <a:pt x="2204" y="4002"/>
                    </a:lnTo>
                    <a:lnTo>
                      <a:pt x="2301" y="3886"/>
                    </a:lnTo>
                    <a:lnTo>
                      <a:pt x="2359" y="3770"/>
                    </a:lnTo>
                    <a:lnTo>
                      <a:pt x="2436" y="3615"/>
                    </a:lnTo>
                    <a:lnTo>
                      <a:pt x="2475" y="3460"/>
                    </a:lnTo>
                    <a:lnTo>
                      <a:pt x="2513" y="3306"/>
                    </a:lnTo>
                    <a:lnTo>
                      <a:pt x="2533" y="3151"/>
                    </a:lnTo>
                    <a:lnTo>
                      <a:pt x="2533" y="2996"/>
                    </a:lnTo>
                    <a:lnTo>
                      <a:pt x="2513" y="2822"/>
                    </a:lnTo>
                    <a:lnTo>
                      <a:pt x="2455" y="2513"/>
                    </a:lnTo>
                    <a:lnTo>
                      <a:pt x="2339" y="2165"/>
                    </a:lnTo>
                    <a:lnTo>
                      <a:pt x="2204" y="1817"/>
                    </a:lnTo>
                    <a:lnTo>
                      <a:pt x="2049" y="1508"/>
                    </a:lnTo>
                    <a:lnTo>
                      <a:pt x="1875" y="1179"/>
                    </a:lnTo>
                    <a:lnTo>
                      <a:pt x="1566" y="696"/>
                    </a:lnTo>
                    <a:lnTo>
                      <a:pt x="1218" y="232"/>
                    </a:lnTo>
                    <a:lnTo>
                      <a:pt x="1160" y="155"/>
                    </a:lnTo>
                    <a:lnTo>
                      <a:pt x="1083" y="97"/>
                    </a:lnTo>
                    <a:lnTo>
                      <a:pt x="1006" y="58"/>
                    </a:lnTo>
                    <a:lnTo>
                      <a:pt x="928" y="19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2242300" y="-3844050"/>
                <a:ext cx="6285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4641" extrusionOk="0">
                    <a:moveTo>
                      <a:pt x="1057" y="1752"/>
                    </a:moveTo>
                    <a:lnTo>
                      <a:pt x="1180" y="1972"/>
                    </a:lnTo>
                    <a:lnTo>
                      <a:pt x="1315" y="2204"/>
                    </a:lnTo>
                    <a:lnTo>
                      <a:pt x="1334" y="2243"/>
                    </a:lnTo>
                    <a:lnTo>
                      <a:pt x="1392" y="2398"/>
                    </a:lnTo>
                    <a:lnTo>
                      <a:pt x="1470" y="2649"/>
                    </a:lnTo>
                    <a:lnTo>
                      <a:pt x="1528" y="2881"/>
                    </a:lnTo>
                    <a:lnTo>
                      <a:pt x="1528" y="2920"/>
                    </a:lnTo>
                    <a:lnTo>
                      <a:pt x="1547" y="3036"/>
                    </a:lnTo>
                    <a:lnTo>
                      <a:pt x="1547" y="3132"/>
                    </a:lnTo>
                    <a:lnTo>
                      <a:pt x="1547" y="3171"/>
                    </a:lnTo>
                    <a:lnTo>
                      <a:pt x="1528" y="3248"/>
                    </a:lnTo>
                    <a:lnTo>
                      <a:pt x="1528" y="3268"/>
                    </a:lnTo>
                    <a:lnTo>
                      <a:pt x="1489" y="3345"/>
                    </a:lnTo>
                    <a:lnTo>
                      <a:pt x="1489" y="3326"/>
                    </a:lnTo>
                    <a:lnTo>
                      <a:pt x="1470" y="3364"/>
                    </a:lnTo>
                    <a:lnTo>
                      <a:pt x="1392" y="3442"/>
                    </a:lnTo>
                    <a:lnTo>
                      <a:pt x="1354" y="3480"/>
                    </a:lnTo>
                    <a:lnTo>
                      <a:pt x="1354" y="3480"/>
                    </a:lnTo>
                    <a:lnTo>
                      <a:pt x="1354" y="3480"/>
                    </a:lnTo>
                    <a:lnTo>
                      <a:pt x="1315" y="3506"/>
                    </a:lnTo>
                    <a:lnTo>
                      <a:pt x="1315" y="3506"/>
                    </a:lnTo>
                    <a:lnTo>
                      <a:pt x="1334" y="3500"/>
                    </a:lnTo>
                    <a:lnTo>
                      <a:pt x="1334" y="3500"/>
                    </a:lnTo>
                    <a:lnTo>
                      <a:pt x="1296" y="3519"/>
                    </a:lnTo>
                    <a:lnTo>
                      <a:pt x="1315" y="3506"/>
                    </a:lnTo>
                    <a:lnTo>
                      <a:pt x="1315" y="3506"/>
                    </a:lnTo>
                    <a:lnTo>
                      <a:pt x="1276" y="3519"/>
                    </a:lnTo>
                    <a:lnTo>
                      <a:pt x="1180" y="3596"/>
                    </a:lnTo>
                    <a:lnTo>
                      <a:pt x="1102" y="3635"/>
                    </a:lnTo>
                    <a:lnTo>
                      <a:pt x="1063" y="3665"/>
                    </a:lnTo>
                    <a:lnTo>
                      <a:pt x="1025" y="3577"/>
                    </a:lnTo>
                    <a:lnTo>
                      <a:pt x="1006" y="3442"/>
                    </a:lnTo>
                    <a:lnTo>
                      <a:pt x="1006" y="3461"/>
                    </a:lnTo>
                    <a:lnTo>
                      <a:pt x="986" y="3345"/>
                    </a:lnTo>
                    <a:lnTo>
                      <a:pt x="967" y="2978"/>
                    </a:lnTo>
                    <a:lnTo>
                      <a:pt x="967" y="2572"/>
                    </a:lnTo>
                    <a:lnTo>
                      <a:pt x="1006" y="2185"/>
                    </a:lnTo>
                    <a:lnTo>
                      <a:pt x="1006" y="2166"/>
                    </a:lnTo>
                    <a:lnTo>
                      <a:pt x="1006" y="2050"/>
                    </a:lnTo>
                    <a:lnTo>
                      <a:pt x="1044" y="1837"/>
                    </a:lnTo>
                    <a:lnTo>
                      <a:pt x="1057" y="1752"/>
                    </a:lnTo>
                    <a:close/>
                    <a:moveTo>
                      <a:pt x="1083" y="3654"/>
                    </a:moveTo>
                    <a:lnTo>
                      <a:pt x="1066" y="3672"/>
                    </a:lnTo>
                    <a:lnTo>
                      <a:pt x="1064" y="3667"/>
                    </a:lnTo>
                    <a:lnTo>
                      <a:pt x="1083" y="3654"/>
                    </a:lnTo>
                    <a:close/>
                    <a:moveTo>
                      <a:pt x="1078" y="3700"/>
                    </a:moveTo>
                    <a:lnTo>
                      <a:pt x="1102" y="3712"/>
                    </a:lnTo>
                    <a:lnTo>
                      <a:pt x="1122" y="3751"/>
                    </a:lnTo>
                    <a:lnTo>
                      <a:pt x="1093" y="3722"/>
                    </a:lnTo>
                    <a:lnTo>
                      <a:pt x="1083" y="3712"/>
                    </a:lnTo>
                    <a:lnTo>
                      <a:pt x="1078" y="3700"/>
                    </a:lnTo>
                    <a:close/>
                    <a:moveTo>
                      <a:pt x="716" y="1"/>
                    </a:moveTo>
                    <a:lnTo>
                      <a:pt x="639" y="20"/>
                    </a:lnTo>
                    <a:lnTo>
                      <a:pt x="542" y="78"/>
                    </a:lnTo>
                    <a:lnTo>
                      <a:pt x="484" y="136"/>
                    </a:lnTo>
                    <a:lnTo>
                      <a:pt x="407" y="213"/>
                    </a:lnTo>
                    <a:lnTo>
                      <a:pt x="368" y="291"/>
                    </a:lnTo>
                    <a:lnTo>
                      <a:pt x="329" y="387"/>
                    </a:lnTo>
                    <a:lnTo>
                      <a:pt x="310" y="465"/>
                    </a:lnTo>
                    <a:lnTo>
                      <a:pt x="310" y="542"/>
                    </a:lnTo>
                    <a:lnTo>
                      <a:pt x="271" y="619"/>
                    </a:lnTo>
                    <a:lnTo>
                      <a:pt x="194" y="967"/>
                    </a:lnTo>
                    <a:lnTo>
                      <a:pt x="136" y="1315"/>
                    </a:lnTo>
                    <a:lnTo>
                      <a:pt x="59" y="2011"/>
                    </a:lnTo>
                    <a:lnTo>
                      <a:pt x="20" y="2475"/>
                    </a:lnTo>
                    <a:lnTo>
                      <a:pt x="1" y="2939"/>
                    </a:lnTo>
                    <a:lnTo>
                      <a:pt x="1" y="3171"/>
                    </a:lnTo>
                    <a:lnTo>
                      <a:pt x="20" y="3403"/>
                    </a:lnTo>
                    <a:lnTo>
                      <a:pt x="59" y="3635"/>
                    </a:lnTo>
                    <a:lnTo>
                      <a:pt x="97" y="3847"/>
                    </a:lnTo>
                    <a:lnTo>
                      <a:pt x="175" y="4060"/>
                    </a:lnTo>
                    <a:lnTo>
                      <a:pt x="291" y="4253"/>
                    </a:lnTo>
                    <a:lnTo>
                      <a:pt x="349" y="4331"/>
                    </a:lnTo>
                    <a:lnTo>
                      <a:pt x="426" y="4408"/>
                    </a:lnTo>
                    <a:lnTo>
                      <a:pt x="503" y="4485"/>
                    </a:lnTo>
                    <a:lnTo>
                      <a:pt x="600" y="4543"/>
                    </a:lnTo>
                    <a:lnTo>
                      <a:pt x="696" y="4601"/>
                    </a:lnTo>
                    <a:lnTo>
                      <a:pt x="832" y="4640"/>
                    </a:lnTo>
                    <a:lnTo>
                      <a:pt x="1180" y="4640"/>
                    </a:lnTo>
                    <a:lnTo>
                      <a:pt x="1296" y="4601"/>
                    </a:lnTo>
                    <a:lnTo>
                      <a:pt x="1528" y="4505"/>
                    </a:lnTo>
                    <a:lnTo>
                      <a:pt x="1760" y="4369"/>
                    </a:lnTo>
                    <a:lnTo>
                      <a:pt x="1992" y="4195"/>
                    </a:lnTo>
                    <a:lnTo>
                      <a:pt x="2204" y="4002"/>
                    </a:lnTo>
                    <a:lnTo>
                      <a:pt x="2282" y="3886"/>
                    </a:lnTo>
                    <a:lnTo>
                      <a:pt x="2359" y="3770"/>
                    </a:lnTo>
                    <a:lnTo>
                      <a:pt x="2417" y="3616"/>
                    </a:lnTo>
                    <a:lnTo>
                      <a:pt x="2475" y="3461"/>
                    </a:lnTo>
                    <a:lnTo>
                      <a:pt x="2494" y="3306"/>
                    </a:lnTo>
                    <a:lnTo>
                      <a:pt x="2514" y="3152"/>
                    </a:lnTo>
                    <a:lnTo>
                      <a:pt x="2514" y="2997"/>
                    </a:lnTo>
                    <a:lnTo>
                      <a:pt x="2494" y="2823"/>
                    </a:lnTo>
                    <a:lnTo>
                      <a:pt x="2436" y="2514"/>
                    </a:lnTo>
                    <a:lnTo>
                      <a:pt x="2340" y="2166"/>
                    </a:lnTo>
                    <a:lnTo>
                      <a:pt x="2204" y="1818"/>
                    </a:lnTo>
                    <a:lnTo>
                      <a:pt x="2030" y="1508"/>
                    </a:lnTo>
                    <a:lnTo>
                      <a:pt x="1856" y="1180"/>
                    </a:lnTo>
                    <a:lnTo>
                      <a:pt x="1547" y="696"/>
                    </a:lnTo>
                    <a:lnTo>
                      <a:pt x="1218" y="233"/>
                    </a:lnTo>
                    <a:lnTo>
                      <a:pt x="1141" y="155"/>
                    </a:lnTo>
                    <a:lnTo>
                      <a:pt x="1083" y="97"/>
                    </a:lnTo>
                    <a:lnTo>
                      <a:pt x="986" y="59"/>
                    </a:lnTo>
                    <a:lnTo>
                      <a:pt x="909" y="20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1496600" y="-3916550"/>
                <a:ext cx="9330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3810" extrusionOk="0">
                    <a:moveTo>
                      <a:pt x="2476" y="1467"/>
                    </a:moveTo>
                    <a:lnTo>
                      <a:pt x="2475" y="1470"/>
                    </a:lnTo>
                    <a:lnTo>
                      <a:pt x="2456" y="1528"/>
                    </a:lnTo>
                    <a:lnTo>
                      <a:pt x="2359" y="1760"/>
                    </a:lnTo>
                    <a:lnTo>
                      <a:pt x="2243" y="1992"/>
                    </a:lnTo>
                    <a:lnTo>
                      <a:pt x="2146" y="2205"/>
                    </a:lnTo>
                    <a:lnTo>
                      <a:pt x="2011" y="2417"/>
                    </a:lnTo>
                    <a:lnTo>
                      <a:pt x="1953" y="2514"/>
                    </a:lnTo>
                    <a:lnTo>
                      <a:pt x="1972" y="2456"/>
                    </a:lnTo>
                    <a:lnTo>
                      <a:pt x="1934" y="2514"/>
                    </a:lnTo>
                    <a:lnTo>
                      <a:pt x="1779" y="2688"/>
                    </a:lnTo>
                    <a:lnTo>
                      <a:pt x="1741" y="2727"/>
                    </a:lnTo>
                    <a:lnTo>
                      <a:pt x="1760" y="2727"/>
                    </a:lnTo>
                    <a:lnTo>
                      <a:pt x="1702" y="2765"/>
                    </a:lnTo>
                    <a:lnTo>
                      <a:pt x="1625" y="2804"/>
                    </a:lnTo>
                    <a:lnTo>
                      <a:pt x="1605" y="2804"/>
                    </a:lnTo>
                    <a:lnTo>
                      <a:pt x="1528" y="2843"/>
                    </a:lnTo>
                    <a:lnTo>
                      <a:pt x="1451" y="2843"/>
                    </a:lnTo>
                    <a:lnTo>
                      <a:pt x="1199" y="2804"/>
                    </a:lnTo>
                    <a:lnTo>
                      <a:pt x="1083" y="2785"/>
                    </a:lnTo>
                    <a:lnTo>
                      <a:pt x="1025" y="2765"/>
                    </a:lnTo>
                    <a:lnTo>
                      <a:pt x="1064" y="2765"/>
                    </a:lnTo>
                    <a:lnTo>
                      <a:pt x="1025" y="2746"/>
                    </a:lnTo>
                    <a:lnTo>
                      <a:pt x="1006" y="2746"/>
                    </a:lnTo>
                    <a:lnTo>
                      <a:pt x="976" y="2731"/>
                    </a:lnTo>
                    <a:lnTo>
                      <a:pt x="1029" y="2638"/>
                    </a:lnTo>
                    <a:lnTo>
                      <a:pt x="1045" y="2630"/>
                    </a:lnTo>
                    <a:lnTo>
                      <a:pt x="1103" y="2553"/>
                    </a:lnTo>
                    <a:lnTo>
                      <a:pt x="1219" y="2417"/>
                    </a:lnTo>
                    <a:lnTo>
                      <a:pt x="1354" y="2301"/>
                    </a:lnTo>
                    <a:lnTo>
                      <a:pt x="1489" y="2166"/>
                    </a:lnTo>
                    <a:lnTo>
                      <a:pt x="1586" y="2108"/>
                    </a:lnTo>
                    <a:lnTo>
                      <a:pt x="1528" y="2127"/>
                    </a:lnTo>
                    <a:lnTo>
                      <a:pt x="1528" y="2127"/>
                    </a:lnTo>
                    <a:lnTo>
                      <a:pt x="1605" y="2089"/>
                    </a:lnTo>
                    <a:lnTo>
                      <a:pt x="1953" y="1818"/>
                    </a:lnTo>
                    <a:lnTo>
                      <a:pt x="2262" y="1605"/>
                    </a:lnTo>
                    <a:lnTo>
                      <a:pt x="2476" y="1467"/>
                    </a:lnTo>
                    <a:close/>
                    <a:moveTo>
                      <a:pt x="3268" y="1"/>
                    </a:moveTo>
                    <a:lnTo>
                      <a:pt x="3171" y="20"/>
                    </a:lnTo>
                    <a:lnTo>
                      <a:pt x="3074" y="40"/>
                    </a:lnTo>
                    <a:lnTo>
                      <a:pt x="2997" y="78"/>
                    </a:lnTo>
                    <a:lnTo>
                      <a:pt x="2920" y="136"/>
                    </a:lnTo>
                    <a:lnTo>
                      <a:pt x="2915" y="142"/>
                    </a:lnTo>
                    <a:lnTo>
                      <a:pt x="2915" y="142"/>
                    </a:lnTo>
                    <a:lnTo>
                      <a:pt x="2862" y="156"/>
                    </a:lnTo>
                    <a:lnTo>
                      <a:pt x="2765" y="194"/>
                    </a:lnTo>
                    <a:lnTo>
                      <a:pt x="2436" y="368"/>
                    </a:lnTo>
                    <a:lnTo>
                      <a:pt x="2108" y="562"/>
                    </a:lnTo>
                    <a:lnTo>
                      <a:pt x="1779" y="774"/>
                    </a:lnTo>
                    <a:lnTo>
                      <a:pt x="1470" y="987"/>
                    </a:lnTo>
                    <a:lnTo>
                      <a:pt x="1103" y="1257"/>
                    </a:lnTo>
                    <a:lnTo>
                      <a:pt x="716" y="1547"/>
                    </a:lnTo>
                    <a:lnTo>
                      <a:pt x="542" y="1721"/>
                    </a:lnTo>
                    <a:lnTo>
                      <a:pt x="387" y="1895"/>
                    </a:lnTo>
                    <a:lnTo>
                      <a:pt x="233" y="2089"/>
                    </a:lnTo>
                    <a:lnTo>
                      <a:pt x="117" y="2282"/>
                    </a:lnTo>
                    <a:lnTo>
                      <a:pt x="78" y="2398"/>
                    </a:lnTo>
                    <a:lnTo>
                      <a:pt x="39" y="2514"/>
                    </a:lnTo>
                    <a:lnTo>
                      <a:pt x="1" y="2630"/>
                    </a:lnTo>
                    <a:lnTo>
                      <a:pt x="1" y="2746"/>
                    </a:lnTo>
                    <a:lnTo>
                      <a:pt x="1" y="2862"/>
                    </a:lnTo>
                    <a:lnTo>
                      <a:pt x="20" y="2978"/>
                    </a:lnTo>
                    <a:lnTo>
                      <a:pt x="59" y="3094"/>
                    </a:lnTo>
                    <a:lnTo>
                      <a:pt x="97" y="3210"/>
                    </a:lnTo>
                    <a:lnTo>
                      <a:pt x="175" y="3307"/>
                    </a:lnTo>
                    <a:lnTo>
                      <a:pt x="271" y="3403"/>
                    </a:lnTo>
                    <a:lnTo>
                      <a:pt x="368" y="3481"/>
                    </a:lnTo>
                    <a:lnTo>
                      <a:pt x="465" y="3558"/>
                    </a:lnTo>
                    <a:lnTo>
                      <a:pt x="697" y="3654"/>
                    </a:lnTo>
                    <a:lnTo>
                      <a:pt x="948" y="3732"/>
                    </a:lnTo>
                    <a:lnTo>
                      <a:pt x="1257" y="3790"/>
                    </a:lnTo>
                    <a:lnTo>
                      <a:pt x="1393" y="3809"/>
                    </a:lnTo>
                    <a:lnTo>
                      <a:pt x="1547" y="3809"/>
                    </a:lnTo>
                    <a:lnTo>
                      <a:pt x="1683" y="3790"/>
                    </a:lnTo>
                    <a:lnTo>
                      <a:pt x="1837" y="3751"/>
                    </a:lnTo>
                    <a:lnTo>
                      <a:pt x="1972" y="3712"/>
                    </a:lnTo>
                    <a:lnTo>
                      <a:pt x="2127" y="3635"/>
                    </a:lnTo>
                    <a:lnTo>
                      <a:pt x="2243" y="3558"/>
                    </a:lnTo>
                    <a:lnTo>
                      <a:pt x="2359" y="3481"/>
                    </a:lnTo>
                    <a:lnTo>
                      <a:pt x="2572" y="3268"/>
                    </a:lnTo>
                    <a:lnTo>
                      <a:pt x="2746" y="3036"/>
                    </a:lnTo>
                    <a:lnTo>
                      <a:pt x="2900" y="2804"/>
                    </a:lnTo>
                    <a:lnTo>
                      <a:pt x="3055" y="2553"/>
                    </a:lnTo>
                    <a:lnTo>
                      <a:pt x="3190" y="2282"/>
                    </a:lnTo>
                    <a:lnTo>
                      <a:pt x="3306" y="2011"/>
                    </a:lnTo>
                    <a:lnTo>
                      <a:pt x="3403" y="1741"/>
                    </a:lnTo>
                    <a:lnTo>
                      <a:pt x="3577" y="1161"/>
                    </a:lnTo>
                    <a:lnTo>
                      <a:pt x="3712" y="600"/>
                    </a:lnTo>
                    <a:lnTo>
                      <a:pt x="3732" y="504"/>
                    </a:lnTo>
                    <a:lnTo>
                      <a:pt x="3732" y="407"/>
                    </a:lnTo>
                    <a:lnTo>
                      <a:pt x="3693" y="330"/>
                    </a:lnTo>
                    <a:lnTo>
                      <a:pt x="3654" y="233"/>
                    </a:lnTo>
                    <a:lnTo>
                      <a:pt x="3596" y="156"/>
                    </a:lnTo>
                    <a:lnTo>
                      <a:pt x="3538" y="98"/>
                    </a:lnTo>
                    <a:lnTo>
                      <a:pt x="3461" y="40"/>
                    </a:lnTo>
                    <a:lnTo>
                      <a:pt x="3364" y="20"/>
                    </a:lnTo>
                    <a:lnTo>
                      <a:pt x="3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2391150" y="-4126775"/>
                <a:ext cx="667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641" extrusionOk="0">
                    <a:moveTo>
                      <a:pt x="1078" y="1614"/>
                    </a:moveTo>
                    <a:lnTo>
                      <a:pt x="1218" y="1895"/>
                    </a:lnTo>
                    <a:lnTo>
                      <a:pt x="1334" y="2127"/>
                    </a:lnTo>
                    <a:lnTo>
                      <a:pt x="1373" y="2185"/>
                    </a:lnTo>
                    <a:lnTo>
                      <a:pt x="1354" y="2166"/>
                    </a:lnTo>
                    <a:lnTo>
                      <a:pt x="1412" y="2301"/>
                    </a:lnTo>
                    <a:lnTo>
                      <a:pt x="1528" y="2572"/>
                    </a:lnTo>
                    <a:lnTo>
                      <a:pt x="1605" y="2823"/>
                    </a:lnTo>
                    <a:lnTo>
                      <a:pt x="1663" y="3055"/>
                    </a:lnTo>
                    <a:lnTo>
                      <a:pt x="1682" y="3132"/>
                    </a:lnTo>
                    <a:lnTo>
                      <a:pt x="1702" y="3210"/>
                    </a:lnTo>
                    <a:lnTo>
                      <a:pt x="1702" y="3403"/>
                    </a:lnTo>
                    <a:lnTo>
                      <a:pt x="1686" y="3500"/>
                    </a:lnTo>
                    <a:lnTo>
                      <a:pt x="1682" y="3500"/>
                    </a:lnTo>
                    <a:lnTo>
                      <a:pt x="1644" y="3577"/>
                    </a:lnTo>
                    <a:lnTo>
                      <a:pt x="1528" y="3616"/>
                    </a:lnTo>
                    <a:lnTo>
                      <a:pt x="1431" y="3654"/>
                    </a:lnTo>
                    <a:lnTo>
                      <a:pt x="1392" y="3654"/>
                    </a:lnTo>
                    <a:lnTo>
                      <a:pt x="1390" y="3657"/>
                    </a:lnTo>
                    <a:lnTo>
                      <a:pt x="1390" y="3657"/>
                    </a:lnTo>
                    <a:lnTo>
                      <a:pt x="1263" y="3671"/>
                    </a:lnTo>
                    <a:lnTo>
                      <a:pt x="1263" y="3671"/>
                    </a:lnTo>
                    <a:lnTo>
                      <a:pt x="1228" y="3664"/>
                    </a:lnTo>
                    <a:lnTo>
                      <a:pt x="1218" y="3654"/>
                    </a:lnTo>
                    <a:lnTo>
                      <a:pt x="1189" y="3645"/>
                    </a:lnTo>
                    <a:lnTo>
                      <a:pt x="1189" y="3645"/>
                    </a:lnTo>
                    <a:lnTo>
                      <a:pt x="1160" y="3616"/>
                    </a:lnTo>
                    <a:lnTo>
                      <a:pt x="1122" y="3558"/>
                    </a:lnTo>
                    <a:lnTo>
                      <a:pt x="1083" y="3500"/>
                    </a:lnTo>
                    <a:lnTo>
                      <a:pt x="1025" y="3345"/>
                    </a:lnTo>
                    <a:lnTo>
                      <a:pt x="1006" y="3248"/>
                    </a:lnTo>
                    <a:lnTo>
                      <a:pt x="986" y="3055"/>
                    </a:lnTo>
                    <a:lnTo>
                      <a:pt x="967" y="2843"/>
                    </a:lnTo>
                    <a:lnTo>
                      <a:pt x="986" y="2398"/>
                    </a:lnTo>
                    <a:lnTo>
                      <a:pt x="986" y="2205"/>
                    </a:lnTo>
                    <a:lnTo>
                      <a:pt x="1006" y="2147"/>
                    </a:lnTo>
                    <a:lnTo>
                      <a:pt x="1006" y="2089"/>
                    </a:lnTo>
                    <a:lnTo>
                      <a:pt x="1064" y="1702"/>
                    </a:lnTo>
                    <a:lnTo>
                      <a:pt x="1078" y="1614"/>
                    </a:lnTo>
                    <a:close/>
                    <a:moveTo>
                      <a:pt x="716" y="1"/>
                    </a:moveTo>
                    <a:lnTo>
                      <a:pt x="638" y="39"/>
                    </a:lnTo>
                    <a:lnTo>
                      <a:pt x="542" y="78"/>
                    </a:lnTo>
                    <a:lnTo>
                      <a:pt x="484" y="136"/>
                    </a:lnTo>
                    <a:lnTo>
                      <a:pt x="407" y="194"/>
                    </a:lnTo>
                    <a:lnTo>
                      <a:pt x="368" y="271"/>
                    </a:lnTo>
                    <a:lnTo>
                      <a:pt x="329" y="368"/>
                    </a:lnTo>
                    <a:lnTo>
                      <a:pt x="175" y="1083"/>
                    </a:lnTo>
                    <a:lnTo>
                      <a:pt x="117" y="1431"/>
                    </a:lnTo>
                    <a:lnTo>
                      <a:pt x="78" y="1779"/>
                    </a:lnTo>
                    <a:lnTo>
                      <a:pt x="20" y="2282"/>
                    </a:lnTo>
                    <a:lnTo>
                      <a:pt x="1" y="2533"/>
                    </a:lnTo>
                    <a:lnTo>
                      <a:pt x="1" y="2785"/>
                    </a:lnTo>
                    <a:lnTo>
                      <a:pt x="1" y="3036"/>
                    </a:lnTo>
                    <a:lnTo>
                      <a:pt x="39" y="3287"/>
                    </a:lnTo>
                    <a:lnTo>
                      <a:pt x="78" y="3538"/>
                    </a:lnTo>
                    <a:lnTo>
                      <a:pt x="155" y="3770"/>
                    </a:lnTo>
                    <a:lnTo>
                      <a:pt x="252" y="3983"/>
                    </a:lnTo>
                    <a:lnTo>
                      <a:pt x="387" y="4196"/>
                    </a:lnTo>
                    <a:lnTo>
                      <a:pt x="464" y="4292"/>
                    </a:lnTo>
                    <a:lnTo>
                      <a:pt x="542" y="4370"/>
                    </a:lnTo>
                    <a:lnTo>
                      <a:pt x="638" y="4447"/>
                    </a:lnTo>
                    <a:lnTo>
                      <a:pt x="754" y="4505"/>
                    </a:lnTo>
                    <a:lnTo>
                      <a:pt x="870" y="4563"/>
                    </a:lnTo>
                    <a:lnTo>
                      <a:pt x="1006" y="4602"/>
                    </a:lnTo>
                    <a:lnTo>
                      <a:pt x="1141" y="4621"/>
                    </a:lnTo>
                    <a:lnTo>
                      <a:pt x="1276" y="4640"/>
                    </a:lnTo>
                    <a:lnTo>
                      <a:pt x="1412" y="4621"/>
                    </a:lnTo>
                    <a:lnTo>
                      <a:pt x="1547" y="4602"/>
                    </a:lnTo>
                    <a:lnTo>
                      <a:pt x="1818" y="4544"/>
                    </a:lnTo>
                    <a:lnTo>
                      <a:pt x="1972" y="4486"/>
                    </a:lnTo>
                    <a:lnTo>
                      <a:pt x="2108" y="4408"/>
                    </a:lnTo>
                    <a:lnTo>
                      <a:pt x="2243" y="4331"/>
                    </a:lnTo>
                    <a:lnTo>
                      <a:pt x="2359" y="4215"/>
                    </a:lnTo>
                    <a:lnTo>
                      <a:pt x="2456" y="4099"/>
                    </a:lnTo>
                    <a:lnTo>
                      <a:pt x="2533" y="3964"/>
                    </a:lnTo>
                    <a:lnTo>
                      <a:pt x="2591" y="3828"/>
                    </a:lnTo>
                    <a:lnTo>
                      <a:pt x="2630" y="3674"/>
                    </a:lnTo>
                    <a:lnTo>
                      <a:pt x="2668" y="3519"/>
                    </a:lnTo>
                    <a:lnTo>
                      <a:pt x="2668" y="3364"/>
                    </a:lnTo>
                    <a:lnTo>
                      <a:pt x="2649" y="3074"/>
                    </a:lnTo>
                    <a:lnTo>
                      <a:pt x="2591" y="2785"/>
                    </a:lnTo>
                    <a:lnTo>
                      <a:pt x="2514" y="2495"/>
                    </a:lnTo>
                    <a:lnTo>
                      <a:pt x="2398" y="2147"/>
                    </a:lnTo>
                    <a:lnTo>
                      <a:pt x="2262" y="1818"/>
                    </a:lnTo>
                    <a:lnTo>
                      <a:pt x="2108" y="1489"/>
                    </a:lnTo>
                    <a:lnTo>
                      <a:pt x="1934" y="1180"/>
                    </a:lnTo>
                    <a:lnTo>
                      <a:pt x="1663" y="658"/>
                    </a:lnTo>
                    <a:lnTo>
                      <a:pt x="1547" y="465"/>
                    </a:lnTo>
                    <a:lnTo>
                      <a:pt x="1508" y="387"/>
                    </a:lnTo>
                    <a:lnTo>
                      <a:pt x="1470" y="310"/>
                    </a:lnTo>
                    <a:lnTo>
                      <a:pt x="1412" y="233"/>
                    </a:lnTo>
                    <a:lnTo>
                      <a:pt x="1354" y="175"/>
                    </a:lnTo>
                    <a:lnTo>
                      <a:pt x="1276" y="117"/>
                    </a:lnTo>
                    <a:lnTo>
                      <a:pt x="1199" y="78"/>
                    </a:lnTo>
                    <a:lnTo>
                      <a:pt x="1102" y="59"/>
                    </a:lnTo>
                    <a:lnTo>
                      <a:pt x="1044" y="59"/>
                    </a:lnTo>
                    <a:lnTo>
                      <a:pt x="1006" y="39"/>
                    </a:lnTo>
                    <a:lnTo>
                      <a:pt x="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2513425" y="-4126275"/>
                <a:ext cx="913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3790" extrusionOk="0">
                    <a:moveTo>
                      <a:pt x="2707" y="2745"/>
                    </a:moveTo>
                    <a:lnTo>
                      <a:pt x="2707" y="2745"/>
                    </a:lnTo>
                    <a:lnTo>
                      <a:pt x="2707" y="2745"/>
                    </a:lnTo>
                    <a:close/>
                    <a:moveTo>
                      <a:pt x="2745" y="2726"/>
                    </a:moveTo>
                    <a:lnTo>
                      <a:pt x="2705" y="2750"/>
                    </a:lnTo>
                    <a:lnTo>
                      <a:pt x="2707" y="2745"/>
                    </a:lnTo>
                    <a:lnTo>
                      <a:pt x="2704" y="2751"/>
                    </a:lnTo>
                    <a:lnTo>
                      <a:pt x="2697" y="2755"/>
                    </a:lnTo>
                    <a:lnTo>
                      <a:pt x="2707" y="2745"/>
                    </a:lnTo>
                    <a:lnTo>
                      <a:pt x="2745" y="2726"/>
                    </a:lnTo>
                    <a:close/>
                    <a:moveTo>
                      <a:pt x="2700" y="2758"/>
                    </a:moveTo>
                    <a:lnTo>
                      <a:pt x="2697" y="2765"/>
                    </a:lnTo>
                    <a:lnTo>
                      <a:pt x="2687" y="2765"/>
                    </a:lnTo>
                    <a:lnTo>
                      <a:pt x="2700" y="2758"/>
                    </a:lnTo>
                    <a:close/>
                    <a:moveTo>
                      <a:pt x="2726" y="2745"/>
                    </a:moveTo>
                    <a:lnTo>
                      <a:pt x="2707" y="2765"/>
                    </a:lnTo>
                    <a:lnTo>
                      <a:pt x="2700" y="2765"/>
                    </a:lnTo>
                    <a:lnTo>
                      <a:pt x="2703" y="2757"/>
                    </a:lnTo>
                    <a:lnTo>
                      <a:pt x="2726" y="2745"/>
                    </a:lnTo>
                    <a:close/>
                    <a:moveTo>
                      <a:pt x="2494" y="2823"/>
                    </a:moveTo>
                    <a:lnTo>
                      <a:pt x="2494" y="2835"/>
                    </a:lnTo>
                    <a:lnTo>
                      <a:pt x="2533" y="2823"/>
                    </a:lnTo>
                    <a:close/>
                    <a:moveTo>
                      <a:pt x="2691" y="2794"/>
                    </a:moveTo>
                    <a:lnTo>
                      <a:pt x="2707" y="2842"/>
                    </a:lnTo>
                    <a:lnTo>
                      <a:pt x="2687" y="2803"/>
                    </a:lnTo>
                    <a:lnTo>
                      <a:pt x="2691" y="2794"/>
                    </a:lnTo>
                    <a:close/>
                    <a:moveTo>
                      <a:pt x="1071" y="1100"/>
                    </a:moveTo>
                    <a:lnTo>
                      <a:pt x="1218" y="1218"/>
                    </a:lnTo>
                    <a:lnTo>
                      <a:pt x="1682" y="1605"/>
                    </a:lnTo>
                    <a:lnTo>
                      <a:pt x="1991" y="1895"/>
                    </a:lnTo>
                    <a:lnTo>
                      <a:pt x="2281" y="2185"/>
                    </a:lnTo>
                    <a:lnTo>
                      <a:pt x="2417" y="2320"/>
                    </a:lnTo>
                    <a:lnTo>
                      <a:pt x="2417" y="2339"/>
                    </a:lnTo>
                    <a:lnTo>
                      <a:pt x="2397" y="2320"/>
                    </a:lnTo>
                    <a:lnTo>
                      <a:pt x="2455" y="2397"/>
                    </a:lnTo>
                    <a:lnTo>
                      <a:pt x="2571" y="2533"/>
                    </a:lnTo>
                    <a:lnTo>
                      <a:pt x="2649" y="2687"/>
                    </a:lnTo>
                    <a:lnTo>
                      <a:pt x="2668" y="2726"/>
                    </a:lnTo>
                    <a:lnTo>
                      <a:pt x="2681" y="2765"/>
                    </a:lnTo>
                    <a:lnTo>
                      <a:pt x="2649" y="2784"/>
                    </a:lnTo>
                    <a:lnTo>
                      <a:pt x="2610" y="2803"/>
                    </a:lnTo>
                    <a:lnTo>
                      <a:pt x="2610" y="2803"/>
                    </a:lnTo>
                    <a:lnTo>
                      <a:pt x="2571" y="2823"/>
                    </a:lnTo>
                    <a:lnTo>
                      <a:pt x="2494" y="2842"/>
                    </a:lnTo>
                    <a:lnTo>
                      <a:pt x="2494" y="2835"/>
                    </a:lnTo>
                    <a:lnTo>
                      <a:pt x="2475" y="2842"/>
                    </a:lnTo>
                    <a:lnTo>
                      <a:pt x="2455" y="2842"/>
                    </a:lnTo>
                    <a:lnTo>
                      <a:pt x="2417" y="2823"/>
                    </a:lnTo>
                    <a:lnTo>
                      <a:pt x="2401" y="2839"/>
                    </a:lnTo>
                    <a:lnTo>
                      <a:pt x="2417" y="2842"/>
                    </a:lnTo>
                    <a:lnTo>
                      <a:pt x="2397" y="2842"/>
                    </a:lnTo>
                    <a:lnTo>
                      <a:pt x="2401" y="2839"/>
                    </a:lnTo>
                    <a:lnTo>
                      <a:pt x="2320" y="2823"/>
                    </a:lnTo>
                    <a:lnTo>
                      <a:pt x="2281" y="2803"/>
                    </a:lnTo>
                    <a:lnTo>
                      <a:pt x="2339" y="2823"/>
                    </a:lnTo>
                    <a:lnTo>
                      <a:pt x="2301" y="2803"/>
                    </a:lnTo>
                    <a:lnTo>
                      <a:pt x="2262" y="2784"/>
                    </a:lnTo>
                    <a:lnTo>
                      <a:pt x="2165" y="2745"/>
                    </a:lnTo>
                    <a:lnTo>
                      <a:pt x="2107" y="2687"/>
                    </a:lnTo>
                    <a:lnTo>
                      <a:pt x="2069" y="2668"/>
                    </a:lnTo>
                    <a:lnTo>
                      <a:pt x="2088" y="2687"/>
                    </a:lnTo>
                    <a:lnTo>
                      <a:pt x="1933" y="2552"/>
                    </a:lnTo>
                    <a:lnTo>
                      <a:pt x="1779" y="2397"/>
                    </a:lnTo>
                    <a:lnTo>
                      <a:pt x="1721" y="2320"/>
                    </a:lnTo>
                    <a:lnTo>
                      <a:pt x="1585" y="2127"/>
                    </a:lnTo>
                    <a:lnTo>
                      <a:pt x="1450" y="1914"/>
                    </a:lnTo>
                    <a:lnTo>
                      <a:pt x="1315" y="1682"/>
                    </a:lnTo>
                    <a:lnTo>
                      <a:pt x="1238" y="1527"/>
                    </a:lnTo>
                    <a:lnTo>
                      <a:pt x="1199" y="1450"/>
                    </a:lnTo>
                    <a:lnTo>
                      <a:pt x="1160" y="1353"/>
                    </a:lnTo>
                    <a:lnTo>
                      <a:pt x="1083" y="1141"/>
                    </a:lnTo>
                    <a:lnTo>
                      <a:pt x="1071" y="1100"/>
                    </a:lnTo>
                    <a:close/>
                    <a:moveTo>
                      <a:pt x="967" y="0"/>
                    </a:moveTo>
                    <a:lnTo>
                      <a:pt x="870" y="39"/>
                    </a:lnTo>
                    <a:lnTo>
                      <a:pt x="793" y="77"/>
                    </a:lnTo>
                    <a:lnTo>
                      <a:pt x="716" y="135"/>
                    </a:lnTo>
                    <a:lnTo>
                      <a:pt x="658" y="213"/>
                    </a:lnTo>
                    <a:lnTo>
                      <a:pt x="636" y="267"/>
                    </a:lnTo>
                    <a:lnTo>
                      <a:pt x="561" y="251"/>
                    </a:lnTo>
                    <a:lnTo>
                      <a:pt x="464" y="251"/>
                    </a:lnTo>
                    <a:lnTo>
                      <a:pt x="368" y="271"/>
                    </a:lnTo>
                    <a:lnTo>
                      <a:pt x="290" y="309"/>
                    </a:lnTo>
                    <a:lnTo>
                      <a:pt x="194" y="348"/>
                    </a:lnTo>
                    <a:lnTo>
                      <a:pt x="136" y="406"/>
                    </a:lnTo>
                    <a:lnTo>
                      <a:pt x="78" y="483"/>
                    </a:lnTo>
                    <a:lnTo>
                      <a:pt x="20" y="561"/>
                    </a:lnTo>
                    <a:lnTo>
                      <a:pt x="0" y="657"/>
                    </a:lnTo>
                    <a:lnTo>
                      <a:pt x="0" y="754"/>
                    </a:lnTo>
                    <a:lnTo>
                      <a:pt x="39" y="986"/>
                    </a:lnTo>
                    <a:lnTo>
                      <a:pt x="78" y="1218"/>
                    </a:lnTo>
                    <a:lnTo>
                      <a:pt x="155" y="1431"/>
                    </a:lnTo>
                    <a:lnTo>
                      <a:pt x="232" y="1663"/>
                    </a:lnTo>
                    <a:lnTo>
                      <a:pt x="329" y="1875"/>
                    </a:lnTo>
                    <a:lnTo>
                      <a:pt x="426" y="2088"/>
                    </a:lnTo>
                    <a:lnTo>
                      <a:pt x="658" y="2494"/>
                    </a:lnTo>
                    <a:lnTo>
                      <a:pt x="793" y="2707"/>
                    </a:lnTo>
                    <a:lnTo>
                      <a:pt x="948" y="2919"/>
                    </a:lnTo>
                    <a:lnTo>
                      <a:pt x="1122" y="3112"/>
                    </a:lnTo>
                    <a:lnTo>
                      <a:pt x="1315" y="3306"/>
                    </a:lnTo>
                    <a:lnTo>
                      <a:pt x="1527" y="3480"/>
                    </a:lnTo>
                    <a:lnTo>
                      <a:pt x="1740" y="3615"/>
                    </a:lnTo>
                    <a:lnTo>
                      <a:pt x="1972" y="3712"/>
                    </a:lnTo>
                    <a:lnTo>
                      <a:pt x="2107" y="3750"/>
                    </a:lnTo>
                    <a:lnTo>
                      <a:pt x="2223" y="3789"/>
                    </a:lnTo>
                    <a:lnTo>
                      <a:pt x="2475" y="3789"/>
                    </a:lnTo>
                    <a:lnTo>
                      <a:pt x="2726" y="3770"/>
                    </a:lnTo>
                    <a:lnTo>
                      <a:pt x="2977" y="3692"/>
                    </a:lnTo>
                    <a:lnTo>
                      <a:pt x="3113" y="3634"/>
                    </a:lnTo>
                    <a:lnTo>
                      <a:pt x="3209" y="3576"/>
                    </a:lnTo>
                    <a:lnTo>
                      <a:pt x="3325" y="3499"/>
                    </a:lnTo>
                    <a:lnTo>
                      <a:pt x="3403" y="3422"/>
                    </a:lnTo>
                    <a:lnTo>
                      <a:pt x="3499" y="3325"/>
                    </a:lnTo>
                    <a:lnTo>
                      <a:pt x="3557" y="3209"/>
                    </a:lnTo>
                    <a:lnTo>
                      <a:pt x="3615" y="3112"/>
                    </a:lnTo>
                    <a:lnTo>
                      <a:pt x="3635" y="2977"/>
                    </a:lnTo>
                    <a:lnTo>
                      <a:pt x="3654" y="2842"/>
                    </a:lnTo>
                    <a:lnTo>
                      <a:pt x="3654" y="2707"/>
                    </a:lnTo>
                    <a:lnTo>
                      <a:pt x="3596" y="2494"/>
                    </a:lnTo>
                    <a:lnTo>
                      <a:pt x="3519" y="2281"/>
                    </a:lnTo>
                    <a:lnTo>
                      <a:pt x="3422" y="2069"/>
                    </a:lnTo>
                    <a:lnTo>
                      <a:pt x="3287" y="1875"/>
                    </a:lnTo>
                    <a:lnTo>
                      <a:pt x="3151" y="1701"/>
                    </a:lnTo>
                    <a:lnTo>
                      <a:pt x="2977" y="1527"/>
                    </a:lnTo>
                    <a:lnTo>
                      <a:pt x="2668" y="1199"/>
                    </a:lnTo>
                    <a:lnTo>
                      <a:pt x="2359" y="909"/>
                    </a:lnTo>
                    <a:lnTo>
                      <a:pt x="2049" y="657"/>
                    </a:lnTo>
                    <a:lnTo>
                      <a:pt x="1411" y="116"/>
                    </a:lnTo>
                    <a:lnTo>
                      <a:pt x="1334" y="77"/>
                    </a:lnTo>
                    <a:lnTo>
                      <a:pt x="1238" y="39"/>
                    </a:lnTo>
                    <a:lnTo>
                      <a:pt x="1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1282025" y="-3368975"/>
                <a:ext cx="754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663" extrusionOk="0">
                    <a:moveTo>
                      <a:pt x="387" y="0"/>
                    </a:moveTo>
                    <a:lnTo>
                      <a:pt x="310" y="39"/>
                    </a:lnTo>
                    <a:lnTo>
                      <a:pt x="213" y="77"/>
                    </a:lnTo>
                    <a:lnTo>
                      <a:pt x="136" y="135"/>
                    </a:lnTo>
                    <a:lnTo>
                      <a:pt x="78" y="213"/>
                    </a:lnTo>
                    <a:lnTo>
                      <a:pt x="39" y="290"/>
                    </a:lnTo>
                    <a:lnTo>
                      <a:pt x="1" y="367"/>
                    </a:lnTo>
                    <a:lnTo>
                      <a:pt x="1" y="464"/>
                    </a:lnTo>
                    <a:lnTo>
                      <a:pt x="1" y="561"/>
                    </a:lnTo>
                    <a:lnTo>
                      <a:pt x="20" y="657"/>
                    </a:lnTo>
                    <a:lnTo>
                      <a:pt x="59" y="735"/>
                    </a:lnTo>
                    <a:lnTo>
                      <a:pt x="175" y="909"/>
                    </a:lnTo>
                    <a:lnTo>
                      <a:pt x="310" y="1063"/>
                    </a:lnTo>
                    <a:lnTo>
                      <a:pt x="445" y="1199"/>
                    </a:lnTo>
                    <a:lnTo>
                      <a:pt x="600" y="1334"/>
                    </a:lnTo>
                    <a:lnTo>
                      <a:pt x="755" y="1450"/>
                    </a:lnTo>
                    <a:lnTo>
                      <a:pt x="948" y="1527"/>
                    </a:lnTo>
                    <a:lnTo>
                      <a:pt x="1122" y="1605"/>
                    </a:lnTo>
                    <a:lnTo>
                      <a:pt x="1315" y="1643"/>
                    </a:lnTo>
                    <a:lnTo>
                      <a:pt x="1547" y="1663"/>
                    </a:lnTo>
                    <a:lnTo>
                      <a:pt x="1760" y="1643"/>
                    </a:lnTo>
                    <a:lnTo>
                      <a:pt x="1972" y="1605"/>
                    </a:lnTo>
                    <a:lnTo>
                      <a:pt x="2185" y="1527"/>
                    </a:lnTo>
                    <a:lnTo>
                      <a:pt x="2378" y="1450"/>
                    </a:lnTo>
                    <a:lnTo>
                      <a:pt x="2552" y="1334"/>
                    </a:lnTo>
                    <a:lnTo>
                      <a:pt x="2726" y="1199"/>
                    </a:lnTo>
                    <a:lnTo>
                      <a:pt x="2900" y="1044"/>
                    </a:lnTo>
                    <a:lnTo>
                      <a:pt x="2939" y="967"/>
                    </a:lnTo>
                    <a:lnTo>
                      <a:pt x="2997" y="870"/>
                    </a:lnTo>
                    <a:lnTo>
                      <a:pt x="3016" y="793"/>
                    </a:lnTo>
                    <a:lnTo>
                      <a:pt x="3016" y="696"/>
                    </a:lnTo>
                    <a:lnTo>
                      <a:pt x="3016" y="599"/>
                    </a:lnTo>
                    <a:lnTo>
                      <a:pt x="2978" y="503"/>
                    </a:lnTo>
                    <a:lnTo>
                      <a:pt x="2939" y="425"/>
                    </a:lnTo>
                    <a:lnTo>
                      <a:pt x="2881" y="348"/>
                    </a:lnTo>
                    <a:lnTo>
                      <a:pt x="2804" y="290"/>
                    </a:lnTo>
                    <a:lnTo>
                      <a:pt x="2707" y="251"/>
                    </a:lnTo>
                    <a:lnTo>
                      <a:pt x="2610" y="232"/>
                    </a:lnTo>
                    <a:lnTo>
                      <a:pt x="2436" y="232"/>
                    </a:lnTo>
                    <a:lnTo>
                      <a:pt x="2340" y="251"/>
                    </a:lnTo>
                    <a:lnTo>
                      <a:pt x="2262" y="309"/>
                    </a:lnTo>
                    <a:lnTo>
                      <a:pt x="2185" y="367"/>
                    </a:lnTo>
                    <a:lnTo>
                      <a:pt x="2069" y="503"/>
                    </a:lnTo>
                    <a:lnTo>
                      <a:pt x="2030" y="522"/>
                    </a:lnTo>
                    <a:lnTo>
                      <a:pt x="2011" y="541"/>
                    </a:lnTo>
                    <a:lnTo>
                      <a:pt x="1876" y="619"/>
                    </a:lnTo>
                    <a:lnTo>
                      <a:pt x="1847" y="638"/>
                    </a:lnTo>
                    <a:lnTo>
                      <a:pt x="1837" y="638"/>
                    </a:lnTo>
                    <a:lnTo>
                      <a:pt x="1702" y="677"/>
                    </a:lnTo>
                    <a:lnTo>
                      <a:pt x="1644" y="696"/>
                    </a:lnTo>
                    <a:lnTo>
                      <a:pt x="1528" y="696"/>
                    </a:lnTo>
                    <a:lnTo>
                      <a:pt x="1412" y="677"/>
                    </a:lnTo>
                    <a:lnTo>
                      <a:pt x="1335" y="657"/>
                    </a:lnTo>
                    <a:lnTo>
                      <a:pt x="1373" y="657"/>
                    </a:lnTo>
                    <a:lnTo>
                      <a:pt x="1141" y="541"/>
                    </a:lnTo>
                    <a:lnTo>
                      <a:pt x="1161" y="541"/>
                    </a:lnTo>
                    <a:lnTo>
                      <a:pt x="1122" y="503"/>
                    </a:lnTo>
                    <a:lnTo>
                      <a:pt x="1006" y="406"/>
                    </a:lnTo>
                    <a:lnTo>
                      <a:pt x="967" y="348"/>
                    </a:lnTo>
                    <a:lnTo>
                      <a:pt x="987" y="367"/>
                    </a:lnTo>
                    <a:lnTo>
                      <a:pt x="890" y="232"/>
                    </a:lnTo>
                    <a:lnTo>
                      <a:pt x="832" y="155"/>
                    </a:lnTo>
                    <a:lnTo>
                      <a:pt x="755" y="97"/>
                    </a:lnTo>
                    <a:lnTo>
                      <a:pt x="677" y="39"/>
                    </a:lnTo>
                    <a:lnTo>
                      <a:pt x="581" y="19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44925" y="-3371875"/>
                <a:ext cx="9572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1953" extrusionOk="0">
                    <a:moveTo>
                      <a:pt x="2572" y="0"/>
                    </a:moveTo>
                    <a:lnTo>
                      <a:pt x="2359" y="19"/>
                    </a:lnTo>
                    <a:lnTo>
                      <a:pt x="2147" y="58"/>
                    </a:lnTo>
                    <a:lnTo>
                      <a:pt x="1934" y="116"/>
                    </a:lnTo>
                    <a:lnTo>
                      <a:pt x="1721" y="193"/>
                    </a:lnTo>
                    <a:lnTo>
                      <a:pt x="1509" y="271"/>
                    </a:lnTo>
                    <a:lnTo>
                      <a:pt x="1315" y="367"/>
                    </a:lnTo>
                    <a:lnTo>
                      <a:pt x="948" y="580"/>
                    </a:lnTo>
                    <a:lnTo>
                      <a:pt x="581" y="812"/>
                    </a:lnTo>
                    <a:lnTo>
                      <a:pt x="213" y="1063"/>
                    </a:lnTo>
                    <a:lnTo>
                      <a:pt x="155" y="1121"/>
                    </a:lnTo>
                    <a:lnTo>
                      <a:pt x="97" y="1199"/>
                    </a:lnTo>
                    <a:lnTo>
                      <a:pt x="39" y="1276"/>
                    </a:lnTo>
                    <a:lnTo>
                      <a:pt x="1" y="1373"/>
                    </a:lnTo>
                    <a:lnTo>
                      <a:pt x="1" y="1450"/>
                    </a:lnTo>
                    <a:lnTo>
                      <a:pt x="1" y="1547"/>
                    </a:lnTo>
                    <a:lnTo>
                      <a:pt x="20" y="1643"/>
                    </a:lnTo>
                    <a:lnTo>
                      <a:pt x="59" y="1721"/>
                    </a:lnTo>
                    <a:lnTo>
                      <a:pt x="117" y="1798"/>
                    </a:lnTo>
                    <a:lnTo>
                      <a:pt x="194" y="1856"/>
                    </a:lnTo>
                    <a:lnTo>
                      <a:pt x="271" y="1914"/>
                    </a:lnTo>
                    <a:lnTo>
                      <a:pt x="368" y="1953"/>
                    </a:lnTo>
                    <a:lnTo>
                      <a:pt x="561" y="1953"/>
                    </a:lnTo>
                    <a:lnTo>
                      <a:pt x="639" y="1933"/>
                    </a:lnTo>
                    <a:lnTo>
                      <a:pt x="735" y="1895"/>
                    </a:lnTo>
                    <a:lnTo>
                      <a:pt x="1064" y="1643"/>
                    </a:lnTo>
                    <a:lnTo>
                      <a:pt x="1412" y="1411"/>
                    </a:lnTo>
                    <a:lnTo>
                      <a:pt x="1721" y="1237"/>
                    </a:lnTo>
                    <a:lnTo>
                      <a:pt x="1799" y="1199"/>
                    </a:lnTo>
                    <a:lnTo>
                      <a:pt x="1876" y="1160"/>
                    </a:lnTo>
                    <a:lnTo>
                      <a:pt x="1837" y="1179"/>
                    </a:lnTo>
                    <a:lnTo>
                      <a:pt x="1837" y="1179"/>
                    </a:lnTo>
                    <a:lnTo>
                      <a:pt x="1895" y="1160"/>
                    </a:lnTo>
                    <a:lnTo>
                      <a:pt x="1973" y="1121"/>
                    </a:lnTo>
                    <a:lnTo>
                      <a:pt x="2301" y="1025"/>
                    </a:lnTo>
                    <a:lnTo>
                      <a:pt x="2379" y="1005"/>
                    </a:lnTo>
                    <a:lnTo>
                      <a:pt x="2379" y="986"/>
                    </a:lnTo>
                    <a:lnTo>
                      <a:pt x="2475" y="986"/>
                    </a:lnTo>
                    <a:lnTo>
                      <a:pt x="2553" y="967"/>
                    </a:lnTo>
                    <a:lnTo>
                      <a:pt x="2920" y="967"/>
                    </a:lnTo>
                    <a:lnTo>
                      <a:pt x="3016" y="986"/>
                    </a:lnTo>
                    <a:lnTo>
                      <a:pt x="3229" y="1025"/>
                    </a:lnTo>
                    <a:lnTo>
                      <a:pt x="3326" y="1044"/>
                    </a:lnTo>
                    <a:lnTo>
                      <a:pt x="3422" y="1025"/>
                    </a:lnTo>
                    <a:lnTo>
                      <a:pt x="3500" y="1005"/>
                    </a:lnTo>
                    <a:lnTo>
                      <a:pt x="3596" y="967"/>
                    </a:lnTo>
                    <a:lnTo>
                      <a:pt x="3674" y="909"/>
                    </a:lnTo>
                    <a:lnTo>
                      <a:pt x="3732" y="831"/>
                    </a:lnTo>
                    <a:lnTo>
                      <a:pt x="3790" y="754"/>
                    </a:lnTo>
                    <a:lnTo>
                      <a:pt x="3809" y="657"/>
                    </a:lnTo>
                    <a:lnTo>
                      <a:pt x="3828" y="561"/>
                    </a:lnTo>
                    <a:lnTo>
                      <a:pt x="3809" y="483"/>
                    </a:lnTo>
                    <a:lnTo>
                      <a:pt x="3790" y="387"/>
                    </a:lnTo>
                    <a:lnTo>
                      <a:pt x="3751" y="309"/>
                    </a:lnTo>
                    <a:lnTo>
                      <a:pt x="3693" y="232"/>
                    </a:lnTo>
                    <a:lnTo>
                      <a:pt x="3616" y="174"/>
                    </a:lnTo>
                    <a:lnTo>
                      <a:pt x="3538" y="116"/>
                    </a:lnTo>
                    <a:lnTo>
                      <a:pt x="3442" y="77"/>
                    </a:lnTo>
                    <a:lnTo>
                      <a:pt x="3229" y="39"/>
                    </a:lnTo>
                    <a:lnTo>
                      <a:pt x="3016" y="19"/>
                    </a:lnTo>
                    <a:lnTo>
                      <a:pt x="2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1776425" y="-3345775"/>
                <a:ext cx="2078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8313" h="4891" extrusionOk="0">
                    <a:moveTo>
                      <a:pt x="464" y="0"/>
                    </a:moveTo>
                    <a:lnTo>
                      <a:pt x="387" y="19"/>
                    </a:lnTo>
                    <a:lnTo>
                      <a:pt x="310" y="58"/>
                    </a:lnTo>
                    <a:lnTo>
                      <a:pt x="213" y="97"/>
                    </a:lnTo>
                    <a:lnTo>
                      <a:pt x="155" y="155"/>
                    </a:lnTo>
                    <a:lnTo>
                      <a:pt x="97" y="232"/>
                    </a:lnTo>
                    <a:lnTo>
                      <a:pt x="39" y="309"/>
                    </a:lnTo>
                    <a:lnTo>
                      <a:pt x="20" y="406"/>
                    </a:lnTo>
                    <a:lnTo>
                      <a:pt x="0" y="503"/>
                    </a:lnTo>
                    <a:lnTo>
                      <a:pt x="20" y="619"/>
                    </a:lnTo>
                    <a:lnTo>
                      <a:pt x="136" y="1218"/>
                    </a:lnTo>
                    <a:lnTo>
                      <a:pt x="290" y="1856"/>
                    </a:lnTo>
                    <a:lnTo>
                      <a:pt x="387" y="2184"/>
                    </a:lnTo>
                    <a:lnTo>
                      <a:pt x="503" y="2513"/>
                    </a:lnTo>
                    <a:lnTo>
                      <a:pt x="619" y="2842"/>
                    </a:lnTo>
                    <a:lnTo>
                      <a:pt x="774" y="3170"/>
                    </a:lnTo>
                    <a:lnTo>
                      <a:pt x="928" y="3460"/>
                    </a:lnTo>
                    <a:lnTo>
                      <a:pt x="1102" y="3750"/>
                    </a:lnTo>
                    <a:lnTo>
                      <a:pt x="1296" y="4021"/>
                    </a:lnTo>
                    <a:lnTo>
                      <a:pt x="1508" y="4253"/>
                    </a:lnTo>
                    <a:lnTo>
                      <a:pt x="1760" y="4466"/>
                    </a:lnTo>
                    <a:lnTo>
                      <a:pt x="2011" y="4640"/>
                    </a:lnTo>
                    <a:lnTo>
                      <a:pt x="2165" y="4717"/>
                    </a:lnTo>
                    <a:lnTo>
                      <a:pt x="2301" y="4775"/>
                    </a:lnTo>
                    <a:lnTo>
                      <a:pt x="2475" y="4813"/>
                    </a:lnTo>
                    <a:lnTo>
                      <a:pt x="2629" y="4852"/>
                    </a:lnTo>
                    <a:lnTo>
                      <a:pt x="2823" y="4891"/>
                    </a:lnTo>
                    <a:lnTo>
                      <a:pt x="3171" y="4891"/>
                    </a:lnTo>
                    <a:lnTo>
                      <a:pt x="3345" y="4871"/>
                    </a:lnTo>
                    <a:lnTo>
                      <a:pt x="3519" y="4852"/>
                    </a:lnTo>
                    <a:lnTo>
                      <a:pt x="3673" y="4794"/>
                    </a:lnTo>
                    <a:lnTo>
                      <a:pt x="3828" y="4736"/>
                    </a:lnTo>
                    <a:lnTo>
                      <a:pt x="3963" y="4678"/>
                    </a:lnTo>
                    <a:lnTo>
                      <a:pt x="4118" y="4601"/>
                    </a:lnTo>
                    <a:lnTo>
                      <a:pt x="4253" y="4504"/>
                    </a:lnTo>
                    <a:lnTo>
                      <a:pt x="4369" y="4388"/>
                    </a:lnTo>
                    <a:lnTo>
                      <a:pt x="4485" y="4292"/>
                    </a:lnTo>
                    <a:lnTo>
                      <a:pt x="4717" y="4040"/>
                    </a:lnTo>
                    <a:lnTo>
                      <a:pt x="4911" y="3750"/>
                    </a:lnTo>
                    <a:lnTo>
                      <a:pt x="5084" y="3460"/>
                    </a:lnTo>
                    <a:lnTo>
                      <a:pt x="5220" y="3132"/>
                    </a:lnTo>
                    <a:lnTo>
                      <a:pt x="5316" y="2803"/>
                    </a:lnTo>
                    <a:lnTo>
                      <a:pt x="5394" y="2455"/>
                    </a:lnTo>
                    <a:lnTo>
                      <a:pt x="5402" y="2409"/>
                    </a:lnTo>
                    <a:lnTo>
                      <a:pt x="5402" y="2409"/>
                    </a:lnTo>
                    <a:lnTo>
                      <a:pt x="5510" y="2455"/>
                    </a:lnTo>
                    <a:lnTo>
                      <a:pt x="5645" y="2513"/>
                    </a:lnTo>
                    <a:lnTo>
                      <a:pt x="5780" y="2552"/>
                    </a:lnTo>
                    <a:lnTo>
                      <a:pt x="5935" y="2571"/>
                    </a:lnTo>
                    <a:lnTo>
                      <a:pt x="6090" y="2590"/>
                    </a:lnTo>
                    <a:lnTo>
                      <a:pt x="6244" y="2590"/>
                    </a:lnTo>
                    <a:lnTo>
                      <a:pt x="6418" y="2571"/>
                    </a:lnTo>
                    <a:lnTo>
                      <a:pt x="6573" y="2532"/>
                    </a:lnTo>
                    <a:lnTo>
                      <a:pt x="6728" y="2494"/>
                    </a:lnTo>
                    <a:lnTo>
                      <a:pt x="6882" y="2436"/>
                    </a:lnTo>
                    <a:lnTo>
                      <a:pt x="7018" y="2378"/>
                    </a:lnTo>
                    <a:lnTo>
                      <a:pt x="7153" y="2300"/>
                    </a:lnTo>
                    <a:lnTo>
                      <a:pt x="7424" y="2126"/>
                    </a:lnTo>
                    <a:lnTo>
                      <a:pt x="7656" y="1914"/>
                    </a:lnTo>
                    <a:lnTo>
                      <a:pt x="7849" y="1682"/>
                    </a:lnTo>
                    <a:lnTo>
                      <a:pt x="8023" y="1411"/>
                    </a:lnTo>
                    <a:lnTo>
                      <a:pt x="8177" y="1141"/>
                    </a:lnTo>
                    <a:lnTo>
                      <a:pt x="8293" y="851"/>
                    </a:lnTo>
                    <a:lnTo>
                      <a:pt x="8313" y="754"/>
                    </a:lnTo>
                    <a:lnTo>
                      <a:pt x="8313" y="657"/>
                    </a:lnTo>
                    <a:lnTo>
                      <a:pt x="8274" y="580"/>
                    </a:lnTo>
                    <a:lnTo>
                      <a:pt x="8235" y="483"/>
                    </a:lnTo>
                    <a:lnTo>
                      <a:pt x="8177" y="425"/>
                    </a:lnTo>
                    <a:lnTo>
                      <a:pt x="8100" y="348"/>
                    </a:lnTo>
                    <a:lnTo>
                      <a:pt x="8023" y="309"/>
                    </a:lnTo>
                    <a:lnTo>
                      <a:pt x="7926" y="271"/>
                    </a:lnTo>
                    <a:lnTo>
                      <a:pt x="7829" y="251"/>
                    </a:lnTo>
                    <a:lnTo>
                      <a:pt x="7733" y="271"/>
                    </a:lnTo>
                    <a:lnTo>
                      <a:pt x="7656" y="290"/>
                    </a:lnTo>
                    <a:lnTo>
                      <a:pt x="7578" y="329"/>
                    </a:lnTo>
                    <a:lnTo>
                      <a:pt x="7501" y="387"/>
                    </a:lnTo>
                    <a:lnTo>
                      <a:pt x="7443" y="464"/>
                    </a:lnTo>
                    <a:lnTo>
                      <a:pt x="7385" y="541"/>
                    </a:lnTo>
                    <a:lnTo>
                      <a:pt x="7346" y="638"/>
                    </a:lnTo>
                    <a:lnTo>
                      <a:pt x="7288" y="793"/>
                    </a:lnTo>
                    <a:lnTo>
                      <a:pt x="7192" y="947"/>
                    </a:lnTo>
                    <a:lnTo>
                      <a:pt x="7095" y="1102"/>
                    </a:lnTo>
                    <a:lnTo>
                      <a:pt x="6979" y="1237"/>
                    </a:lnTo>
                    <a:lnTo>
                      <a:pt x="6844" y="1353"/>
                    </a:lnTo>
                    <a:lnTo>
                      <a:pt x="6689" y="1450"/>
                    </a:lnTo>
                    <a:lnTo>
                      <a:pt x="6534" y="1527"/>
                    </a:lnTo>
                    <a:lnTo>
                      <a:pt x="6380" y="1585"/>
                    </a:lnTo>
                    <a:lnTo>
                      <a:pt x="6186" y="1624"/>
                    </a:lnTo>
                    <a:lnTo>
                      <a:pt x="6032" y="1605"/>
                    </a:lnTo>
                    <a:lnTo>
                      <a:pt x="5877" y="1566"/>
                    </a:lnTo>
                    <a:lnTo>
                      <a:pt x="5742" y="1508"/>
                    </a:lnTo>
                    <a:lnTo>
                      <a:pt x="5626" y="1411"/>
                    </a:lnTo>
                    <a:lnTo>
                      <a:pt x="5510" y="1295"/>
                    </a:lnTo>
                    <a:lnTo>
                      <a:pt x="5413" y="1160"/>
                    </a:lnTo>
                    <a:lnTo>
                      <a:pt x="5336" y="1005"/>
                    </a:lnTo>
                    <a:lnTo>
                      <a:pt x="5278" y="909"/>
                    </a:lnTo>
                    <a:lnTo>
                      <a:pt x="5220" y="851"/>
                    </a:lnTo>
                    <a:lnTo>
                      <a:pt x="5142" y="793"/>
                    </a:lnTo>
                    <a:lnTo>
                      <a:pt x="5065" y="773"/>
                    </a:lnTo>
                    <a:lnTo>
                      <a:pt x="4988" y="754"/>
                    </a:lnTo>
                    <a:lnTo>
                      <a:pt x="4911" y="773"/>
                    </a:lnTo>
                    <a:lnTo>
                      <a:pt x="4833" y="793"/>
                    </a:lnTo>
                    <a:lnTo>
                      <a:pt x="4756" y="812"/>
                    </a:lnTo>
                    <a:lnTo>
                      <a:pt x="4679" y="851"/>
                    </a:lnTo>
                    <a:lnTo>
                      <a:pt x="4621" y="909"/>
                    </a:lnTo>
                    <a:lnTo>
                      <a:pt x="4563" y="986"/>
                    </a:lnTo>
                    <a:lnTo>
                      <a:pt x="4524" y="1044"/>
                    </a:lnTo>
                    <a:lnTo>
                      <a:pt x="4485" y="1121"/>
                    </a:lnTo>
                    <a:lnTo>
                      <a:pt x="4466" y="1218"/>
                    </a:lnTo>
                    <a:lnTo>
                      <a:pt x="4447" y="1315"/>
                    </a:lnTo>
                    <a:lnTo>
                      <a:pt x="4466" y="1392"/>
                    </a:lnTo>
                    <a:lnTo>
                      <a:pt x="4505" y="1624"/>
                    </a:lnTo>
                    <a:lnTo>
                      <a:pt x="4505" y="1856"/>
                    </a:lnTo>
                    <a:lnTo>
                      <a:pt x="4505" y="2107"/>
                    </a:lnTo>
                    <a:lnTo>
                      <a:pt x="4466" y="2339"/>
                    </a:lnTo>
                    <a:lnTo>
                      <a:pt x="4408" y="2571"/>
                    </a:lnTo>
                    <a:lnTo>
                      <a:pt x="4331" y="2784"/>
                    </a:lnTo>
                    <a:lnTo>
                      <a:pt x="4234" y="3016"/>
                    </a:lnTo>
                    <a:lnTo>
                      <a:pt x="4118" y="3209"/>
                    </a:lnTo>
                    <a:lnTo>
                      <a:pt x="4002" y="3383"/>
                    </a:lnTo>
                    <a:lnTo>
                      <a:pt x="3847" y="3557"/>
                    </a:lnTo>
                    <a:lnTo>
                      <a:pt x="3673" y="3692"/>
                    </a:lnTo>
                    <a:lnTo>
                      <a:pt x="3480" y="3808"/>
                    </a:lnTo>
                    <a:lnTo>
                      <a:pt x="3267" y="3886"/>
                    </a:lnTo>
                    <a:lnTo>
                      <a:pt x="3171" y="3905"/>
                    </a:lnTo>
                    <a:lnTo>
                      <a:pt x="3055" y="3924"/>
                    </a:lnTo>
                    <a:lnTo>
                      <a:pt x="2939" y="3924"/>
                    </a:lnTo>
                    <a:lnTo>
                      <a:pt x="2842" y="3905"/>
                    </a:lnTo>
                    <a:lnTo>
                      <a:pt x="2726" y="3886"/>
                    </a:lnTo>
                    <a:lnTo>
                      <a:pt x="2610" y="3847"/>
                    </a:lnTo>
                    <a:lnTo>
                      <a:pt x="2417" y="3731"/>
                    </a:lnTo>
                    <a:lnTo>
                      <a:pt x="2223" y="3576"/>
                    </a:lnTo>
                    <a:lnTo>
                      <a:pt x="2049" y="3402"/>
                    </a:lnTo>
                    <a:lnTo>
                      <a:pt x="1914" y="3190"/>
                    </a:lnTo>
                    <a:lnTo>
                      <a:pt x="1779" y="2977"/>
                    </a:lnTo>
                    <a:lnTo>
                      <a:pt x="1663" y="2764"/>
                    </a:lnTo>
                    <a:lnTo>
                      <a:pt x="1489" y="2320"/>
                    </a:lnTo>
                    <a:lnTo>
                      <a:pt x="1315" y="1836"/>
                    </a:lnTo>
                    <a:lnTo>
                      <a:pt x="1160" y="1334"/>
                    </a:lnTo>
                    <a:lnTo>
                      <a:pt x="1044" y="851"/>
                    </a:lnTo>
                    <a:lnTo>
                      <a:pt x="928" y="329"/>
                    </a:lnTo>
                    <a:lnTo>
                      <a:pt x="909" y="232"/>
                    </a:lnTo>
                    <a:lnTo>
                      <a:pt x="851" y="155"/>
                    </a:lnTo>
                    <a:lnTo>
                      <a:pt x="793" y="77"/>
                    </a:lnTo>
                    <a:lnTo>
                      <a:pt x="735" y="39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2154825" y="-3350125"/>
                <a:ext cx="1314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4176" extrusionOk="0">
                    <a:moveTo>
                      <a:pt x="407" y="0"/>
                    </a:moveTo>
                    <a:lnTo>
                      <a:pt x="329" y="39"/>
                    </a:lnTo>
                    <a:lnTo>
                      <a:pt x="252" y="77"/>
                    </a:lnTo>
                    <a:lnTo>
                      <a:pt x="175" y="135"/>
                    </a:lnTo>
                    <a:lnTo>
                      <a:pt x="117" y="193"/>
                    </a:lnTo>
                    <a:lnTo>
                      <a:pt x="59" y="271"/>
                    </a:lnTo>
                    <a:lnTo>
                      <a:pt x="20" y="348"/>
                    </a:lnTo>
                    <a:lnTo>
                      <a:pt x="1" y="445"/>
                    </a:lnTo>
                    <a:lnTo>
                      <a:pt x="1" y="541"/>
                    </a:lnTo>
                    <a:lnTo>
                      <a:pt x="20" y="638"/>
                    </a:lnTo>
                    <a:lnTo>
                      <a:pt x="59" y="735"/>
                    </a:lnTo>
                    <a:lnTo>
                      <a:pt x="465" y="1469"/>
                    </a:lnTo>
                    <a:lnTo>
                      <a:pt x="658" y="1837"/>
                    </a:lnTo>
                    <a:lnTo>
                      <a:pt x="890" y="2184"/>
                    </a:lnTo>
                    <a:lnTo>
                      <a:pt x="1122" y="2532"/>
                    </a:lnTo>
                    <a:lnTo>
                      <a:pt x="1373" y="2861"/>
                    </a:lnTo>
                    <a:lnTo>
                      <a:pt x="1644" y="3170"/>
                    </a:lnTo>
                    <a:lnTo>
                      <a:pt x="1934" y="3460"/>
                    </a:lnTo>
                    <a:lnTo>
                      <a:pt x="2108" y="3596"/>
                    </a:lnTo>
                    <a:lnTo>
                      <a:pt x="2282" y="3731"/>
                    </a:lnTo>
                    <a:lnTo>
                      <a:pt x="2456" y="3847"/>
                    </a:lnTo>
                    <a:lnTo>
                      <a:pt x="2649" y="3944"/>
                    </a:lnTo>
                    <a:lnTo>
                      <a:pt x="2842" y="4040"/>
                    </a:lnTo>
                    <a:lnTo>
                      <a:pt x="3036" y="4098"/>
                    </a:lnTo>
                    <a:lnTo>
                      <a:pt x="3248" y="4156"/>
                    </a:lnTo>
                    <a:lnTo>
                      <a:pt x="3461" y="4176"/>
                    </a:lnTo>
                    <a:lnTo>
                      <a:pt x="3693" y="4156"/>
                    </a:lnTo>
                    <a:lnTo>
                      <a:pt x="3925" y="4118"/>
                    </a:lnTo>
                    <a:lnTo>
                      <a:pt x="4157" y="4060"/>
                    </a:lnTo>
                    <a:lnTo>
                      <a:pt x="4369" y="3963"/>
                    </a:lnTo>
                    <a:lnTo>
                      <a:pt x="4563" y="3847"/>
                    </a:lnTo>
                    <a:lnTo>
                      <a:pt x="4756" y="3712"/>
                    </a:lnTo>
                    <a:lnTo>
                      <a:pt x="4949" y="3576"/>
                    </a:lnTo>
                    <a:lnTo>
                      <a:pt x="5104" y="3422"/>
                    </a:lnTo>
                    <a:lnTo>
                      <a:pt x="5181" y="3325"/>
                    </a:lnTo>
                    <a:lnTo>
                      <a:pt x="5220" y="3248"/>
                    </a:lnTo>
                    <a:lnTo>
                      <a:pt x="5239" y="3151"/>
                    </a:lnTo>
                    <a:lnTo>
                      <a:pt x="5259" y="3054"/>
                    </a:lnTo>
                    <a:lnTo>
                      <a:pt x="5239" y="2977"/>
                    </a:lnTo>
                    <a:lnTo>
                      <a:pt x="5201" y="2900"/>
                    </a:lnTo>
                    <a:lnTo>
                      <a:pt x="5143" y="2822"/>
                    </a:lnTo>
                    <a:lnTo>
                      <a:pt x="5085" y="2745"/>
                    </a:lnTo>
                    <a:lnTo>
                      <a:pt x="5027" y="2687"/>
                    </a:lnTo>
                    <a:lnTo>
                      <a:pt x="4949" y="2648"/>
                    </a:lnTo>
                    <a:lnTo>
                      <a:pt x="4853" y="2610"/>
                    </a:lnTo>
                    <a:lnTo>
                      <a:pt x="4679" y="2610"/>
                    </a:lnTo>
                    <a:lnTo>
                      <a:pt x="4582" y="2629"/>
                    </a:lnTo>
                    <a:lnTo>
                      <a:pt x="4485" y="2687"/>
                    </a:lnTo>
                    <a:lnTo>
                      <a:pt x="4408" y="2745"/>
                    </a:lnTo>
                    <a:lnTo>
                      <a:pt x="4273" y="2861"/>
                    </a:lnTo>
                    <a:lnTo>
                      <a:pt x="4138" y="2977"/>
                    </a:lnTo>
                    <a:lnTo>
                      <a:pt x="3983" y="3074"/>
                    </a:lnTo>
                    <a:lnTo>
                      <a:pt x="3848" y="3151"/>
                    </a:lnTo>
                    <a:lnTo>
                      <a:pt x="3674" y="3190"/>
                    </a:lnTo>
                    <a:lnTo>
                      <a:pt x="3654" y="3209"/>
                    </a:lnTo>
                    <a:lnTo>
                      <a:pt x="3461" y="3209"/>
                    </a:lnTo>
                    <a:lnTo>
                      <a:pt x="3364" y="3190"/>
                    </a:lnTo>
                    <a:lnTo>
                      <a:pt x="3229" y="3151"/>
                    </a:lnTo>
                    <a:lnTo>
                      <a:pt x="3210" y="3151"/>
                    </a:lnTo>
                    <a:lnTo>
                      <a:pt x="3229" y="3170"/>
                    </a:lnTo>
                    <a:lnTo>
                      <a:pt x="3171" y="3132"/>
                    </a:lnTo>
                    <a:lnTo>
                      <a:pt x="3016" y="3074"/>
                    </a:lnTo>
                    <a:lnTo>
                      <a:pt x="2881" y="2977"/>
                    </a:lnTo>
                    <a:lnTo>
                      <a:pt x="2649" y="2803"/>
                    </a:lnTo>
                    <a:lnTo>
                      <a:pt x="2417" y="2571"/>
                    </a:lnTo>
                    <a:lnTo>
                      <a:pt x="2185" y="2320"/>
                    </a:lnTo>
                    <a:lnTo>
                      <a:pt x="1972" y="2049"/>
                    </a:lnTo>
                    <a:lnTo>
                      <a:pt x="1760" y="1759"/>
                    </a:lnTo>
                    <a:lnTo>
                      <a:pt x="1566" y="1469"/>
                    </a:lnTo>
                    <a:lnTo>
                      <a:pt x="1219" y="851"/>
                    </a:lnTo>
                    <a:lnTo>
                      <a:pt x="871" y="232"/>
                    </a:lnTo>
                    <a:lnTo>
                      <a:pt x="813" y="135"/>
                    </a:lnTo>
                    <a:lnTo>
                      <a:pt x="755" y="77"/>
                    </a:lnTo>
                    <a:lnTo>
                      <a:pt x="677" y="19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2446250" y="-3351100"/>
                <a:ext cx="13532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2746" extrusionOk="0">
                    <a:moveTo>
                      <a:pt x="445" y="0"/>
                    </a:moveTo>
                    <a:lnTo>
                      <a:pt x="348" y="20"/>
                    </a:lnTo>
                    <a:lnTo>
                      <a:pt x="271" y="58"/>
                    </a:lnTo>
                    <a:lnTo>
                      <a:pt x="194" y="97"/>
                    </a:lnTo>
                    <a:lnTo>
                      <a:pt x="116" y="155"/>
                    </a:lnTo>
                    <a:lnTo>
                      <a:pt x="58" y="232"/>
                    </a:lnTo>
                    <a:lnTo>
                      <a:pt x="20" y="310"/>
                    </a:lnTo>
                    <a:lnTo>
                      <a:pt x="0" y="406"/>
                    </a:lnTo>
                    <a:lnTo>
                      <a:pt x="0" y="503"/>
                    </a:lnTo>
                    <a:lnTo>
                      <a:pt x="20" y="619"/>
                    </a:lnTo>
                    <a:lnTo>
                      <a:pt x="78" y="812"/>
                    </a:lnTo>
                    <a:lnTo>
                      <a:pt x="155" y="1006"/>
                    </a:lnTo>
                    <a:lnTo>
                      <a:pt x="232" y="1199"/>
                    </a:lnTo>
                    <a:lnTo>
                      <a:pt x="348" y="1373"/>
                    </a:lnTo>
                    <a:lnTo>
                      <a:pt x="445" y="1547"/>
                    </a:lnTo>
                    <a:lnTo>
                      <a:pt x="580" y="1721"/>
                    </a:lnTo>
                    <a:lnTo>
                      <a:pt x="716" y="1876"/>
                    </a:lnTo>
                    <a:lnTo>
                      <a:pt x="851" y="2011"/>
                    </a:lnTo>
                    <a:lnTo>
                      <a:pt x="1006" y="2146"/>
                    </a:lnTo>
                    <a:lnTo>
                      <a:pt x="1179" y="2262"/>
                    </a:lnTo>
                    <a:lnTo>
                      <a:pt x="1334" y="2378"/>
                    </a:lnTo>
                    <a:lnTo>
                      <a:pt x="1527" y="2475"/>
                    </a:lnTo>
                    <a:lnTo>
                      <a:pt x="1721" y="2552"/>
                    </a:lnTo>
                    <a:lnTo>
                      <a:pt x="1914" y="2610"/>
                    </a:lnTo>
                    <a:lnTo>
                      <a:pt x="2107" y="2668"/>
                    </a:lnTo>
                    <a:lnTo>
                      <a:pt x="2320" y="2707"/>
                    </a:lnTo>
                    <a:lnTo>
                      <a:pt x="2533" y="2726"/>
                    </a:lnTo>
                    <a:lnTo>
                      <a:pt x="2726" y="2745"/>
                    </a:lnTo>
                    <a:lnTo>
                      <a:pt x="2939" y="2745"/>
                    </a:lnTo>
                    <a:lnTo>
                      <a:pt x="3151" y="2726"/>
                    </a:lnTo>
                    <a:lnTo>
                      <a:pt x="3345" y="2687"/>
                    </a:lnTo>
                    <a:lnTo>
                      <a:pt x="3557" y="2649"/>
                    </a:lnTo>
                    <a:lnTo>
                      <a:pt x="3751" y="2591"/>
                    </a:lnTo>
                    <a:lnTo>
                      <a:pt x="3944" y="2533"/>
                    </a:lnTo>
                    <a:lnTo>
                      <a:pt x="4137" y="2455"/>
                    </a:lnTo>
                    <a:lnTo>
                      <a:pt x="4311" y="2359"/>
                    </a:lnTo>
                    <a:lnTo>
                      <a:pt x="4485" y="2262"/>
                    </a:lnTo>
                    <a:lnTo>
                      <a:pt x="4659" y="2146"/>
                    </a:lnTo>
                    <a:lnTo>
                      <a:pt x="4833" y="2011"/>
                    </a:lnTo>
                    <a:lnTo>
                      <a:pt x="4988" y="1876"/>
                    </a:lnTo>
                    <a:lnTo>
                      <a:pt x="5142" y="1740"/>
                    </a:lnTo>
                    <a:lnTo>
                      <a:pt x="5278" y="1586"/>
                    </a:lnTo>
                    <a:lnTo>
                      <a:pt x="5336" y="1508"/>
                    </a:lnTo>
                    <a:lnTo>
                      <a:pt x="5374" y="1412"/>
                    </a:lnTo>
                    <a:lnTo>
                      <a:pt x="5394" y="1334"/>
                    </a:lnTo>
                    <a:lnTo>
                      <a:pt x="5413" y="1238"/>
                    </a:lnTo>
                    <a:lnTo>
                      <a:pt x="5394" y="1141"/>
                    </a:lnTo>
                    <a:lnTo>
                      <a:pt x="5374" y="1064"/>
                    </a:lnTo>
                    <a:lnTo>
                      <a:pt x="5316" y="967"/>
                    </a:lnTo>
                    <a:lnTo>
                      <a:pt x="5258" y="909"/>
                    </a:lnTo>
                    <a:lnTo>
                      <a:pt x="5181" y="851"/>
                    </a:lnTo>
                    <a:lnTo>
                      <a:pt x="5104" y="812"/>
                    </a:lnTo>
                    <a:lnTo>
                      <a:pt x="5007" y="774"/>
                    </a:lnTo>
                    <a:lnTo>
                      <a:pt x="4814" y="774"/>
                    </a:lnTo>
                    <a:lnTo>
                      <a:pt x="4736" y="812"/>
                    </a:lnTo>
                    <a:lnTo>
                      <a:pt x="4640" y="851"/>
                    </a:lnTo>
                    <a:lnTo>
                      <a:pt x="4582" y="928"/>
                    </a:lnTo>
                    <a:lnTo>
                      <a:pt x="4369" y="1141"/>
                    </a:lnTo>
                    <a:lnTo>
                      <a:pt x="4137" y="1334"/>
                    </a:lnTo>
                    <a:lnTo>
                      <a:pt x="3886" y="1508"/>
                    </a:lnTo>
                    <a:lnTo>
                      <a:pt x="3615" y="1624"/>
                    </a:lnTo>
                    <a:lnTo>
                      <a:pt x="3325" y="1721"/>
                    </a:lnTo>
                    <a:lnTo>
                      <a:pt x="3190" y="1740"/>
                    </a:lnTo>
                    <a:lnTo>
                      <a:pt x="3074" y="1760"/>
                    </a:lnTo>
                    <a:lnTo>
                      <a:pt x="2765" y="1779"/>
                    </a:lnTo>
                    <a:lnTo>
                      <a:pt x="2610" y="1779"/>
                    </a:lnTo>
                    <a:lnTo>
                      <a:pt x="2533" y="1760"/>
                    </a:lnTo>
                    <a:lnTo>
                      <a:pt x="2243" y="1702"/>
                    </a:lnTo>
                    <a:lnTo>
                      <a:pt x="2107" y="1663"/>
                    </a:lnTo>
                    <a:lnTo>
                      <a:pt x="2049" y="1644"/>
                    </a:lnTo>
                    <a:lnTo>
                      <a:pt x="1759" y="1508"/>
                    </a:lnTo>
                    <a:lnTo>
                      <a:pt x="1643" y="1412"/>
                    </a:lnTo>
                    <a:lnTo>
                      <a:pt x="1566" y="1354"/>
                    </a:lnTo>
                    <a:lnTo>
                      <a:pt x="1450" y="1257"/>
                    </a:lnTo>
                    <a:lnTo>
                      <a:pt x="1334" y="1141"/>
                    </a:lnTo>
                    <a:lnTo>
                      <a:pt x="1257" y="1025"/>
                    </a:lnTo>
                    <a:lnTo>
                      <a:pt x="1179" y="909"/>
                    </a:lnTo>
                    <a:lnTo>
                      <a:pt x="1044" y="638"/>
                    </a:lnTo>
                    <a:lnTo>
                      <a:pt x="928" y="329"/>
                    </a:lnTo>
                    <a:lnTo>
                      <a:pt x="890" y="232"/>
                    </a:lnTo>
                    <a:lnTo>
                      <a:pt x="851" y="155"/>
                    </a:lnTo>
                    <a:lnTo>
                      <a:pt x="774" y="78"/>
                    </a:lnTo>
                    <a:lnTo>
                      <a:pt x="696" y="39"/>
                    </a:lnTo>
                    <a:lnTo>
                      <a:pt x="619" y="20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2747325" y="-3323550"/>
                <a:ext cx="99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263" extrusionOk="0">
                    <a:moveTo>
                      <a:pt x="387" y="0"/>
                    </a:moveTo>
                    <a:lnTo>
                      <a:pt x="291" y="39"/>
                    </a:lnTo>
                    <a:lnTo>
                      <a:pt x="213" y="78"/>
                    </a:lnTo>
                    <a:lnTo>
                      <a:pt x="136" y="136"/>
                    </a:lnTo>
                    <a:lnTo>
                      <a:pt x="78" y="213"/>
                    </a:lnTo>
                    <a:lnTo>
                      <a:pt x="39" y="310"/>
                    </a:lnTo>
                    <a:lnTo>
                      <a:pt x="20" y="387"/>
                    </a:lnTo>
                    <a:lnTo>
                      <a:pt x="1" y="484"/>
                    </a:lnTo>
                    <a:lnTo>
                      <a:pt x="20" y="580"/>
                    </a:lnTo>
                    <a:lnTo>
                      <a:pt x="39" y="677"/>
                    </a:lnTo>
                    <a:lnTo>
                      <a:pt x="97" y="754"/>
                    </a:lnTo>
                    <a:lnTo>
                      <a:pt x="155" y="831"/>
                    </a:lnTo>
                    <a:lnTo>
                      <a:pt x="523" y="1121"/>
                    </a:lnTo>
                    <a:lnTo>
                      <a:pt x="890" y="1431"/>
                    </a:lnTo>
                    <a:lnTo>
                      <a:pt x="1257" y="1721"/>
                    </a:lnTo>
                    <a:lnTo>
                      <a:pt x="1470" y="1837"/>
                    </a:lnTo>
                    <a:lnTo>
                      <a:pt x="1663" y="1953"/>
                    </a:lnTo>
                    <a:lnTo>
                      <a:pt x="1895" y="2069"/>
                    </a:lnTo>
                    <a:lnTo>
                      <a:pt x="2146" y="2146"/>
                    </a:lnTo>
                    <a:lnTo>
                      <a:pt x="2398" y="2223"/>
                    </a:lnTo>
                    <a:lnTo>
                      <a:pt x="2630" y="2262"/>
                    </a:lnTo>
                    <a:lnTo>
                      <a:pt x="3132" y="2262"/>
                    </a:lnTo>
                    <a:lnTo>
                      <a:pt x="3403" y="2223"/>
                    </a:lnTo>
                    <a:lnTo>
                      <a:pt x="3654" y="2165"/>
                    </a:lnTo>
                    <a:lnTo>
                      <a:pt x="3731" y="2127"/>
                    </a:lnTo>
                    <a:lnTo>
                      <a:pt x="3809" y="2088"/>
                    </a:lnTo>
                    <a:lnTo>
                      <a:pt x="3886" y="2011"/>
                    </a:lnTo>
                    <a:lnTo>
                      <a:pt x="3925" y="1933"/>
                    </a:lnTo>
                    <a:lnTo>
                      <a:pt x="3963" y="1856"/>
                    </a:lnTo>
                    <a:lnTo>
                      <a:pt x="3983" y="1759"/>
                    </a:lnTo>
                    <a:lnTo>
                      <a:pt x="3983" y="1663"/>
                    </a:lnTo>
                    <a:lnTo>
                      <a:pt x="3963" y="1566"/>
                    </a:lnTo>
                    <a:lnTo>
                      <a:pt x="3925" y="1469"/>
                    </a:lnTo>
                    <a:lnTo>
                      <a:pt x="3886" y="1392"/>
                    </a:lnTo>
                    <a:lnTo>
                      <a:pt x="3809" y="1334"/>
                    </a:lnTo>
                    <a:lnTo>
                      <a:pt x="3731" y="1276"/>
                    </a:lnTo>
                    <a:lnTo>
                      <a:pt x="3654" y="1257"/>
                    </a:lnTo>
                    <a:lnTo>
                      <a:pt x="3557" y="1237"/>
                    </a:lnTo>
                    <a:lnTo>
                      <a:pt x="3461" y="1237"/>
                    </a:lnTo>
                    <a:lnTo>
                      <a:pt x="3364" y="1257"/>
                    </a:lnTo>
                    <a:lnTo>
                      <a:pt x="3171" y="1295"/>
                    </a:lnTo>
                    <a:lnTo>
                      <a:pt x="2978" y="1315"/>
                    </a:lnTo>
                    <a:lnTo>
                      <a:pt x="2804" y="1315"/>
                    </a:lnTo>
                    <a:lnTo>
                      <a:pt x="2649" y="1295"/>
                    </a:lnTo>
                    <a:lnTo>
                      <a:pt x="2494" y="1257"/>
                    </a:lnTo>
                    <a:lnTo>
                      <a:pt x="2378" y="1218"/>
                    </a:lnTo>
                    <a:lnTo>
                      <a:pt x="2204" y="1141"/>
                    </a:lnTo>
                    <a:lnTo>
                      <a:pt x="2030" y="1063"/>
                    </a:lnTo>
                    <a:lnTo>
                      <a:pt x="1721" y="851"/>
                    </a:lnTo>
                    <a:lnTo>
                      <a:pt x="1412" y="619"/>
                    </a:lnTo>
                    <a:lnTo>
                      <a:pt x="812" y="116"/>
                    </a:lnTo>
                    <a:lnTo>
                      <a:pt x="735" y="58"/>
                    </a:lnTo>
                    <a:lnTo>
                      <a:pt x="658" y="20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3005400" y="-3336125"/>
                <a:ext cx="831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2263" extrusionOk="0">
                    <a:moveTo>
                      <a:pt x="1025" y="619"/>
                    </a:moveTo>
                    <a:lnTo>
                      <a:pt x="1037" y="639"/>
                    </a:lnTo>
                    <a:lnTo>
                      <a:pt x="1044" y="639"/>
                    </a:lnTo>
                    <a:lnTo>
                      <a:pt x="1025" y="619"/>
                    </a:lnTo>
                    <a:close/>
                    <a:moveTo>
                      <a:pt x="426" y="1"/>
                    </a:moveTo>
                    <a:lnTo>
                      <a:pt x="329" y="20"/>
                    </a:lnTo>
                    <a:lnTo>
                      <a:pt x="252" y="59"/>
                    </a:lnTo>
                    <a:lnTo>
                      <a:pt x="174" y="117"/>
                    </a:lnTo>
                    <a:lnTo>
                      <a:pt x="97" y="175"/>
                    </a:lnTo>
                    <a:lnTo>
                      <a:pt x="58" y="252"/>
                    </a:lnTo>
                    <a:lnTo>
                      <a:pt x="20" y="329"/>
                    </a:lnTo>
                    <a:lnTo>
                      <a:pt x="0" y="426"/>
                    </a:lnTo>
                    <a:lnTo>
                      <a:pt x="0" y="523"/>
                    </a:lnTo>
                    <a:lnTo>
                      <a:pt x="20" y="619"/>
                    </a:lnTo>
                    <a:lnTo>
                      <a:pt x="78" y="851"/>
                    </a:lnTo>
                    <a:lnTo>
                      <a:pt x="174" y="1064"/>
                    </a:lnTo>
                    <a:lnTo>
                      <a:pt x="290" y="1257"/>
                    </a:lnTo>
                    <a:lnTo>
                      <a:pt x="426" y="1450"/>
                    </a:lnTo>
                    <a:lnTo>
                      <a:pt x="580" y="1644"/>
                    </a:lnTo>
                    <a:lnTo>
                      <a:pt x="754" y="1798"/>
                    </a:lnTo>
                    <a:lnTo>
                      <a:pt x="948" y="1934"/>
                    </a:lnTo>
                    <a:lnTo>
                      <a:pt x="1160" y="2050"/>
                    </a:lnTo>
                    <a:lnTo>
                      <a:pt x="1373" y="2127"/>
                    </a:lnTo>
                    <a:lnTo>
                      <a:pt x="1605" y="2204"/>
                    </a:lnTo>
                    <a:lnTo>
                      <a:pt x="1817" y="2243"/>
                    </a:lnTo>
                    <a:lnTo>
                      <a:pt x="2049" y="2262"/>
                    </a:lnTo>
                    <a:lnTo>
                      <a:pt x="2281" y="2262"/>
                    </a:lnTo>
                    <a:lnTo>
                      <a:pt x="2513" y="2243"/>
                    </a:lnTo>
                    <a:lnTo>
                      <a:pt x="2745" y="2204"/>
                    </a:lnTo>
                    <a:lnTo>
                      <a:pt x="2977" y="2146"/>
                    </a:lnTo>
                    <a:lnTo>
                      <a:pt x="3074" y="2127"/>
                    </a:lnTo>
                    <a:lnTo>
                      <a:pt x="3151" y="2069"/>
                    </a:lnTo>
                    <a:lnTo>
                      <a:pt x="3209" y="1992"/>
                    </a:lnTo>
                    <a:lnTo>
                      <a:pt x="3267" y="1914"/>
                    </a:lnTo>
                    <a:lnTo>
                      <a:pt x="3306" y="1837"/>
                    </a:lnTo>
                    <a:lnTo>
                      <a:pt x="3325" y="1740"/>
                    </a:lnTo>
                    <a:lnTo>
                      <a:pt x="3325" y="1644"/>
                    </a:lnTo>
                    <a:lnTo>
                      <a:pt x="3306" y="1547"/>
                    </a:lnTo>
                    <a:lnTo>
                      <a:pt x="3267" y="1470"/>
                    </a:lnTo>
                    <a:lnTo>
                      <a:pt x="3209" y="1392"/>
                    </a:lnTo>
                    <a:lnTo>
                      <a:pt x="3132" y="1315"/>
                    </a:lnTo>
                    <a:lnTo>
                      <a:pt x="3055" y="1277"/>
                    </a:lnTo>
                    <a:lnTo>
                      <a:pt x="2977" y="1238"/>
                    </a:lnTo>
                    <a:lnTo>
                      <a:pt x="2881" y="1219"/>
                    </a:lnTo>
                    <a:lnTo>
                      <a:pt x="2784" y="1219"/>
                    </a:lnTo>
                    <a:lnTo>
                      <a:pt x="2687" y="1238"/>
                    </a:lnTo>
                    <a:lnTo>
                      <a:pt x="2513" y="1277"/>
                    </a:lnTo>
                    <a:lnTo>
                      <a:pt x="2417" y="1296"/>
                    </a:lnTo>
                    <a:lnTo>
                      <a:pt x="2011" y="1296"/>
                    </a:lnTo>
                    <a:lnTo>
                      <a:pt x="1837" y="1257"/>
                    </a:lnTo>
                    <a:lnTo>
                      <a:pt x="1682" y="1219"/>
                    </a:lnTo>
                    <a:lnTo>
                      <a:pt x="1663" y="1199"/>
                    </a:lnTo>
                    <a:lnTo>
                      <a:pt x="1624" y="1199"/>
                    </a:lnTo>
                    <a:lnTo>
                      <a:pt x="1470" y="1122"/>
                    </a:lnTo>
                    <a:lnTo>
                      <a:pt x="1412" y="1083"/>
                    </a:lnTo>
                    <a:lnTo>
                      <a:pt x="1373" y="1045"/>
                    </a:lnTo>
                    <a:lnTo>
                      <a:pt x="1296" y="987"/>
                    </a:lnTo>
                    <a:lnTo>
                      <a:pt x="1160" y="851"/>
                    </a:lnTo>
                    <a:lnTo>
                      <a:pt x="1180" y="871"/>
                    </a:lnTo>
                    <a:lnTo>
                      <a:pt x="1180" y="851"/>
                    </a:lnTo>
                    <a:lnTo>
                      <a:pt x="1122" y="774"/>
                    </a:lnTo>
                    <a:lnTo>
                      <a:pt x="1037" y="639"/>
                    </a:lnTo>
                    <a:lnTo>
                      <a:pt x="1025" y="639"/>
                    </a:lnTo>
                    <a:lnTo>
                      <a:pt x="1006" y="542"/>
                    </a:lnTo>
                    <a:lnTo>
                      <a:pt x="928" y="329"/>
                    </a:lnTo>
                    <a:lnTo>
                      <a:pt x="909" y="252"/>
                    </a:lnTo>
                    <a:lnTo>
                      <a:pt x="851" y="175"/>
                    </a:lnTo>
                    <a:lnTo>
                      <a:pt x="774" y="97"/>
                    </a:lnTo>
                    <a:lnTo>
                      <a:pt x="696" y="59"/>
                    </a:lnTo>
                    <a:lnTo>
                      <a:pt x="619" y="20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7"/>
          <p:cNvSpPr txBox="1">
            <a:spLocks noGrp="1"/>
          </p:cNvSpPr>
          <p:nvPr>
            <p:ph type="title"/>
          </p:nvPr>
        </p:nvSpPr>
        <p:spPr>
          <a:xfrm>
            <a:off x="1050058" y="785200"/>
            <a:ext cx="4590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 Side Architecture</a:t>
            </a:r>
            <a:endParaRPr dirty="0"/>
          </a:p>
        </p:txBody>
      </p:sp>
      <p:sp>
        <p:nvSpPr>
          <p:cNvPr id="1320" name="Google Shape;1320;p47"/>
          <p:cNvSpPr txBox="1">
            <a:spLocks noGrp="1"/>
          </p:cNvSpPr>
          <p:nvPr>
            <p:ph type="title" idx="4"/>
          </p:nvPr>
        </p:nvSpPr>
        <p:spPr>
          <a:xfrm>
            <a:off x="-478423" y="57423"/>
            <a:ext cx="416238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Design</a:t>
            </a:r>
            <a:endParaRPr dirty="0"/>
          </a:p>
        </p:txBody>
      </p:sp>
      <p:sp>
        <p:nvSpPr>
          <p:cNvPr id="1323" name="Google Shape;1323;p47"/>
          <p:cNvSpPr txBox="1">
            <a:spLocks noGrp="1"/>
          </p:cNvSpPr>
          <p:nvPr>
            <p:ph type="subTitle" idx="3"/>
          </p:nvPr>
        </p:nvSpPr>
        <p:spPr>
          <a:xfrm>
            <a:off x="1050058" y="1150900"/>
            <a:ext cx="5829371" cy="1671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" dirty="0"/>
              <a:t>uilt with node.js &amp; Express.js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Server-side Runtime and API Construction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Event Driven, non blocking Architecture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Scalability and effectiveness</a:t>
            </a:r>
            <a:endParaRPr lang="en-US" sz="2400" dirty="0"/>
          </a:p>
          <a:p>
            <a:pPr marL="457200" lvl="1" indent="0" algn="l"/>
            <a:endParaRPr lang="en-US" sz="1400" dirty="0"/>
          </a:p>
        </p:txBody>
      </p:sp>
      <p:sp>
        <p:nvSpPr>
          <p:cNvPr id="1351" name="Google Shape;1351;p47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23;p47">
            <a:extLst>
              <a:ext uri="{FF2B5EF4-FFF2-40B4-BE49-F238E27FC236}">
                <a16:creationId xmlns:a16="http://schemas.microsoft.com/office/drawing/2014/main" id="{21AC9FEE-A758-9159-B6BD-305CB085AE3F}"/>
              </a:ext>
            </a:extLst>
          </p:cNvPr>
          <p:cNvSpPr txBox="1">
            <a:spLocks/>
          </p:cNvSpPr>
          <p:nvPr/>
        </p:nvSpPr>
        <p:spPr>
          <a:xfrm>
            <a:off x="1050058" y="2352418"/>
            <a:ext cx="7259987" cy="16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Storage</a:t>
            </a:r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Stores user data, reviews, order information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JSON format documents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Mongoose ODM for data retrieval Asynchronous API calls</a:t>
            </a:r>
          </a:p>
        </p:txBody>
      </p:sp>
      <p:sp>
        <p:nvSpPr>
          <p:cNvPr id="3" name="Google Shape;1323;p47">
            <a:extLst>
              <a:ext uri="{FF2B5EF4-FFF2-40B4-BE49-F238E27FC236}">
                <a16:creationId xmlns:a16="http://schemas.microsoft.com/office/drawing/2014/main" id="{7B0E004B-02C5-8907-2AD0-FB0C69410DD2}"/>
              </a:ext>
            </a:extLst>
          </p:cNvPr>
          <p:cNvSpPr txBox="1">
            <a:spLocks/>
          </p:cNvSpPr>
          <p:nvPr/>
        </p:nvSpPr>
        <p:spPr>
          <a:xfrm>
            <a:off x="942006" y="3471863"/>
            <a:ext cx="7259987" cy="16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WebSocket technology for instant feedback</a:t>
            </a:r>
          </a:p>
        </p:txBody>
      </p:sp>
    </p:spTree>
    <p:extLst>
      <p:ext uri="{BB962C8B-B14F-4D97-AF65-F5344CB8AC3E}">
        <p14:creationId xmlns:p14="http://schemas.microsoft.com/office/powerpoint/2010/main" val="110016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8"/>
          <p:cNvSpPr txBox="1">
            <a:spLocks noGrp="1"/>
          </p:cNvSpPr>
          <p:nvPr>
            <p:ph type="title"/>
          </p:nvPr>
        </p:nvSpPr>
        <p:spPr>
          <a:xfrm>
            <a:off x="-522978" y="59730"/>
            <a:ext cx="3649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Hosting</a:t>
            </a:r>
            <a:endParaRPr dirty="0"/>
          </a:p>
        </p:txBody>
      </p:sp>
      <p:sp>
        <p:nvSpPr>
          <p:cNvPr id="1398" name="Google Shape;1398;p48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52"/>
          <p:cNvSpPr/>
          <p:nvPr/>
        </p:nvSpPr>
        <p:spPr>
          <a:xfrm rot="-2658911" flipH="1">
            <a:off x="940195" y="1392138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52"/>
          <p:cNvSpPr txBox="1">
            <a:spLocks noGrp="1"/>
          </p:cNvSpPr>
          <p:nvPr>
            <p:ph type="title"/>
          </p:nvPr>
        </p:nvSpPr>
        <p:spPr>
          <a:xfrm>
            <a:off x="3789150" y="1172250"/>
            <a:ext cx="4573800" cy="27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674" name="Google Shape;1674;p52"/>
          <p:cNvSpPr/>
          <p:nvPr/>
        </p:nvSpPr>
        <p:spPr>
          <a:xfrm>
            <a:off x="3970831" y="3880700"/>
            <a:ext cx="2972914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5" name="Google Shape;1675;p52"/>
          <p:cNvGrpSpPr/>
          <p:nvPr/>
        </p:nvGrpSpPr>
        <p:grpSpPr>
          <a:xfrm>
            <a:off x="1131350" y="1560025"/>
            <a:ext cx="1927432" cy="2405849"/>
            <a:chOff x="1131350" y="1560025"/>
            <a:chExt cx="1927432" cy="2405849"/>
          </a:xfrm>
        </p:grpSpPr>
        <p:sp>
          <p:nvSpPr>
            <p:cNvPr id="1676" name="Google Shape;1676;p52"/>
            <p:cNvSpPr/>
            <p:nvPr/>
          </p:nvSpPr>
          <p:spPr>
            <a:xfrm>
              <a:off x="1252216" y="1578103"/>
              <a:ext cx="1642270" cy="1997680"/>
            </a:xfrm>
            <a:custGeom>
              <a:avLst/>
              <a:gdLst/>
              <a:ahLst/>
              <a:cxnLst/>
              <a:rect l="l" t="t" r="r" b="b"/>
              <a:pathLst>
                <a:path w="44512" h="54145" extrusionOk="0">
                  <a:moveTo>
                    <a:pt x="24580" y="5611"/>
                  </a:moveTo>
                  <a:lnTo>
                    <a:pt x="24796" y="5631"/>
                  </a:lnTo>
                  <a:lnTo>
                    <a:pt x="24992" y="5670"/>
                  </a:lnTo>
                  <a:lnTo>
                    <a:pt x="25208" y="5709"/>
                  </a:lnTo>
                  <a:lnTo>
                    <a:pt x="25404" y="5749"/>
                  </a:lnTo>
                  <a:lnTo>
                    <a:pt x="25797" y="5886"/>
                  </a:lnTo>
                  <a:lnTo>
                    <a:pt x="26150" y="6063"/>
                  </a:lnTo>
                  <a:lnTo>
                    <a:pt x="26503" y="6278"/>
                  </a:lnTo>
                  <a:lnTo>
                    <a:pt x="26836" y="6514"/>
                  </a:lnTo>
                  <a:lnTo>
                    <a:pt x="27131" y="6788"/>
                  </a:lnTo>
                  <a:lnTo>
                    <a:pt x="27405" y="7102"/>
                  </a:lnTo>
                  <a:lnTo>
                    <a:pt x="27660" y="7416"/>
                  </a:lnTo>
                  <a:lnTo>
                    <a:pt x="27896" y="7769"/>
                  </a:lnTo>
                  <a:lnTo>
                    <a:pt x="28092" y="8122"/>
                  </a:lnTo>
                  <a:lnTo>
                    <a:pt x="28268" y="8495"/>
                  </a:lnTo>
                  <a:lnTo>
                    <a:pt x="28406" y="8868"/>
                  </a:lnTo>
                  <a:lnTo>
                    <a:pt x="28523" y="9260"/>
                  </a:lnTo>
                  <a:lnTo>
                    <a:pt x="28602" y="9652"/>
                  </a:lnTo>
                  <a:lnTo>
                    <a:pt x="28641" y="9986"/>
                  </a:lnTo>
                  <a:lnTo>
                    <a:pt x="28641" y="10339"/>
                  </a:lnTo>
                  <a:lnTo>
                    <a:pt x="28621" y="10673"/>
                  </a:lnTo>
                  <a:lnTo>
                    <a:pt x="28582" y="11026"/>
                  </a:lnTo>
                  <a:lnTo>
                    <a:pt x="28504" y="11379"/>
                  </a:lnTo>
                  <a:lnTo>
                    <a:pt x="28406" y="11712"/>
                  </a:lnTo>
                  <a:lnTo>
                    <a:pt x="28249" y="12046"/>
                  </a:lnTo>
                  <a:lnTo>
                    <a:pt x="28072" y="12360"/>
                  </a:lnTo>
                  <a:lnTo>
                    <a:pt x="27856" y="12673"/>
                  </a:lnTo>
                  <a:lnTo>
                    <a:pt x="27601" y="12968"/>
                  </a:lnTo>
                  <a:lnTo>
                    <a:pt x="27287" y="13242"/>
                  </a:lnTo>
                  <a:lnTo>
                    <a:pt x="26954" y="13497"/>
                  </a:lnTo>
                  <a:lnTo>
                    <a:pt x="26562" y="13733"/>
                  </a:lnTo>
                  <a:lnTo>
                    <a:pt x="26130" y="13949"/>
                  </a:lnTo>
                  <a:lnTo>
                    <a:pt x="25640" y="14125"/>
                  </a:lnTo>
                  <a:lnTo>
                    <a:pt x="25110" y="14262"/>
                  </a:lnTo>
                  <a:lnTo>
                    <a:pt x="24816" y="14321"/>
                  </a:lnTo>
                  <a:lnTo>
                    <a:pt x="24521" y="14380"/>
                  </a:lnTo>
                  <a:lnTo>
                    <a:pt x="24227" y="14400"/>
                  </a:lnTo>
                  <a:lnTo>
                    <a:pt x="23933" y="14400"/>
                  </a:lnTo>
                  <a:lnTo>
                    <a:pt x="23501" y="14380"/>
                  </a:lnTo>
                  <a:lnTo>
                    <a:pt x="23089" y="14321"/>
                  </a:lnTo>
                  <a:lnTo>
                    <a:pt x="22677" y="14223"/>
                  </a:lnTo>
                  <a:lnTo>
                    <a:pt x="22305" y="14066"/>
                  </a:lnTo>
                  <a:lnTo>
                    <a:pt x="21952" y="13890"/>
                  </a:lnTo>
                  <a:lnTo>
                    <a:pt x="21618" y="13654"/>
                  </a:lnTo>
                  <a:lnTo>
                    <a:pt x="21304" y="13399"/>
                  </a:lnTo>
                  <a:lnTo>
                    <a:pt x="21010" y="13085"/>
                  </a:lnTo>
                  <a:lnTo>
                    <a:pt x="20814" y="12830"/>
                  </a:lnTo>
                  <a:lnTo>
                    <a:pt x="20637" y="12575"/>
                  </a:lnTo>
                  <a:lnTo>
                    <a:pt x="20500" y="12301"/>
                  </a:lnTo>
                  <a:lnTo>
                    <a:pt x="20363" y="12006"/>
                  </a:lnTo>
                  <a:lnTo>
                    <a:pt x="20245" y="11712"/>
                  </a:lnTo>
                  <a:lnTo>
                    <a:pt x="20147" y="11418"/>
                  </a:lnTo>
                  <a:lnTo>
                    <a:pt x="20068" y="11104"/>
                  </a:lnTo>
                  <a:lnTo>
                    <a:pt x="20029" y="10790"/>
                  </a:lnTo>
                  <a:lnTo>
                    <a:pt x="19990" y="10457"/>
                  </a:lnTo>
                  <a:lnTo>
                    <a:pt x="19970" y="10143"/>
                  </a:lnTo>
                  <a:lnTo>
                    <a:pt x="19990" y="9809"/>
                  </a:lnTo>
                  <a:lnTo>
                    <a:pt x="20010" y="9496"/>
                  </a:lnTo>
                  <a:lnTo>
                    <a:pt x="20068" y="9162"/>
                  </a:lnTo>
                  <a:lnTo>
                    <a:pt x="20147" y="8848"/>
                  </a:lnTo>
                  <a:lnTo>
                    <a:pt x="20225" y="8534"/>
                  </a:lnTo>
                  <a:lnTo>
                    <a:pt x="20343" y="8220"/>
                  </a:lnTo>
                  <a:lnTo>
                    <a:pt x="20480" y="7946"/>
                  </a:lnTo>
                  <a:lnTo>
                    <a:pt x="20618" y="7671"/>
                  </a:lnTo>
                  <a:lnTo>
                    <a:pt x="20794" y="7416"/>
                  </a:lnTo>
                  <a:lnTo>
                    <a:pt x="20971" y="7181"/>
                  </a:lnTo>
                  <a:lnTo>
                    <a:pt x="21167" y="6965"/>
                  </a:lnTo>
                  <a:lnTo>
                    <a:pt x="21363" y="6749"/>
                  </a:lnTo>
                  <a:lnTo>
                    <a:pt x="21579" y="6573"/>
                  </a:lnTo>
                  <a:lnTo>
                    <a:pt x="21814" y="6396"/>
                  </a:lnTo>
                  <a:lnTo>
                    <a:pt x="22069" y="6239"/>
                  </a:lnTo>
                  <a:lnTo>
                    <a:pt x="22324" y="6102"/>
                  </a:lnTo>
                  <a:lnTo>
                    <a:pt x="22599" y="5964"/>
                  </a:lnTo>
                  <a:lnTo>
                    <a:pt x="22893" y="5866"/>
                  </a:lnTo>
                  <a:lnTo>
                    <a:pt x="23187" y="5788"/>
                  </a:lnTo>
                  <a:lnTo>
                    <a:pt x="23501" y="5709"/>
                  </a:lnTo>
                  <a:lnTo>
                    <a:pt x="23815" y="5651"/>
                  </a:lnTo>
                  <a:lnTo>
                    <a:pt x="24149" y="5631"/>
                  </a:lnTo>
                  <a:lnTo>
                    <a:pt x="24364" y="5611"/>
                  </a:lnTo>
                  <a:close/>
                  <a:moveTo>
                    <a:pt x="23325" y="26759"/>
                  </a:moveTo>
                  <a:lnTo>
                    <a:pt x="23501" y="26778"/>
                  </a:lnTo>
                  <a:lnTo>
                    <a:pt x="23678" y="26817"/>
                  </a:lnTo>
                  <a:lnTo>
                    <a:pt x="23835" y="26857"/>
                  </a:lnTo>
                  <a:lnTo>
                    <a:pt x="23992" y="26916"/>
                  </a:lnTo>
                  <a:lnTo>
                    <a:pt x="24149" y="26974"/>
                  </a:lnTo>
                  <a:lnTo>
                    <a:pt x="24286" y="27053"/>
                  </a:lnTo>
                  <a:lnTo>
                    <a:pt x="24561" y="27229"/>
                  </a:lnTo>
                  <a:lnTo>
                    <a:pt x="24796" y="27445"/>
                  </a:lnTo>
                  <a:lnTo>
                    <a:pt x="25012" y="27661"/>
                  </a:lnTo>
                  <a:lnTo>
                    <a:pt x="25188" y="27916"/>
                  </a:lnTo>
                  <a:lnTo>
                    <a:pt x="25306" y="28151"/>
                  </a:lnTo>
                  <a:lnTo>
                    <a:pt x="25404" y="28387"/>
                  </a:lnTo>
                  <a:lnTo>
                    <a:pt x="25463" y="28603"/>
                  </a:lnTo>
                  <a:lnTo>
                    <a:pt x="25502" y="28818"/>
                  </a:lnTo>
                  <a:lnTo>
                    <a:pt x="25502" y="29034"/>
                  </a:lnTo>
                  <a:lnTo>
                    <a:pt x="25483" y="29230"/>
                  </a:lnTo>
                  <a:lnTo>
                    <a:pt x="25424" y="29426"/>
                  </a:lnTo>
                  <a:lnTo>
                    <a:pt x="25345" y="29623"/>
                  </a:lnTo>
                  <a:lnTo>
                    <a:pt x="25247" y="29780"/>
                  </a:lnTo>
                  <a:lnTo>
                    <a:pt x="25090" y="29995"/>
                  </a:lnTo>
                  <a:lnTo>
                    <a:pt x="25012" y="30172"/>
                  </a:lnTo>
                  <a:lnTo>
                    <a:pt x="24992" y="30270"/>
                  </a:lnTo>
                  <a:lnTo>
                    <a:pt x="24992" y="30329"/>
                  </a:lnTo>
                  <a:lnTo>
                    <a:pt x="25031" y="30407"/>
                  </a:lnTo>
                  <a:lnTo>
                    <a:pt x="25110" y="30466"/>
                  </a:lnTo>
                  <a:lnTo>
                    <a:pt x="25208" y="30525"/>
                  </a:lnTo>
                  <a:lnTo>
                    <a:pt x="25326" y="30584"/>
                  </a:lnTo>
                  <a:lnTo>
                    <a:pt x="25620" y="30702"/>
                  </a:lnTo>
                  <a:lnTo>
                    <a:pt x="25973" y="30819"/>
                  </a:lnTo>
                  <a:lnTo>
                    <a:pt x="26365" y="30937"/>
                  </a:lnTo>
                  <a:lnTo>
                    <a:pt x="26777" y="31094"/>
                  </a:lnTo>
                  <a:lnTo>
                    <a:pt x="27229" y="31290"/>
                  </a:lnTo>
                  <a:lnTo>
                    <a:pt x="27444" y="31408"/>
                  </a:lnTo>
                  <a:lnTo>
                    <a:pt x="27680" y="31526"/>
                  </a:lnTo>
                  <a:lnTo>
                    <a:pt x="27856" y="31643"/>
                  </a:lnTo>
                  <a:lnTo>
                    <a:pt x="28033" y="31800"/>
                  </a:lnTo>
                  <a:lnTo>
                    <a:pt x="28170" y="31957"/>
                  </a:lnTo>
                  <a:lnTo>
                    <a:pt x="28288" y="32134"/>
                  </a:lnTo>
                  <a:lnTo>
                    <a:pt x="28366" y="32330"/>
                  </a:lnTo>
                  <a:lnTo>
                    <a:pt x="28425" y="32526"/>
                  </a:lnTo>
                  <a:lnTo>
                    <a:pt x="28464" y="32742"/>
                  </a:lnTo>
                  <a:lnTo>
                    <a:pt x="28484" y="32958"/>
                  </a:lnTo>
                  <a:lnTo>
                    <a:pt x="28445" y="33213"/>
                  </a:lnTo>
                  <a:lnTo>
                    <a:pt x="28386" y="33468"/>
                  </a:lnTo>
                  <a:lnTo>
                    <a:pt x="28288" y="33703"/>
                  </a:lnTo>
                  <a:lnTo>
                    <a:pt x="28170" y="33938"/>
                  </a:lnTo>
                  <a:lnTo>
                    <a:pt x="28013" y="34154"/>
                  </a:lnTo>
                  <a:lnTo>
                    <a:pt x="27837" y="34350"/>
                  </a:lnTo>
                  <a:lnTo>
                    <a:pt x="27621" y="34507"/>
                  </a:lnTo>
                  <a:lnTo>
                    <a:pt x="27405" y="34645"/>
                  </a:lnTo>
                  <a:lnTo>
                    <a:pt x="27229" y="34723"/>
                  </a:lnTo>
                  <a:lnTo>
                    <a:pt x="27032" y="34802"/>
                  </a:lnTo>
                  <a:lnTo>
                    <a:pt x="26797" y="34841"/>
                  </a:lnTo>
                  <a:lnTo>
                    <a:pt x="26522" y="34860"/>
                  </a:lnTo>
                  <a:lnTo>
                    <a:pt x="26228" y="34841"/>
                  </a:lnTo>
                  <a:lnTo>
                    <a:pt x="26052" y="34802"/>
                  </a:lnTo>
                  <a:lnTo>
                    <a:pt x="25895" y="34762"/>
                  </a:lnTo>
                  <a:lnTo>
                    <a:pt x="25718" y="34703"/>
                  </a:lnTo>
                  <a:lnTo>
                    <a:pt x="25542" y="34605"/>
                  </a:lnTo>
                  <a:lnTo>
                    <a:pt x="25365" y="34507"/>
                  </a:lnTo>
                  <a:lnTo>
                    <a:pt x="25169" y="34390"/>
                  </a:lnTo>
                  <a:lnTo>
                    <a:pt x="24933" y="34252"/>
                  </a:lnTo>
                  <a:lnTo>
                    <a:pt x="24718" y="34135"/>
                  </a:lnTo>
                  <a:lnTo>
                    <a:pt x="24521" y="34056"/>
                  </a:lnTo>
                  <a:lnTo>
                    <a:pt x="24325" y="33997"/>
                  </a:lnTo>
                  <a:lnTo>
                    <a:pt x="24149" y="33958"/>
                  </a:lnTo>
                  <a:lnTo>
                    <a:pt x="23972" y="33958"/>
                  </a:lnTo>
                  <a:lnTo>
                    <a:pt x="23796" y="33978"/>
                  </a:lnTo>
                  <a:lnTo>
                    <a:pt x="23639" y="33997"/>
                  </a:lnTo>
                  <a:lnTo>
                    <a:pt x="23501" y="34056"/>
                  </a:lnTo>
                  <a:lnTo>
                    <a:pt x="23364" y="34115"/>
                  </a:lnTo>
                  <a:lnTo>
                    <a:pt x="23227" y="34193"/>
                  </a:lnTo>
                  <a:lnTo>
                    <a:pt x="23089" y="34292"/>
                  </a:lnTo>
                  <a:lnTo>
                    <a:pt x="22834" y="34488"/>
                  </a:lnTo>
                  <a:lnTo>
                    <a:pt x="22579" y="34703"/>
                  </a:lnTo>
                  <a:lnTo>
                    <a:pt x="22285" y="34959"/>
                  </a:lnTo>
                  <a:lnTo>
                    <a:pt x="22128" y="35076"/>
                  </a:lnTo>
                  <a:lnTo>
                    <a:pt x="21991" y="35174"/>
                  </a:lnTo>
                  <a:lnTo>
                    <a:pt x="21834" y="35253"/>
                  </a:lnTo>
                  <a:lnTo>
                    <a:pt x="21677" y="35331"/>
                  </a:lnTo>
                  <a:lnTo>
                    <a:pt x="21500" y="35370"/>
                  </a:lnTo>
                  <a:lnTo>
                    <a:pt x="21324" y="35390"/>
                  </a:lnTo>
                  <a:lnTo>
                    <a:pt x="21167" y="35370"/>
                  </a:lnTo>
                  <a:lnTo>
                    <a:pt x="21010" y="35331"/>
                  </a:lnTo>
                  <a:lnTo>
                    <a:pt x="20794" y="35253"/>
                  </a:lnTo>
                  <a:lnTo>
                    <a:pt x="20598" y="35135"/>
                  </a:lnTo>
                  <a:lnTo>
                    <a:pt x="20402" y="34998"/>
                  </a:lnTo>
                  <a:lnTo>
                    <a:pt x="20225" y="34841"/>
                  </a:lnTo>
                  <a:lnTo>
                    <a:pt x="20068" y="34645"/>
                  </a:lnTo>
                  <a:lnTo>
                    <a:pt x="19911" y="34448"/>
                  </a:lnTo>
                  <a:lnTo>
                    <a:pt x="19774" y="34213"/>
                  </a:lnTo>
                  <a:lnTo>
                    <a:pt x="19676" y="33958"/>
                  </a:lnTo>
                  <a:lnTo>
                    <a:pt x="19558" y="33605"/>
                  </a:lnTo>
                  <a:lnTo>
                    <a:pt x="19519" y="33409"/>
                  </a:lnTo>
                  <a:lnTo>
                    <a:pt x="19480" y="33173"/>
                  </a:lnTo>
                  <a:lnTo>
                    <a:pt x="19441" y="32918"/>
                  </a:lnTo>
                  <a:lnTo>
                    <a:pt x="19441" y="32644"/>
                  </a:lnTo>
                  <a:lnTo>
                    <a:pt x="19441" y="32349"/>
                  </a:lnTo>
                  <a:lnTo>
                    <a:pt x="19460" y="32036"/>
                  </a:lnTo>
                  <a:lnTo>
                    <a:pt x="19519" y="31682"/>
                  </a:lnTo>
                  <a:lnTo>
                    <a:pt x="19598" y="31310"/>
                  </a:lnTo>
                  <a:lnTo>
                    <a:pt x="19696" y="30917"/>
                  </a:lnTo>
                  <a:lnTo>
                    <a:pt x="19833" y="30505"/>
                  </a:lnTo>
                  <a:lnTo>
                    <a:pt x="19990" y="30074"/>
                  </a:lnTo>
                  <a:lnTo>
                    <a:pt x="20186" y="29603"/>
                  </a:lnTo>
                  <a:lnTo>
                    <a:pt x="20441" y="29113"/>
                  </a:lnTo>
                  <a:lnTo>
                    <a:pt x="20716" y="28603"/>
                  </a:lnTo>
                  <a:lnTo>
                    <a:pt x="20892" y="28328"/>
                  </a:lnTo>
                  <a:lnTo>
                    <a:pt x="21069" y="28073"/>
                  </a:lnTo>
                  <a:lnTo>
                    <a:pt x="21245" y="27838"/>
                  </a:lnTo>
                  <a:lnTo>
                    <a:pt x="21422" y="27641"/>
                  </a:lnTo>
                  <a:lnTo>
                    <a:pt x="21598" y="27465"/>
                  </a:lnTo>
                  <a:lnTo>
                    <a:pt x="21775" y="27308"/>
                  </a:lnTo>
                  <a:lnTo>
                    <a:pt x="21952" y="27190"/>
                  </a:lnTo>
                  <a:lnTo>
                    <a:pt x="22128" y="27072"/>
                  </a:lnTo>
                  <a:lnTo>
                    <a:pt x="22285" y="26994"/>
                  </a:lnTo>
                  <a:lnTo>
                    <a:pt x="22462" y="26916"/>
                  </a:lnTo>
                  <a:lnTo>
                    <a:pt x="22619" y="26857"/>
                  </a:lnTo>
                  <a:lnTo>
                    <a:pt x="22776" y="26817"/>
                  </a:lnTo>
                  <a:lnTo>
                    <a:pt x="23070" y="26759"/>
                  </a:lnTo>
                  <a:close/>
                  <a:moveTo>
                    <a:pt x="35115" y="32330"/>
                  </a:moveTo>
                  <a:lnTo>
                    <a:pt x="35330" y="32349"/>
                  </a:lnTo>
                  <a:lnTo>
                    <a:pt x="35546" y="32369"/>
                  </a:lnTo>
                  <a:lnTo>
                    <a:pt x="35742" y="32408"/>
                  </a:lnTo>
                  <a:lnTo>
                    <a:pt x="35939" y="32467"/>
                  </a:lnTo>
                  <a:lnTo>
                    <a:pt x="36331" y="32604"/>
                  </a:lnTo>
                  <a:lnTo>
                    <a:pt x="36684" y="32781"/>
                  </a:lnTo>
                  <a:lnTo>
                    <a:pt x="37037" y="32997"/>
                  </a:lnTo>
                  <a:lnTo>
                    <a:pt x="37371" y="33232"/>
                  </a:lnTo>
                  <a:lnTo>
                    <a:pt x="37665" y="33507"/>
                  </a:lnTo>
                  <a:lnTo>
                    <a:pt x="37959" y="33821"/>
                  </a:lnTo>
                  <a:lnTo>
                    <a:pt x="38214" y="34135"/>
                  </a:lnTo>
                  <a:lnTo>
                    <a:pt x="38430" y="34488"/>
                  </a:lnTo>
                  <a:lnTo>
                    <a:pt x="38626" y="34841"/>
                  </a:lnTo>
                  <a:lnTo>
                    <a:pt x="38803" y="35214"/>
                  </a:lnTo>
                  <a:lnTo>
                    <a:pt x="38940" y="35586"/>
                  </a:lnTo>
                  <a:lnTo>
                    <a:pt x="39058" y="35979"/>
                  </a:lnTo>
                  <a:lnTo>
                    <a:pt x="39136" y="36371"/>
                  </a:lnTo>
                  <a:lnTo>
                    <a:pt x="39175" y="36704"/>
                  </a:lnTo>
                  <a:lnTo>
                    <a:pt x="39175" y="37058"/>
                  </a:lnTo>
                  <a:lnTo>
                    <a:pt x="39175" y="37391"/>
                  </a:lnTo>
                  <a:lnTo>
                    <a:pt x="39117" y="37744"/>
                  </a:lnTo>
                  <a:lnTo>
                    <a:pt x="39038" y="38097"/>
                  </a:lnTo>
                  <a:lnTo>
                    <a:pt x="38940" y="38431"/>
                  </a:lnTo>
                  <a:lnTo>
                    <a:pt x="38783" y="38764"/>
                  </a:lnTo>
                  <a:lnTo>
                    <a:pt x="38607" y="39078"/>
                  </a:lnTo>
                  <a:lnTo>
                    <a:pt x="38391" y="39392"/>
                  </a:lnTo>
                  <a:lnTo>
                    <a:pt x="38136" y="39686"/>
                  </a:lnTo>
                  <a:lnTo>
                    <a:pt x="37841" y="39961"/>
                  </a:lnTo>
                  <a:lnTo>
                    <a:pt x="37488" y="40216"/>
                  </a:lnTo>
                  <a:lnTo>
                    <a:pt x="37096" y="40451"/>
                  </a:lnTo>
                  <a:lnTo>
                    <a:pt x="36664" y="40667"/>
                  </a:lnTo>
                  <a:lnTo>
                    <a:pt x="36174" y="40844"/>
                  </a:lnTo>
                  <a:lnTo>
                    <a:pt x="35644" y="40981"/>
                  </a:lnTo>
                  <a:lnTo>
                    <a:pt x="35350" y="41040"/>
                  </a:lnTo>
                  <a:lnTo>
                    <a:pt x="35056" y="41099"/>
                  </a:lnTo>
                  <a:lnTo>
                    <a:pt x="34762" y="41118"/>
                  </a:lnTo>
                  <a:lnTo>
                    <a:pt x="34467" y="41118"/>
                  </a:lnTo>
                  <a:lnTo>
                    <a:pt x="34036" y="41099"/>
                  </a:lnTo>
                  <a:lnTo>
                    <a:pt x="33624" y="41040"/>
                  </a:lnTo>
                  <a:lnTo>
                    <a:pt x="33231" y="40942"/>
                  </a:lnTo>
                  <a:lnTo>
                    <a:pt x="32839" y="40785"/>
                  </a:lnTo>
                  <a:lnTo>
                    <a:pt x="32486" y="40608"/>
                  </a:lnTo>
                  <a:lnTo>
                    <a:pt x="32152" y="40373"/>
                  </a:lnTo>
                  <a:lnTo>
                    <a:pt x="31839" y="40098"/>
                  </a:lnTo>
                  <a:lnTo>
                    <a:pt x="31544" y="39804"/>
                  </a:lnTo>
                  <a:lnTo>
                    <a:pt x="31348" y="39549"/>
                  </a:lnTo>
                  <a:lnTo>
                    <a:pt x="31191" y="39294"/>
                  </a:lnTo>
                  <a:lnTo>
                    <a:pt x="31034" y="39019"/>
                  </a:lnTo>
                  <a:lnTo>
                    <a:pt x="30897" y="38725"/>
                  </a:lnTo>
                  <a:lnTo>
                    <a:pt x="30779" y="38431"/>
                  </a:lnTo>
                  <a:lnTo>
                    <a:pt x="30681" y="38136"/>
                  </a:lnTo>
                  <a:lnTo>
                    <a:pt x="30603" y="37823"/>
                  </a:lnTo>
                  <a:lnTo>
                    <a:pt x="30563" y="37489"/>
                  </a:lnTo>
                  <a:lnTo>
                    <a:pt x="30524" y="37175"/>
                  </a:lnTo>
                  <a:lnTo>
                    <a:pt x="30505" y="36861"/>
                  </a:lnTo>
                  <a:lnTo>
                    <a:pt x="30524" y="36528"/>
                  </a:lnTo>
                  <a:lnTo>
                    <a:pt x="30544" y="36194"/>
                  </a:lnTo>
                  <a:lnTo>
                    <a:pt x="30603" y="35881"/>
                  </a:lnTo>
                  <a:lnTo>
                    <a:pt x="30681" y="35567"/>
                  </a:lnTo>
                  <a:lnTo>
                    <a:pt x="30779" y="35253"/>
                  </a:lnTo>
                  <a:lnTo>
                    <a:pt x="30897" y="34939"/>
                  </a:lnTo>
                  <a:lnTo>
                    <a:pt x="31015" y="34664"/>
                  </a:lnTo>
                  <a:lnTo>
                    <a:pt x="31172" y="34390"/>
                  </a:lnTo>
                  <a:lnTo>
                    <a:pt x="31329" y="34135"/>
                  </a:lnTo>
                  <a:lnTo>
                    <a:pt x="31505" y="33899"/>
                  </a:lnTo>
                  <a:lnTo>
                    <a:pt x="31701" y="33683"/>
                  </a:lnTo>
                  <a:lnTo>
                    <a:pt x="31897" y="33468"/>
                  </a:lnTo>
                  <a:lnTo>
                    <a:pt x="32113" y="33291"/>
                  </a:lnTo>
                  <a:lnTo>
                    <a:pt x="32349" y="33115"/>
                  </a:lnTo>
                  <a:lnTo>
                    <a:pt x="32604" y="32958"/>
                  </a:lnTo>
                  <a:lnTo>
                    <a:pt x="32859" y="32820"/>
                  </a:lnTo>
                  <a:lnTo>
                    <a:pt x="33133" y="32683"/>
                  </a:lnTo>
                  <a:lnTo>
                    <a:pt x="33428" y="32585"/>
                  </a:lnTo>
                  <a:lnTo>
                    <a:pt x="33722" y="32487"/>
                  </a:lnTo>
                  <a:lnTo>
                    <a:pt x="34036" y="32428"/>
                  </a:lnTo>
                  <a:lnTo>
                    <a:pt x="34350" y="32369"/>
                  </a:lnTo>
                  <a:lnTo>
                    <a:pt x="34683" y="32330"/>
                  </a:lnTo>
                  <a:close/>
                  <a:moveTo>
                    <a:pt x="12712" y="34900"/>
                  </a:moveTo>
                  <a:lnTo>
                    <a:pt x="13026" y="34919"/>
                  </a:lnTo>
                  <a:lnTo>
                    <a:pt x="13320" y="34959"/>
                  </a:lnTo>
                  <a:lnTo>
                    <a:pt x="13614" y="34998"/>
                  </a:lnTo>
                  <a:lnTo>
                    <a:pt x="13909" y="35057"/>
                  </a:lnTo>
                  <a:lnTo>
                    <a:pt x="14183" y="35135"/>
                  </a:lnTo>
                  <a:lnTo>
                    <a:pt x="14458" y="35233"/>
                  </a:lnTo>
                  <a:lnTo>
                    <a:pt x="14713" y="35331"/>
                  </a:lnTo>
                  <a:lnTo>
                    <a:pt x="14968" y="35449"/>
                  </a:lnTo>
                  <a:lnTo>
                    <a:pt x="15203" y="35586"/>
                  </a:lnTo>
                  <a:lnTo>
                    <a:pt x="15439" y="35724"/>
                  </a:lnTo>
                  <a:lnTo>
                    <a:pt x="15655" y="35861"/>
                  </a:lnTo>
                  <a:lnTo>
                    <a:pt x="15870" y="36037"/>
                  </a:lnTo>
                  <a:lnTo>
                    <a:pt x="16086" y="36194"/>
                  </a:lnTo>
                  <a:lnTo>
                    <a:pt x="16282" y="36391"/>
                  </a:lnTo>
                  <a:lnTo>
                    <a:pt x="16459" y="36567"/>
                  </a:lnTo>
                  <a:lnTo>
                    <a:pt x="16635" y="36763"/>
                  </a:lnTo>
                  <a:lnTo>
                    <a:pt x="16812" y="36979"/>
                  </a:lnTo>
                  <a:lnTo>
                    <a:pt x="16969" y="37195"/>
                  </a:lnTo>
                  <a:lnTo>
                    <a:pt x="17243" y="37646"/>
                  </a:lnTo>
                  <a:lnTo>
                    <a:pt x="17499" y="38117"/>
                  </a:lnTo>
                  <a:lnTo>
                    <a:pt x="17695" y="38607"/>
                  </a:lnTo>
                  <a:lnTo>
                    <a:pt x="17871" y="39117"/>
                  </a:lnTo>
                  <a:lnTo>
                    <a:pt x="18009" y="39627"/>
                  </a:lnTo>
                  <a:lnTo>
                    <a:pt x="18067" y="39941"/>
                  </a:lnTo>
                  <a:lnTo>
                    <a:pt x="18107" y="40275"/>
                  </a:lnTo>
                  <a:lnTo>
                    <a:pt x="18146" y="40608"/>
                  </a:lnTo>
                  <a:lnTo>
                    <a:pt x="18165" y="40942"/>
                  </a:lnTo>
                  <a:lnTo>
                    <a:pt x="18165" y="41256"/>
                  </a:lnTo>
                  <a:lnTo>
                    <a:pt x="18165" y="41589"/>
                  </a:lnTo>
                  <a:lnTo>
                    <a:pt x="18126" y="41923"/>
                  </a:lnTo>
                  <a:lnTo>
                    <a:pt x="18087" y="42256"/>
                  </a:lnTo>
                  <a:lnTo>
                    <a:pt x="18048" y="42590"/>
                  </a:lnTo>
                  <a:lnTo>
                    <a:pt x="17969" y="42923"/>
                  </a:lnTo>
                  <a:lnTo>
                    <a:pt x="17891" y="43237"/>
                  </a:lnTo>
                  <a:lnTo>
                    <a:pt x="17793" y="43551"/>
                  </a:lnTo>
                  <a:lnTo>
                    <a:pt x="17675" y="43884"/>
                  </a:lnTo>
                  <a:lnTo>
                    <a:pt x="17538" y="44198"/>
                  </a:lnTo>
                  <a:lnTo>
                    <a:pt x="17400" y="44492"/>
                  </a:lnTo>
                  <a:lnTo>
                    <a:pt x="17243" y="44787"/>
                  </a:lnTo>
                  <a:lnTo>
                    <a:pt x="17067" y="45081"/>
                  </a:lnTo>
                  <a:lnTo>
                    <a:pt x="16871" y="45375"/>
                  </a:lnTo>
                  <a:lnTo>
                    <a:pt x="16675" y="45650"/>
                  </a:lnTo>
                  <a:lnTo>
                    <a:pt x="16439" y="45924"/>
                  </a:lnTo>
                  <a:lnTo>
                    <a:pt x="16204" y="46180"/>
                  </a:lnTo>
                  <a:lnTo>
                    <a:pt x="15949" y="46435"/>
                  </a:lnTo>
                  <a:lnTo>
                    <a:pt x="15674" y="46670"/>
                  </a:lnTo>
                  <a:lnTo>
                    <a:pt x="15399" y="46905"/>
                  </a:lnTo>
                  <a:lnTo>
                    <a:pt x="15086" y="47121"/>
                  </a:lnTo>
                  <a:lnTo>
                    <a:pt x="14772" y="47337"/>
                  </a:lnTo>
                  <a:lnTo>
                    <a:pt x="14438" y="47513"/>
                  </a:lnTo>
                  <a:lnTo>
                    <a:pt x="14085" y="47690"/>
                  </a:lnTo>
                  <a:lnTo>
                    <a:pt x="13712" y="47867"/>
                  </a:lnTo>
                  <a:lnTo>
                    <a:pt x="13320" y="48004"/>
                  </a:lnTo>
                  <a:lnTo>
                    <a:pt x="12928" y="48141"/>
                  </a:lnTo>
                  <a:lnTo>
                    <a:pt x="12496" y="48259"/>
                  </a:lnTo>
                  <a:lnTo>
                    <a:pt x="12025" y="48357"/>
                  </a:lnTo>
                  <a:lnTo>
                    <a:pt x="11594" y="48435"/>
                  </a:lnTo>
                  <a:lnTo>
                    <a:pt x="11162" y="48475"/>
                  </a:lnTo>
                  <a:lnTo>
                    <a:pt x="10456" y="48475"/>
                  </a:lnTo>
                  <a:lnTo>
                    <a:pt x="10142" y="48455"/>
                  </a:lnTo>
                  <a:lnTo>
                    <a:pt x="9848" y="48416"/>
                  </a:lnTo>
                  <a:lnTo>
                    <a:pt x="9573" y="48357"/>
                  </a:lnTo>
                  <a:lnTo>
                    <a:pt x="9318" y="48279"/>
                  </a:lnTo>
                  <a:lnTo>
                    <a:pt x="9063" y="48200"/>
                  </a:lnTo>
                  <a:lnTo>
                    <a:pt x="8828" y="48102"/>
                  </a:lnTo>
                  <a:lnTo>
                    <a:pt x="8592" y="48004"/>
                  </a:lnTo>
                  <a:lnTo>
                    <a:pt x="8377" y="47906"/>
                  </a:lnTo>
                  <a:lnTo>
                    <a:pt x="8180" y="47788"/>
                  </a:lnTo>
                  <a:lnTo>
                    <a:pt x="7827" y="47533"/>
                  </a:lnTo>
                  <a:lnTo>
                    <a:pt x="7494" y="47258"/>
                  </a:lnTo>
                  <a:lnTo>
                    <a:pt x="7219" y="46984"/>
                  </a:lnTo>
                  <a:lnTo>
                    <a:pt x="6945" y="46650"/>
                  </a:lnTo>
                  <a:lnTo>
                    <a:pt x="6689" y="46297"/>
                  </a:lnTo>
                  <a:lnTo>
                    <a:pt x="6454" y="45905"/>
                  </a:lnTo>
                  <a:lnTo>
                    <a:pt x="6258" y="45493"/>
                  </a:lnTo>
                  <a:lnTo>
                    <a:pt x="6081" y="45081"/>
                  </a:lnTo>
                  <a:lnTo>
                    <a:pt x="5944" y="44630"/>
                  </a:lnTo>
                  <a:lnTo>
                    <a:pt x="5826" y="44179"/>
                  </a:lnTo>
                  <a:lnTo>
                    <a:pt x="5728" y="43708"/>
                  </a:lnTo>
                  <a:lnTo>
                    <a:pt x="5669" y="43217"/>
                  </a:lnTo>
                  <a:lnTo>
                    <a:pt x="5650" y="42727"/>
                  </a:lnTo>
                  <a:lnTo>
                    <a:pt x="5650" y="42236"/>
                  </a:lnTo>
                  <a:lnTo>
                    <a:pt x="5669" y="41726"/>
                  </a:lnTo>
                  <a:lnTo>
                    <a:pt x="5728" y="41236"/>
                  </a:lnTo>
                  <a:lnTo>
                    <a:pt x="5826" y="40726"/>
                  </a:lnTo>
                  <a:lnTo>
                    <a:pt x="5944" y="40216"/>
                  </a:lnTo>
                  <a:lnTo>
                    <a:pt x="6101" y="39725"/>
                  </a:lnTo>
                  <a:lnTo>
                    <a:pt x="6258" y="39255"/>
                  </a:lnTo>
                  <a:lnTo>
                    <a:pt x="6474" y="38803"/>
                  </a:lnTo>
                  <a:lnTo>
                    <a:pt x="6689" y="38372"/>
                  </a:lnTo>
                  <a:lnTo>
                    <a:pt x="6925" y="37980"/>
                  </a:lnTo>
                  <a:lnTo>
                    <a:pt x="7200" y="37587"/>
                  </a:lnTo>
                  <a:lnTo>
                    <a:pt x="7474" y="37234"/>
                  </a:lnTo>
                  <a:lnTo>
                    <a:pt x="7788" y="36881"/>
                  </a:lnTo>
                  <a:lnTo>
                    <a:pt x="8122" y="36567"/>
                  </a:lnTo>
                  <a:lnTo>
                    <a:pt x="8455" y="36292"/>
                  </a:lnTo>
                  <a:lnTo>
                    <a:pt x="8828" y="36018"/>
                  </a:lnTo>
                  <a:lnTo>
                    <a:pt x="9200" y="35782"/>
                  </a:lnTo>
                  <a:lnTo>
                    <a:pt x="9612" y="35567"/>
                  </a:lnTo>
                  <a:lnTo>
                    <a:pt x="10024" y="35390"/>
                  </a:lnTo>
                  <a:lnTo>
                    <a:pt x="10456" y="35233"/>
                  </a:lnTo>
                  <a:lnTo>
                    <a:pt x="10907" y="35115"/>
                  </a:lnTo>
                  <a:lnTo>
                    <a:pt x="11358" y="35017"/>
                  </a:lnTo>
                  <a:lnTo>
                    <a:pt x="11711" y="34959"/>
                  </a:lnTo>
                  <a:lnTo>
                    <a:pt x="12045" y="34919"/>
                  </a:lnTo>
                  <a:lnTo>
                    <a:pt x="12378" y="34900"/>
                  </a:lnTo>
                  <a:close/>
                  <a:moveTo>
                    <a:pt x="24286" y="39784"/>
                  </a:moveTo>
                  <a:lnTo>
                    <a:pt x="24600" y="39804"/>
                  </a:lnTo>
                  <a:lnTo>
                    <a:pt x="24933" y="39843"/>
                  </a:lnTo>
                  <a:lnTo>
                    <a:pt x="25286" y="39902"/>
                  </a:lnTo>
                  <a:lnTo>
                    <a:pt x="25679" y="40000"/>
                  </a:lnTo>
                  <a:lnTo>
                    <a:pt x="26071" y="40137"/>
                  </a:lnTo>
                  <a:lnTo>
                    <a:pt x="26503" y="40294"/>
                  </a:lnTo>
                  <a:lnTo>
                    <a:pt x="26954" y="40491"/>
                  </a:lnTo>
                  <a:lnTo>
                    <a:pt x="27425" y="40746"/>
                  </a:lnTo>
                  <a:lnTo>
                    <a:pt x="27935" y="41020"/>
                  </a:lnTo>
                  <a:lnTo>
                    <a:pt x="28445" y="41373"/>
                  </a:lnTo>
                  <a:lnTo>
                    <a:pt x="28975" y="41766"/>
                  </a:lnTo>
                  <a:lnTo>
                    <a:pt x="29543" y="42197"/>
                  </a:lnTo>
                  <a:lnTo>
                    <a:pt x="29838" y="42472"/>
                  </a:lnTo>
                  <a:lnTo>
                    <a:pt x="30112" y="42727"/>
                  </a:lnTo>
                  <a:lnTo>
                    <a:pt x="30348" y="42982"/>
                  </a:lnTo>
                  <a:lnTo>
                    <a:pt x="30544" y="43237"/>
                  </a:lnTo>
                  <a:lnTo>
                    <a:pt x="30720" y="43472"/>
                  </a:lnTo>
                  <a:lnTo>
                    <a:pt x="30877" y="43727"/>
                  </a:lnTo>
                  <a:lnTo>
                    <a:pt x="30995" y="43943"/>
                  </a:lnTo>
                  <a:lnTo>
                    <a:pt x="31093" y="44179"/>
                  </a:lnTo>
                  <a:lnTo>
                    <a:pt x="31172" y="44394"/>
                  </a:lnTo>
                  <a:lnTo>
                    <a:pt x="31211" y="44610"/>
                  </a:lnTo>
                  <a:lnTo>
                    <a:pt x="31250" y="44806"/>
                  </a:lnTo>
                  <a:lnTo>
                    <a:pt x="31270" y="45002"/>
                  </a:lnTo>
                  <a:lnTo>
                    <a:pt x="31289" y="45199"/>
                  </a:lnTo>
                  <a:lnTo>
                    <a:pt x="31270" y="45375"/>
                  </a:lnTo>
                  <a:lnTo>
                    <a:pt x="31230" y="45689"/>
                  </a:lnTo>
                  <a:lnTo>
                    <a:pt x="31172" y="45885"/>
                  </a:lnTo>
                  <a:lnTo>
                    <a:pt x="31113" y="46081"/>
                  </a:lnTo>
                  <a:lnTo>
                    <a:pt x="31015" y="46278"/>
                  </a:lnTo>
                  <a:lnTo>
                    <a:pt x="30917" y="46454"/>
                  </a:lnTo>
                  <a:lnTo>
                    <a:pt x="30819" y="46611"/>
                  </a:lnTo>
                  <a:lnTo>
                    <a:pt x="30701" y="46768"/>
                  </a:lnTo>
                  <a:lnTo>
                    <a:pt x="30563" y="46925"/>
                  </a:lnTo>
                  <a:lnTo>
                    <a:pt x="30426" y="47062"/>
                  </a:lnTo>
                  <a:lnTo>
                    <a:pt x="30289" y="47180"/>
                  </a:lnTo>
                  <a:lnTo>
                    <a:pt x="30132" y="47298"/>
                  </a:lnTo>
                  <a:lnTo>
                    <a:pt x="29818" y="47494"/>
                  </a:lnTo>
                  <a:lnTo>
                    <a:pt x="29504" y="47651"/>
                  </a:lnTo>
                  <a:lnTo>
                    <a:pt x="29171" y="47768"/>
                  </a:lnTo>
                  <a:lnTo>
                    <a:pt x="28896" y="47827"/>
                  </a:lnTo>
                  <a:lnTo>
                    <a:pt x="28621" y="47867"/>
                  </a:lnTo>
                  <a:lnTo>
                    <a:pt x="28347" y="47847"/>
                  </a:lnTo>
                  <a:lnTo>
                    <a:pt x="28111" y="47827"/>
                  </a:lnTo>
                  <a:lnTo>
                    <a:pt x="27856" y="47749"/>
                  </a:lnTo>
                  <a:lnTo>
                    <a:pt x="27641" y="47651"/>
                  </a:lnTo>
                  <a:lnTo>
                    <a:pt x="27444" y="47513"/>
                  </a:lnTo>
                  <a:lnTo>
                    <a:pt x="27268" y="47357"/>
                  </a:lnTo>
                  <a:lnTo>
                    <a:pt x="27072" y="47160"/>
                  </a:lnTo>
                  <a:lnTo>
                    <a:pt x="26895" y="47023"/>
                  </a:lnTo>
                  <a:lnTo>
                    <a:pt x="26738" y="46945"/>
                  </a:lnTo>
                  <a:lnTo>
                    <a:pt x="26660" y="46925"/>
                  </a:lnTo>
                  <a:lnTo>
                    <a:pt x="26601" y="46925"/>
                  </a:lnTo>
                  <a:lnTo>
                    <a:pt x="26503" y="46964"/>
                  </a:lnTo>
                  <a:lnTo>
                    <a:pt x="26405" y="47043"/>
                  </a:lnTo>
                  <a:lnTo>
                    <a:pt x="26307" y="47141"/>
                  </a:lnTo>
                  <a:lnTo>
                    <a:pt x="26209" y="47298"/>
                  </a:lnTo>
                  <a:lnTo>
                    <a:pt x="26012" y="47631"/>
                  </a:lnTo>
                  <a:lnTo>
                    <a:pt x="25777" y="48063"/>
                  </a:lnTo>
                  <a:lnTo>
                    <a:pt x="25542" y="48494"/>
                  </a:lnTo>
                  <a:lnTo>
                    <a:pt x="25286" y="48985"/>
                  </a:lnTo>
                  <a:lnTo>
                    <a:pt x="24953" y="49475"/>
                  </a:lnTo>
                  <a:lnTo>
                    <a:pt x="24776" y="49730"/>
                  </a:lnTo>
                  <a:lnTo>
                    <a:pt x="24580" y="49966"/>
                  </a:lnTo>
                  <a:lnTo>
                    <a:pt x="24443" y="50123"/>
                  </a:lnTo>
                  <a:lnTo>
                    <a:pt x="24266" y="50260"/>
                  </a:lnTo>
                  <a:lnTo>
                    <a:pt x="24109" y="50397"/>
                  </a:lnTo>
                  <a:lnTo>
                    <a:pt x="23913" y="50495"/>
                  </a:lnTo>
                  <a:lnTo>
                    <a:pt x="23737" y="50574"/>
                  </a:lnTo>
                  <a:lnTo>
                    <a:pt x="23541" y="50633"/>
                  </a:lnTo>
                  <a:lnTo>
                    <a:pt x="23325" y="50652"/>
                  </a:lnTo>
                  <a:lnTo>
                    <a:pt x="23129" y="50672"/>
                  </a:lnTo>
                  <a:lnTo>
                    <a:pt x="22932" y="50652"/>
                  </a:lnTo>
                  <a:lnTo>
                    <a:pt x="22736" y="50633"/>
                  </a:lnTo>
                  <a:lnTo>
                    <a:pt x="22442" y="50554"/>
                  </a:lnTo>
                  <a:lnTo>
                    <a:pt x="22148" y="50417"/>
                  </a:lnTo>
                  <a:lnTo>
                    <a:pt x="21873" y="50260"/>
                  </a:lnTo>
                  <a:lnTo>
                    <a:pt x="21638" y="50064"/>
                  </a:lnTo>
                  <a:lnTo>
                    <a:pt x="21422" y="49848"/>
                  </a:lnTo>
                  <a:lnTo>
                    <a:pt x="21226" y="49593"/>
                  </a:lnTo>
                  <a:lnTo>
                    <a:pt x="21069" y="49318"/>
                  </a:lnTo>
                  <a:lnTo>
                    <a:pt x="20951" y="49024"/>
                  </a:lnTo>
                  <a:lnTo>
                    <a:pt x="20892" y="48808"/>
                  </a:lnTo>
                  <a:lnTo>
                    <a:pt x="20853" y="48553"/>
                  </a:lnTo>
                  <a:lnTo>
                    <a:pt x="20833" y="48259"/>
                  </a:lnTo>
                  <a:lnTo>
                    <a:pt x="20853" y="48102"/>
                  </a:lnTo>
                  <a:lnTo>
                    <a:pt x="20873" y="47925"/>
                  </a:lnTo>
                  <a:lnTo>
                    <a:pt x="20912" y="47768"/>
                  </a:lnTo>
                  <a:lnTo>
                    <a:pt x="20971" y="47592"/>
                  </a:lnTo>
                  <a:lnTo>
                    <a:pt x="21030" y="47396"/>
                  </a:lnTo>
                  <a:lnTo>
                    <a:pt x="21128" y="47219"/>
                  </a:lnTo>
                  <a:lnTo>
                    <a:pt x="21226" y="47023"/>
                  </a:lnTo>
                  <a:lnTo>
                    <a:pt x="21363" y="46827"/>
                  </a:lnTo>
                  <a:lnTo>
                    <a:pt x="21520" y="46631"/>
                  </a:lnTo>
                  <a:lnTo>
                    <a:pt x="21697" y="46415"/>
                  </a:lnTo>
                  <a:lnTo>
                    <a:pt x="21912" y="46160"/>
                  </a:lnTo>
                  <a:lnTo>
                    <a:pt x="22109" y="45924"/>
                  </a:lnTo>
                  <a:lnTo>
                    <a:pt x="22246" y="45669"/>
                  </a:lnTo>
                  <a:lnTo>
                    <a:pt x="22364" y="45454"/>
                  </a:lnTo>
                  <a:lnTo>
                    <a:pt x="22442" y="45218"/>
                  </a:lnTo>
                  <a:lnTo>
                    <a:pt x="22481" y="45002"/>
                  </a:lnTo>
                  <a:lnTo>
                    <a:pt x="22501" y="44806"/>
                  </a:lnTo>
                  <a:lnTo>
                    <a:pt x="22481" y="44610"/>
                  </a:lnTo>
                  <a:lnTo>
                    <a:pt x="22462" y="44414"/>
                  </a:lnTo>
                  <a:lnTo>
                    <a:pt x="22403" y="44218"/>
                  </a:lnTo>
                  <a:lnTo>
                    <a:pt x="22344" y="44022"/>
                  </a:lnTo>
                  <a:lnTo>
                    <a:pt x="22246" y="43845"/>
                  </a:lnTo>
                  <a:lnTo>
                    <a:pt x="22069" y="43492"/>
                  </a:lnTo>
                  <a:lnTo>
                    <a:pt x="21854" y="43139"/>
                  </a:lnTo>
                  <a:lnTo>
                    <a:pt x="21559" y="42668"/>
                  </a:lnTo>
                  <a:lnTo>
                    <a:pt x="21442" y="42433"/>
                  </a:lnTo>
                  <a:lnTo>
                    <a:pt x="21343" y="42178"/>
                  </a:lnTo>
                  <a:lnTo>
                    <a:pt x="21285" y="41942"/>
                  </a:lnTo>
                  <a:lnTo>
                    <a:pt x="21265" y="41805"/>
                  </a:lnTo>
                  <a:lnTo>
                    <a:pt x="21265" y="41687"/>
                  </a:lnTo>
                  <a:lnTo>
                    <a:pt x="21285" y="41550"/>
                  </a:lnTo>
                  <a:lnTo>
                    <a:pt x="21304" y="41432"/>
                  </a:lnTo>
                  <a:lnTo>
                    <a:pt x="21343" y="41295"/>
                  </a:lnTo>
                  <a:lnTo>
                    <a:pt x="21402" y="41177"/>
                  </a:lnTo>
                  <a:lnTo>
                    <a:pt x="21540" y="40942"/>
                  </a:lnTo>
                  <a:lnTo>
                    <a:pt x="21716" y="40726"/>
                  </a:lnTo>
                  <a:lnTo>
                    <a:pt x="21912" y="40510"/>
                  </a:lnTo>
                  <a:lnTo>
                    <a:pt x="22148" y="40334"/>
                  </a:lnTo>
                  <a:lnTo>
                    <a:pt x="22403" y="40177"/>
                  </a:lnTo>
                  <a:lnTo>
                    <a:pt x="22677" y="40039"/>
                  </a:lnTo>
                  <a:lnTo>
                    <a:pt x="22991" y="39941"/>
                  </a:lnTo>
                  <a:lnTo>
                    <a:pt x="23305" y="39863"/>
                  </a:lnTo>
                  <a:lnTo>
                    <a:pt x="23521" y="39824"/>
                  </a:lnTo>
                  <a:lnTo>
                    <a:pt x="23737" y="39804"/>
                  </a:lnTo>
                  <a:lnTo>
                    <a:pt x="24011" y="39784"/>
                  </a:lnTo>
                  <a:close/>
                  <a:moveTo>
                    <a:pt x="23442" y="1"/>
                  </a:moveTo>
                  <a:lnTo>
                    <a:pt x="23148" y="20"/>
                  </a:lnTo>
                  <a:lnTo>
                    <a:pt x="22991" y="60"/>
                  </a:lnTo>
                  <a:lnTo>
                    <a:pt x="22815" y="99"/>
                  </a:lnTo>
                  <a:lnTo>
                    <a:pt x="22638" y="158"/>
                  </a:lnTo>
                  <a:lnTo>
                    <a:pt x="22462" y="217"/>
                  </a:lnTo>
                  <a:lnTo>
                    <a:pt x="22109" y="413"/>
                  </a:lnTo>
                  <a:lnTo>
                    <a:pt x="21736" y="648"/>
                  </a:lnTo>
                  <a:lnTo>
                    <a:pt x="21363" y="942"/>
                  </a:lnTo>
                  <a:lnTo>
                    <a:pt x="20971" y="1276"/>
                  </a:lnTo>
                  <a:lnTo>
                    <a:pt x="20578" y="1668"/>
                  </a:lnTo>
                  <a:lnTo>
                    <a:pt x="20186" y="2119"/>
                  </a:lnTo>
                  <a:lnTo>
                    <a:pt x="19794" y="2610"/>
                  </a:lnTo>
                  <a:lnTo>
                    <a:pt x="19382" y="3140"/>
                  </a:lnTo>
                  <a:lnTo>
                    <a:pt x="18970" y="3708"/>
                  </a:lnTo>
                  <a:lnTo>
                    <a:pt x="18558" y="4317"/>
                  </a:lnTo>
                  <a:lnTo>
                    <a:pt x="18126" y="4964"/>
                  </a:lnTo>
                  <a:lnTo>
                    <a:pt x="17695" y="5651"/>
                  </a:lnTo>
                  <a:lnTo>
                    <a:pt x="17283" y="6376"/>
                  </a:lnTo>
                  <a:lnTo>
                    <a:pt x="16832" y="7141"/>
                  </a:lnTo>
                  <a:lnTo>
                    <a:pt x="16400" y="7926"/>
                  </a:lnTo>
                  <a:lnTo>
                    <a:pt x="15968" y="8750"/>
                  </a:lnTo>
                  <a:lnTo>
                    <a:pt x="15086" y="10457"/>
                  </a:lnTo>
                  <a:lnTo>
                    <a:pt x="14203" y="12301"/>
                  </a:lnTo>
                  <a:lnTo>
                    <a:pt x="13300" y="14204"/>
                  </a:lnTo>
                  <a:lnTo>
                    <a:pt x="12418" y="16185"/>
                  </a:lnTo>
                  <a:lnTo>
                    <a:pt x="11535" y="18245"/>
                  </a:lnTo>
                  <a:lnTo>
                    <a:pt x="10652" y="20324"/>
                  </a:lnTo>
                  <a:lnTo>
                    <a:pt x="9789" y="22462"/>
                  </a:lnTo>
                  <a:lnTo>
                    <a:pt x="8945" y="24601"/>
                  </a:lnTo>
                  <a:lnTo>
                    <a:pt x="8102" y="26759"/>
                  </a:lnTo>
                  <a:lnTo>
                    <a:pt x="7298" y="28916"/>
                  </a:lnTo>
                  <a:lnTo>
                    <a:pt x="6493" y="31035"/>
                  </a:lnTo>
                  <a:lnTo>
                    <a:pt x="5728" y="33134"/>
                  </a:lnTo>
                  <a:lnTo>
                    <a:pt x="5002" y="35174"/>
                  </a:lnTo>
                  <a:lnTo>
                    <a:pt x="3629" y="39058"/>
                  </a:lnTo>
                  <a:lnTo>
                    <a:pt x="2433" y="42590"/>
                  </a:lnTo>
                  <a:lnTo>
                    <a:pt x="1393" y="45669"/>
                  </a:lnTo>
                  <a:lnTo>
                    <a:pt x="589" y="48161"/>
                  </a:lnTo>
                  <a:lnTo>
                    <a:pt x="0" y="49985"/>
                  </a:lnTo>
                  <a:lnTo>
                    <a:pt x="451" y="49926"/>
                  </a:lnTo>
                  <a:lnTo>
                    <a:pt x="961" y="49907"/>
                  </a:lnTo>
                  <a:lnTo>
                    <a:pt x="1491" y="49926"/>
                  </a:lnTo>
                  <a:lnTo>
                    <a:pt x="2079" y="50005"/>
                  </a:lnTo>
                  <a:lnTo>
                    <a:pt x="2531" y="50103"/>
                  </a:lnTo>
                  <a:lnTo>
                    <a:pt x="3080" y="50240"/>
                  </a:lnTo>
                  <a:lnTo>
                    <a:pt x="4453" y="50672"/>
                  </a:lnTo>
                  <a:lnTo>
                    <a:pt x="5650" y="51045"/>
                  </a:lnTo>
                  <a:lnTo>
                    <a:pt x="7062" y="51457"/>
                  </a:lnTo>
                  <a:lnTo>
                    <a:pt x="8690" y="51908"/>
                  </a:lnTo>
                  <a:lnTo>
                    <a:pt x="9573" y="52123"/>
                  </a:lnTo>
                  <a:lnTo>
                    <a:pt x="10534" y="52359"/>
                  </a:lnTo>
                  <a:lnTo>
                    <a:pt x="11535" y="52594"/>
                  </a:lnTo>
                  <a:lnTo>
                    <a:pt x="12614" y="52810"/>
                  </a:lnTo>
                  <a:lnTo>
                    <a:pt x="13752" y="53046"/>
                  </a:lnTo>
                  <a:lnTo>
                    <a:pt x="14968" y="53261"/>
                  </a:lnTo>
                  <a:lnTo>
                    <a:pt x="16243" y="53457"/>
                  </a:lnTo>
                  <a:lnTo>
                    <a:pt x="17577" y="53654"/>
                  </a:lnTo>
                  <a:lnTo>
                    <a:pt x="18989" y="53850"/>
                  </a:lnTo>
                  <a:lnTo>
                    <a:pt x="20480" y="54007"/>
                  </a:lnTo>
                  <a:lnTo>
                    <a:pt x="21500" y="54105"/>
                  </a:lnTo>
                  <a:lnTo>
                    <a:pt x="22520" y="54144"/>
                  </a:lnTo>
                  <a:lnTo>
                    <a:pt x="23521" y="54144"/>
                  </a:lnTo>
                  <a:lnTo>
                    <a:pt x="24521" y="54124"/>
                  </a:lnTo>
                  <a:lnTo>
                    <a:pt x="25522" y="54066"/>
                  </a:lnTo>
                  <a:lnTo>
                    <a:pt x="26483" y="53968"/>
                  </a:lnTo>
                  <a:lnTo>
                    <a:pt x="27444" y="53850"/>
                  </a:lnTo>
                  <a:lnTo>
                    <a:pt x="28406" y="53693"/>
                  </a:lnTo>
                  <a:lnTo>
                    <a:pt x="29328" y="53516"/>
                  </a:lnTo>
                  <a:lnTo>
                    <a:pt x="30250" y="53301"/>
                  </a:lnTo>
                  <a:lnTo>
                    <a:pt x="31152" y="53085"/>
                  </a:lnTo>
                  <a:lnTo>
                    <a:pt x="32015" y="52849"/>
                  </a:lnTo>
                  <a:lnTo>
                    <a:pt x="32878" y="52594"/>
                  </a:lnTo>
                  <a:lnTo>
                    <a:pt x="33702" y="52320"/>
                  </a:lnTo>
                  <a:lnTo>
                    <a:pt x="34507" y="52045"/>
                  </a:lnTo>
                  <a:lnTo>
                    <a:pt x="35291" y="51751"/>
                  </a:lnTo>
                  <a:lnTo>
                    <a:pt x="36056" y="51457"/>
                  </a:lnTo>
                  <a:lnTo>
                    <a:pt x="36782" y="51143"/>
                  </a:lnTo>
                  <a:lnTo>
                    <a:pt x="37488" y="50848"/>
                  </a:lnTo>
                  <a:lnTo>
                    <a:pt x="38155" y="50535"/>
                  </a:lnTo>
                  <a:lnTo>
                    <a:pt x="39391" y="49926"/>
                  </a:lnTo>
                  <a:lnTo>
                    <a:pt x="40490" y="49357"/>
                  </a:lnTo>
                  <a:lnTo>
                    <a:pt x="41451" y="48828"/>
                  </a:lnTo>
                  <a:lnTo>
                    <a:pt x="42255" y="48357"/>
                  </a:lnTo>
                  <a:lnTo>
                    <a:pt x="42883" y="47965"/>
                  </a:lnTo>
                  <a:lnTo>
                    <a:pt x="43334" y="47670"/>
                  </a:lnTo>
                  <a:lnTo>
                    <a:pt x="43452" y="47592"/>
                  </a:lnTo>
                  <a:lnTo>
                    <a:pt x="43589" y="47533"/>
                  </a:lnTo>
                  <a:lnTo>
                    <a:pt x="43727" y="47494"/>
                  </a:lnTo>
                  <a:lnTo>
                    <a:pt x="43864" y="47455"/>
                  </a:lnTo>
                  <a:lnTo>
                    <a:pt x="44021" y="47435"/>
                  </a:lnTo>
                  <a:lnTo>
                    <a:pt x="44178" y="47415"/>
                  </a:lnTo>
                  <a:lnTo>
                    <a:pt x="44511" y="47435"/>
                  </a:lnTo>
                  <a:lnTo>
                    <a:pt x="44315" y="46591"/>
                  </a:lnTo>
                  <a:lnTo>
                    <a:pt x="44060" y="45611"/>
                  </a:lnTo>
                  <a:lnTo>
                    <a:pt x="43452" y="43315"/>
                  </a:lnTo>
                  <a:lnTo>
                    <a:pt x="42687" y="40608"/>
                  </a:lnTo>
                  <a:lnTo>
                    <a:pt x="41784" y="37568"/>
                  </a:lnTo>
                  <a:lnTo>
                    <a:pt x="40784" y="34292"/>
                  </a:lnTo>
                  <a:lnTo>
                    <a:pt x="40235" y="32565"/>
                  </a:lnTo>
                  <a:lnTo>
                    <a:pt x="39646" y="30800"/>
                  </a:lnTo>
                  <a:lnTo>
                    <a:pt x="39058" y="29015"/>
                  </a:lnTo>
                  <a:lnTo>
                    <a:pt x="38430" y="27210"/>
                  </a:lnTo>
                  <a:lnTo>
                    <a:pt x="37802" y="25385"/>
                  </a:lnTo>
                  <a:lnTo>
                    <a:pt x="37135" y="23561"/>
                  </a:lnTo>
                  <a:lnTo>
                    <a:pt x="36468" y="21737"/>
                  </a:lnTo>
                  <a:lnTo>
                    <a:pt x="35782" y="19932"/>
                  </a:lnTo>
                  <a:lnTo>
                    <a:pt x="35075" y="18147"/>
                  </a:lnTo>
                  <a:lnTo>
                    <a:pt x="34369" y="16401"/>
                  </a:lnTo>
                  <a:lnTo>
                    <a:pt x="33643" y="14694"/>
                  </a:lnTo>
                  <a:lnTo>
                    <a:pt x="32918" y="13027"/>
                  </a:lnTo>
                  <a:lnTo>
                    <a:pt x="32192" y="11438"/>
                  </a:lnTo>
                  <a:lnTo>
                    <a:pt x="31466" y="9907"/>
                  </a:lnTo>
                  <a:lnTo>
                    <a:pt x="30720" y="8436"/>
                  </a:lnTo>
                  <a:lnTo>
                    <a:pt x="29995" y="7063"/>
                  </a:lnTo>
                  <a:lnTo>
                    <a:pt x="29249" y="5788"/>
                  </a:lnTo>
                  <a:lnTo>
                    <a:pt x="28896" y="5199"/>
                  </a:lnTo>
                  <a:lnTo>
                    <a:pt x="28523" y="4611"/>
                  </a:lnTo>
                  <a:lnTo>
                    <a:pt x="28170" y="4062"/>
                  </a:lnTo>
                  <a:lnTo>
                    <a:pt x="27797" y="3552"/>
                  </a:lnTo>
                  <a:lnTo>
                    <a:pt x="27444" y="3061"/>
                  </a:lnTo>
                  <a:lnTo>
                    <a:pt x="27091" y="2610"/>
                  </a:lnTo>
                  <a:lnTo>
                    <a:pt x="26738" y="2178"/>
                  </a:lnTo>
                  <a:lnTo>
                    <a:pt x="26385" y="1786"/>
                  </a:lnTo>
                  <a:lnTo>
                    <a:pt x="26032" y="1433"/>
                  </a:lnTo>
                  <a:lnTo>
                    <a:pt x="25698" y="1119"/>
                  </a:lnTo>
                  <a:lnTo>
                    <a:pt x="25345" y="825"/>
                  </a:lnTo>
                  <a:lnTo>
                    <a:pt x="25012" y="589"/>
                  </a:lnTo>
                  <a:lnTo>
                    <a:pt x="24678" y="374"/>
                  </a:lnTo>
                  <a:lnTo>
                    <a:pt x="24364" y="217"/>
                  </a:lnTo>
                  <a:lnTo>
                    <a:pt x="24051" y="99"/>
                  </a:lnTo>
                  <a:lnTo>
                    <a:pt x="23737" y="40"/>
                  </a:lnTo>
                  <a:lnTo>
                    <a:pt x="23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>
              <a:off x="1149428" y="3345522"/>
              <a:ext cx="1891238" cy="602237"/>
            </a:xfrm>
            <a:custGeom>
              <a:avLst/>
              <a:gdLst/>
              <a:ahLst/>
              <a:cxnLst/>
              <a:rect l="l" t="t" r="r" b="b"/>
              <a:pathLst>
                <a:path w="51260" h="16323" extrusionOk="0">
                  <a:moveTo>
                    <a:pt x="46905" y="1"/>
                  </a:moveTo>
                  <a:lnTo>
                    <a:pt x="46709" y="40"/>
                  </a:lnTo>
                  <a:lnTo>
                    <a:pt x="46532" y="79"/>
                  </a:lnTo>
                  <a:lnTo>
                    <a:pt x="46375" y="177"/>
                  </a:lnTo>
                  <a:lnTo>
                    <a:pt x="45924" y="472"/>
                  </a:lnTo>
                  <a:lnTo>
                    <a:pt x="45296" y="864"/>
                  </a:lnTo>
                  <a:lnTo>
                    <a:pt x="44492" y="1335"/>
                  </a:lnTo>
                  <a:lnTo>
                    <a:pt x="43511" y="1884"/>
                  </a:lnTo>
                  <a:lnTo>
                    <a:pt x="42393" y="2473"/>
                  </a:lnTo>
                  <a:lnTo>
                    <a:pt x="41137" y="3081"/>
                  </a:lnTo>
                  <a:lnTo>
                    <a:pt x="40451" y="3395"/>
                  </a:lnTo>
                  <a:lnTo>
                    <a:pt x="39745" y="3689"/>
                  </a:lnTo>
                  <a:lnTo>
                    <a:pt x="39019" y="4003"/>
                  </a:lnTo>
                  <a:lnTo>
                    <a:pt x="38254" y="4297"/>
                  </a:lnTo>
                  <a:lnTo>
                    <a:pt x="37449" y="4591"/>
                  </a:lnTo>
                  <a:lnTo>
                    <a:pt x="36626" y="4885"/>
                  </a:lnTo>
                  <a:lnTo>
                    <a:pt x="35782" y="5160"/>
                  </a:lnTo>
                  <a:lnTo>
                    <a:pt x="34919" y="5415"/>
                  </a:lnTo>
                  <a:lnTo>
                    <a:pt x="34036" y="5651"/>
                  </a:lnTo>
                  <a:lnTo>
                    <a:pt x="33134" y="5886"/>
                  </a:lnTo>
                  <a:lnTo>
                    <a:pt x="32192" y="6082"/>
                  </a:lnTo>
                  <a:lnTo>
                    <a:pt x="31250" y="6259"/>
                  </a:lnTo>
                  <a:lnTo>
                    <a:pt x="30289" y="6416"/>
                  </a:lnTo>
                  <a:lnTo>
                    <a:pt x="29308" y="6553"/>
                  </a:lnTo>
                  <a:lnTo>
                    <a:pt x="28328" y="6651"/>
                  </a:lnTo>
                  <a:lnTo>
                    <a:pt x="27327" y="6710"/>
                  </a:lnTo>
                  <a:lnTo>
                    <a:pt x="26307" y="6729"/>
                  </a:lnTo>
                  <a:lnTo>
                    <a:pt x="25287" y="6729"/>
                  </a:lnTo>
                  <a:lnTo>
                    <a:pt x="24247" y="6690"/>
                  </a:lnTo>
                  <a:lnTo>
                    <a:pt x="23207" y="6592"/>
                  </a:lnTo>
                  <a:lnTo>
                    <a:pt x="21717" y="6416"/>
                  </a:lnTo>
                  <a:lnTo>
                    <a:pt x="20304" y="6239"/>
                  </a:lnTo>
                  <a:lnTo>
                    <a:pt x="18951" y="6043"/>
                  </a:lnTo>
                  <a:lnTo>
                    <a:pt x="17656" y="5827"/>
                  </a:lnTo>
                  <a:lnTo>
                    <a:pt x="16459" y="5611"/>
                  </a:lnTo>
                  <a:lnTo>
                    <a:pt x="15302" y="5396"/>
                  </a:lnTo>
                  <a:lnTo>
                    <a:pt x="14223" y="5160"/>
                  </a:lnTo>
                  <a:lnTo>
                    <a:pt x="13203" y="4925"/>
                  </a:lnTo>
                  <a:lnTo>
                    <a:pt x="12242" y="4709"/>
                  </a:lnTo>
                  <a:lnTo>
                    <a:pt x="11339" y="4474"/>
                  </a:lnTo>
                  <a:lnTo>
                    <a:pt x="9711" y="4022"/>
                  </a:lnTo>
                  <a:lnTo>
                    <a:pt x="8298" y="3591"/>
                  </a:lnTo>
                  <a:lnTo>
                    <a:pt x="7102" y="3218"/>
                  </a:lnTo>
                  <a:lnTo>
                    <a:pt x="5748" y="2806"/>
                  </a:lnTo>
                  <a:lnTo>
                    <a:pt x="5219" y="2669"/>
                  </a:lnTo>
                  <a:lnTo>
                    <a:pt x="4807" y="2590"/>
                  </a:lnTo>
                  <a:lnTo>
                    <a:pt x="4238" y="2512"/>
                  </a:lnTo>
                  <a:lnTo>
                    <a:pt x="3728" y="2492"/>
                  </a:lnTo>
                  <a:lnTo>
                    <a:pt x="3433" y="2512"/>
                  </a:lnTo>
                  <a:lnTo>
                    <a:pt x="3178" y="2531"/>
                  </a:lnTo>
                  <a:lnTo>
                    <a:pt x="2904" y="2551"/>
                  </a:lnTo>
                  <a:lnTo>
                    <a:pt x="2668" y="2610"/>
                  </a:lnTo>
                  <a:lnTo>
                    <a:pt x="2413" y="2669"/>
                  </a:lnTo>
                  <a:lnTo>
                    <a:pt x="2178" y="2728"/>
                  </a:lnTo>
                  <a:lnTo>
                    <a:pt x="1962" y="2826"/>
                  </a:lnTo>
                  <a:lnTo>
                    <a:pt x="1746" y="2904"/>
                  </a:lnTo>
                  <a:lnTo>
                    <a:pt x="1550" y="3022"/>
                  </a:lnTo>
                  <a:lnTo>
                    <a:pt x="1354" y="3140"/>
                  </a:lnTo>
                  <a:lnTo>
                    <a:pt x="1177" y="3277"/>
                  </a:lnTo>
                  <a:lnTo>
                    <a:pt x="1021" y="3434"/>
                  </a:lnTo>
                  <a:lnTo>
                    <a:pt x="864" y="3591"/>
                  </a:lnTo>
                  <a:lnTo>
                    <a:pt x="707" y="3767"/>
                  </a:lnTo>
                  <a:lnTo>
                    <a:pt x="569" y="3944"/>
                  </a:lnTo>
                  <a:lnTo>
                    <a:pt x="452" y="4140"/>
                  </a:lnTo>
                  <a:lnTo>
                    <a:pt x="314" y="4434"/>
                  </a:lnTo>
                  <a:lnTo>
                    <a:pt x="197" y="4748"/>
                  </a:lnTo>
                  <a:lnTo>
                    <a:pt x="99" y="5082"/>
                  </a:lnTo>
                  <a:lnTo>
                    <a:pt x="40" y="5415"/>
                  </a:lnTo>
                  <a:lnTo>
                    <a:pt x="0" y="5768"/>
                  </a:lnTo>
                  <a:lnTo>
                    <a:pt x="0" y="6121"/>
                  </a:lnTo>
                  <a:lnTo>
                    <a:pt x="40" y="6494"/>
                  </a:lnTo>
                  <a:lnTo>
                    <a:pt x="79" y="6867"/>
                  </a:lnTo>
                  <a:lnTo>
                    <a:pt x="157" y="7240"/>
                  </a:lnTo>
                  <a:lnTo>
                    <a:pt x="275" y="7612"/>
                  </a:lnTo>
                  <a:lnTo>
                    <a:pt x="412" y="7985"/>
                  </a:lnTo>
                  <a:lnTo>
                    <a:pt x="569" y="8338"/>
                  </a:lnTo>
                  <a:lnTo>
                    <a:pt x="746" y="8711"/>
                  </a:lnTo>
                  <a:lnTo>
                    <a:pt x="962" y="9064"/>
                  </a:lnTo>
                  <a:lnTo>
                    <a:pt x="1197" y="9417"/>
                  </a:lnTo>
                  <a:lnTo>
                    <a:pt x="1452" y="9751"/>
                  </a:lnTo>
                  <a:lnTo>
                    <a:pt x="1962" y="10359"/>
                  </a:lnTo>
                  <a:lnTo>
                    <a:pt x="2492" y="10967"/>
                  </a:lnTo>
                  <a:lnTo>
                    <a:pt x="2786" y="11261"/>
                  </a:lnTo>
                  <a:lnTo>
                    <a:pt x="3100" y="11575"/>
                  </a:lnTo>
                  <a:lnTo>
                    <a:pt x="3414" y="11889"/>
                  </a:lnTo>
                  <a:lnTo>
                    <a:pt x="3767" y="12203"/>
                  </a:lnTo>
                  <a:lnTo>
                    <a:pt x="4159" y="12497"/>
                  </a:lnTo>
                  <a:lnTo>
                    <a:pt x="4552" y="12811"/>
                  </a:lnTo>
                  <a:lnTo>
                    <a:pt x="5003" y="13105"/>
                  </a:lnTo>
                  <a:lnTo>
                    <a:pt x="5454" y="13399"/>
                  </a:lnTo>
                  <a:lnTo>
                    <a:pt x="5964" y="13674"/>
                  </a:lnTo>
                  <a:lnTo>
                    <a:pt x="6513" y="13968"/>
                  </a:lnTo>
                  <a:lnTo>
                    <a:pt x="7102" y="14223"/>
                  </a:lnTo>
                  <a:lnTo>
                    <a:pt x="7710" y="14478"/>
                  </a:lnTo>
                  <a:lnTo>
                    <a:pt x="8397" y="14733"/>
                  </a:lnTo>
                  <a:lnTo>
                    <a:pt x="9103" y="14949"/>
                  </a:lnTo>
                  <a:lnTo>
                    <a:pt x="9887" y="15184"/>
                  </a:lnTo>
                  <a:lnTo>
                    <a:pt x="10692" y="15381"/>
                  </a:lnTo>
                  <a:lnTo>
                    <a:pt x="11575" y="15557"/>
                  </a:lnTo>
                  <a:lnTo>
                    <a:pt x="12516" y="15734"/>
                  </a:lnTo>
                  <a:lnTo>
                    <a:pt x="13517" y="15891"/>
                  </a:lnTo>
                  <a:lnTo>
                    <a:pt x="14576" y="16008"/>
                  </a:lnTo>
                  <a:lnTo>
                    <a:pt x="15694" y="16126"/>
                  </a:lnTo>
                  <a:lnTo>
                    <a:pt x="16891" y="16205"/>
                  </a:lnTo>
                  <a:lnTo>
                    <a:pt x="18146" y="16263"/>
                  </a:lnTo>
                  <a:lnTo>
                    <a:pt x="19480" y="16303"/>
                  </a:lnTo>
                  <a:lnTo>
                    <a:pt x="20893" y="16322"/>
                  </a:lnTo>
                  <a:lnTo>
                    <a:pt x="22384" y="16303"/>
                  </a:lnTo>
                  <a:lnTo>
                    <a:pt x="23953" y="16263"/>
                  </a:lnTo>
                  <a:lnTo>
                    <a:pt x="25601" y="16205"/>
                  </a:lnTo>
                  <a:lnTo>
                    <a:pt x="27249" y="16106"/>
                  </a:lnTo>
                  <a:lnTo>
                    <a:pt x="28818" y="15969"/>
                  </a:lnTo>
                  <a:lnTo>
                    <a:pt x="30309" y="15812"/>
                  </a:lnTo>
                  <a:lnTo>
                    <a:pt x="31721" y="15636"/>
                  </a:lnTo>
                  <a:lnTo>
                    <a:pt x="33075" y="15420"/>
                  </a:lnTo>
                  <a:lnTo>
                    <a:pt x="34370" y="15184"/>
                  </a:lnTo>
                  <a:lnTo>
                    <a:pt x="35586" y="14929"/>
                  </a:lnTo>
                  <a:lnTo>
                    <a:pt x="36743" y="14655"/>
                  </a:lnTo>
                  <a:lnTo>
                    <a:pt x="37842" y="14361"/>
                  </a:lnTo>
                  <a:lnTo>
                    <a:pt x="38882" y="14047"/>
                  </a:lnTo>
                  <a:lnTo>
                    <a:pt x="39862" y="13713"/>
                  </a:lnTo>
                  <a:lnTo>
                    <a:pt x="40784" y="13380"/>
                  </a:lnTo>
                  <a:lnTo>
                    <a:pt x="41667" y="13027"/>
                  </a:lnTo>
                  <a:lnTo>
                    <a:pt x="42491" y="12673"/>
                  </a:lnTo>
                  <a:lnTo>
                    <a:pt x="43256" y="12301"/>
                  </a:lnTo>
                  <a:lnTo>
                    <a:pt x="43982" y="11908"/>
                  </a:lnTo>
                  <a:lnTo>
                    <a:pt x="44649" y="11516"/>
                  </a:lnTo>
                  <a:lnTo>
                    <a:pt x="45296" y="11124"/>
                  </a:lnTo>
                  <a:lnTo>
                    <a:pt x="45885" y="10731"/>
                  </a:lnTo>
                  <a:lnTo>
                    <a:pt x="46434" y="10339"/>
                  </a:lnTo>
                  <a:lnTo>
                    <a:pt x="46944" y="9947"/>
                  </a:lnTo>
                  <a:lnTo>
                    <a:pt x="47435" y="9554"/>
                  </a:lnTo>
                  <a:lnTo>
                    <a:pt x="47866" y="9162"/>
                  </a:lnTo>
                  <a:lnTo>
                    <a:pt x="48278" y="8770"/>
                  </a:lnTo>
                  <a:lnTo>
                    <a:pt x="48670" y="8397"/>
                  </a:lnTo>
                  <a:lnTo>
                    <a:pt x="49024" y="8024"/>
                  </a:lnTo>
                  <a:lnTo>
                    <a:pt x="49651" y="7318"/>
                  </a:lnTo>
                  <a:lnTo>
                    <a:pt x="50181" y="6651"/>
                  </a:lnTo>
                  <a:lnTo>
                    <a:pt x="50652" y="6043"/>
                  </a:lnTo>
                  <a:lnTo>
                    <a:pt x="50789" y="5866"/>
                  </a:lnTo>
                  <a:lnTo>
                    <a:pt x="50907" y="5690"/>
                  </a:lnTo>
                  <a:lnTo>
                    <a:pt x="50985" y="5513"/>
                  </a:lnTo>
                  <a:lnTo>
                    <a:pt x="51064" y="5337"/>
                  </a:lnTo>
                  <a:lnTo>
                    <a:pt x="51142" y="5160"/>
                  </a:lnTo>
                  <a:lnTo>
                    <a:pt x="51181" y="4984"/>
                  </a:lnTo>
                  <a:lnTo>
                    <a:pt x="51221" y="4807"/>
                  </a:lnTo>
                  <a:lnTo>
                    <a:pt x="51260" y="4630"/>
                  </a:lnTo>
                  <a:lnTo>
                    <a:pt x="51260" y="4297"/>
                  </a:lnTo>
                  <a:lnTo>
                    <a:pt x="51240" y="3963"/>
                  </a:lnTo>
                  <a:lnTo>
                    <a:pt x="51181" y="3650"/>
                  </a:lnTo>
                  <a:lnTo>
                    <a:pt x="51103" y="3336"/>
                  </a:lnTo>
                  <a:lnTo>
                    <a:pt x="50985" y="3041"/>
                  </a:lnTo>
                  <a:lnTo>
                    <a:pt x="50848" y="2767"/>
                  </a:lnTo>
                  <a:lnTo>
                    <a:pt x="50711" y="2531"/>
                  </a:lnTo>
                  <a:lnTo>
                    <a:pt x="50554" y="2296"/>
                  </a:lnTo>
                  <a:lnTo>
                    <a:pt x="50279" y="1904"/>
                  </a:lnTo>
                  <a:lnTo>
                    <a:pt x="50044" y="1649"/>
                  </a:lnTo>
                  <a:lnTo>
                    <a:pt x="49808" y="1413"/>
                  </a:lnTo>
                  <a:lnTo>
                    <a:pt x="49573" y="1178"/>
                  </a:lnTo>
                  <a:lnTo>
                    <a:pt x="49318" y="982"/>
                  </a:lnTo>
                  <a:lnTo>
                    <a:pt x="49063" y="805"/>
                  </a:lnTo>
                  <a:lnTo>
                    <a:pt x="48808" y="629"/>
                  </a:lnTo>
                  <a:lnTo>
                    <a:pt x="48553" y="472"/>
                  </a:lnTo>
                  <a:lnTo>
                    <a:pt x="48298" y="354"/>
                  </a:lnTo>
                  <a:lnTo>
                    <a:pt x="48043" y="236"/>
                  </a:lnTo>
                  <a:lnTo>
                    <a:pt x="47788" y="138"/>
                  </a:lnTo>
                  <a:lnTo>
                    <a:pt x="47552" y="79"/>
                  </a:lnTo>
                  <a:lnTo>
                    <a:pt x="47317" y="20"/>
                  </a:lnTo>
                  <a:lnTo>
                    <a:pt x="47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>
              <a:off x="1131350" y="1560025"/>
              <a:ext cx="1927432" cy="2405849"/>
            </a:xfrm>
            <a:custGeom>
              <a:avLst/>
              <a:gdLst/>
              <a:ahLst/>
              <a:cxnLst/>
              <a:rect l="l" t="t" r="r" b="b"/>
              <a:pathLst>
                <a:path w="52241" h="65208" extrusionOk="0">
                  <a:moveTo>
                    <a:pt x="26718" y="491"/>
                  </a:moveTo>
                  <a:lnTo>
                    <a:pt x="27013" y="530"/>
                  </a:lnTo>
                  <a:lnTo>
                    <a:pt x="27327" y="589"/>
                  </a:lnTo>
                  <a:lnTo>
                    <a:pt x="27640" y="707"/>
                  </a:lnTo>
                  <a:lnTo>
                    <a:pt x="27954" y="864"/>
                  </a:lnTo>
                  <a:lnTo>
                    <a:pt x="28288" y="1079"/>
                  </a:lnTo>
                  <a:lnTo>
                    <a:pt x="28621" y="1315"/>
                  </a:lnTo>
                  <a:lnTo>
                    <a:pt x="28974" y="1609"/>
                  </a:lnTo>
                  <a:lnTo>
                    <a:pt x="29308" y="1923"/>
                  </a:lnTo>
                  <a:lnTo>
                    <a:pt x="29661" y="2276"/>
                  </a:lnTo>
                  <a:lnTo>
                    <a:pt x="30014" y="2668"/>
                  </a:lnTo>
                  <a:lnTo>
                    <a:pt x="30367" y="3100"/>
                  </a:lnTo>
                  <a:lnTo>
                    <a:pt x="30720" y="3551"/>
                  </a:lnTo>
                  <a:lnTo>
                    <a:pt x="31073" y="4042"/>
                  </a:lnTo>
                  <a:lnTo>
                    <a:pt x="31446" y="4552"/>
                  </a:lnTo>
                  <a:lnTo>
                    <a:pt x="31799" y="5101"/>
                  </a:lnTo>
                  <a:lnTo>
                    <a:pt x="32172" y="5689"/>
                  </a:lnTo>
                  <a:lnTo>
                    <a:pt x="32525" y="6278"/>
                  </a:lnTo>
                  <a:lnTo>
                    <a:pt x="33271" y="7553"/>
                  </a:lnTo>
                  <a:lnTo>
                    <a:pt x="33996" y="8926"/>
                  </a:lnTo>
                  <a:lnTo>
                    <a:pt x="34742" y="10397"/>
                  </a:lnTo>
                  <a:lnTo>
                    <a:pt x="35468" y="11928"/>
                  </a:lnTo>
                  <a:lnTo>
                    <a:pt x="36194" y="13517"/>
                  </a:lnTo>
                  <a:lnTo>
                    <a:pt x="36919" y="15184"/>
                  </a:lnTo>
                  <a:lnTo>
                    <a:pt x="37645" y="16891"/>
                  </a:lnTo>
                  <a:lnTo>
                    <a:pt x="38351" y="18637"/>
                  </a:lnTo>
                  <a:lnTo>
                    <a:pt x="39058" y="20422"/>
                  </a:lnTo>
                  <a:lnTo>
                    <a:pt x="39744" y="22227"/>
                  </a:lnTo>
                  <a:lnTo>
                    <a:pt x="40411" y="24051"/>
                  </a:lnTo>
                  <a:lnTo>
                    <a:pt x="41078" y="25875"/>
                  </a:lnTo>
                  <a:lnTo>
                    <a:pt x="41706" y="27700"/>
                  </a:lnTo>
                  <a:lnTo>
                    <a:pt x="42334" y="29505"/>
                  </a:lnTo>
                  <a:lnTo>
                    <a:pt x="42922" y="31290"/>
                  </a:lnTo>
                  <a:lnTo>
                    <a:pt x="43511" y="33055"/>
                  </a:lnTo>
                  <a:lnTo>
                    <a:pt x="44060" y="34782"/>
                  </a:lnTo>
                  <a:lnTo>
                    <a:pt x="45060" y="38058"/>
                  </a:lnTo>
                  <a:lnTo>
                    <a:pt x="45963" y="41098"/>
                  </a:lnTo>
                  <a:lnTo>
                    <a:pt x="46728" y="43805"/>
                  </a:lnTo>
                  <a:lnTo>
                    <a:pt x="47336" y="46101"/>
                  </a:lnTo>
                  <a:lnTo>
                    <a:pt x="47591" y="47081"/>
                  </a:lnTo>
                  <a:lnTo>
                    <a:pt x="47787" y="47925"/>
                  </a:lnTo>
                  <a:lnTo>
                    <a:pt x="47454" y="47905"/>
                  </a:lnTo>
                  <a:lnTo>
                    <a:pt x="47297" y="47925"/>
                  </a:lnTo>
                  <a:lnTo>
                    <a:pt x="47140" y="47945"/>
                  </a:lnTo>
                  <a:lnTo>
                    <a:pt x="47003" y="47984"/>
                  </a:lnTo>
                  <a:lnTo>
                    <a:pt x="46865" y="48023"/>
                  </a:lnTo>
                  <a:lnTo>
                    <a:pt x="46728" y="48082"/>
                  </a:lnTo>
                  <a:lnTo>
                    <a:pt x="46610" y="48160"/>
                  </a:lnTo>
                  <a:lnTo>
                    <a:pt x="46159" y="48455"/>
                  </a:lnTo>
                  <a:lnTo>
                    <a:pt x="45531" y="48847"/>
                  </a:lnTo>
                  <a:lnTo>
                    <a:pt x="44727" y="49318"/>
                  </a:lnTo>
                  <a:lnTo>
                    <a:pt x="43766" y="49847"/>
                  </a:lnTo>
                  <a:lnTo>
                    <a:pt x="42667" y="50416"/>
                  </a:lnTo>
                  <a:lnTo>
                    <a:pt x="41431" y="51025"/>
                  </a:lnTo>
                  <a:lnTo>
                    <a:pt x="40764" y="51338"/>
                  </a:lnTo>
                  <a:lnTo>
                    <a:pt x="40058" y="51633"/>
                  </a:lnTo>
                  <a:lnTo>
                    <a:pt x="39332" y="51947"/>
                  </a:lnTo>
                  <a:lnTo>
                    <a:pt x="38567" y="52241"/>
                  </a:lnTo>
                  <a:lnTo>
                    <a:pt x="37783" y="52535"/>
                  </a:lnTo>
                  <a:lnTo>
                    <a:pt x="36978" y="52810"/>
                  </a:lnTo>
                  <a:lnTo>
                    <a:pt x="36154" y="53084"/>
                  </a:lnTo>
                  <a:lnTo>
                    <a:pt x="35291" y="53339"/>
                  </a:lnTo>
                  <a:lnTo>
                    <a:pt x="34428" y="53575"/>
                  </a:lnTo>
                  <a:lnTo>
                    <a:pt x="33526" y="53791"/>
                  </a:lnTo>
                  <a:lnTo>
                    <a:pt x="32604" y="54006"/>
                  </a:lnTo>
                  <a:lnTo>
                    <a:pt x="31682" y="54183"/>
                  </a:lnTo>
                  <a:lnTo>
                    <a:pt x="30720" y="54340"/>
                  </a:lnTo>
                  <a:lnTo>
                    <a:pt x="29759" y="54458"/>
                  </a:lnTo>
                  <a:lnTo>
                    <a:pt x="28798" y="54556"/>
                  </a:lnTo>
                  <a:lnTo>
                    <a:pt x="27797" y="54614"/>
                  </a:lnTo>
                  <a:lnTo>
                    <a:pt x="26797" y="54634"/>
                  </a:lnTo>
                  <a:lnTo>
                    <a:pt x="25796" y="54634"/>
                  </a:lnTo>
                  <a:lnTo>
                    <a:pt x="24776" y="54595"/>
                  </a:lnTo>
                  <a:lnTo>
                    <a:pt x="23756" y="54497"/>
                  </a:lnTo>
                  <a:lnTo>
                    <a:pt x="22265" y="54340"/>
                  </a:lnTo>
                  <a:lnTo>
                    <a:pt x="20853" y="54144"/>
                  </a:lnTo>
                  <a:lnTo>
                    <a:pt x="19519" y="53947"/>
                  </a:lnTo>
                  <a:lnTo>
                    <a:pt x="18244" y="53751"/>
                  </a:lnTo>
                  <a:lnTo>
                    <a:pt x="17028" y="53536"/>
                  </a:lnTo>
                  <a:lnTo>
                    <a:pt x="15890" y="53300"/>
                  </a:lnTo>
                  <a:lnTo>
                    <a:pt x="14811" y="53084"/>
                  </a:lnTo>
                  <a:lnTo>
                    <a:pt x="13810" y="52849"/>
                  </a:lnTo>
                  <a:lnTo>
                    <a:pt x="12849" y="52613"/>
                  </a:lnTo>
                  <a:lnTo>
                    <a:pt x="11966" y="52398"/>
                  </a:lnTo>
                  <a:lnTo>
                    <a:pt x="10338" y="51947"/>
                  </a:lnTo>
                  <a:lnTo>
                    <a:pt x="8926" y="51535"/>
                  </a:lnTo>
                  <a:lnTo>
                    <a:pt x="7729" y="51162"/>
                  </a:lnTo>
                  <a:lnTo>
                    <a:pt x="6356" y="50730"/>
                  </a:lnTo>
                  <a:lnTo>
                    <a:pt x="5807" y="50593"/>
                  </a:lnTo>
                  <a:lnTo>
                    <a:pt x="5355" y="50495"/>
                  </a:lnTo>
                  <a:lnTo>
                    <a:pt x="4767" y="50416"/>
                  </a:lnTo>
                  <a:lnTo>
                    <a:pt x="4237" y="50397"/>
                  </a:lnTo>
                  <a:lnTo>
                    <a:pt x="3727" y="50416"/>
                  </a:lnTo>
                  <a:lnTo>
                    <a:pt x="3276" y="50475"/>
                  </a:lnTo>
                  <a:lnTo>
                    <a:pt x="3865" y="48651"/>
                  </a:lnTo>
                  <a:lnTo>
                    <a:pt x="4669" y="46159"/>
                  </a:lnTo>
                  <a:lnTo>
                    <a:pt x="5709" y="43080"/>
                  </a:lnTo>
                  <a:lnTo>
                    <a:pt x="6905" y="39548"/>
                  </a:lnTo>
                  <a:lnTo>
                    <a:pt x="8278" y="35664"/>
                  </a:lnTo>
                  <a:lnTo>
                    <a:pt x="9004" y="33624"/>
                  </a:lnTo>
                  <a:lnTo>
                    <a:pt x="9769" y="31525"/>
                  </a:lnTo>
                  <a:lnTo>
                    <a:pt x="10574" y="29406"/>
                  </a:lnTo>
                  <a:lnTo>
                    <a:pt x="11378" y="27249"/>
                  </a:lnTo>
                  <a:lnTo>
                    <a:pt x="12221" y="25091"/>
                  </a:lnTo>
                  <a:lnTo>
                    <a:pt x="13065" y="22952"/>
                  </a:lnTo>
                  <a:lnTo>
                    <a:pt x="13928" y="20814"/>
                  </a:lnTo>
                  <a:lnTo>
                    <a:pt x="14811" y="18735"/>
                  </a:lnTo>
                  <a:lnTo>
                    <a:pt x="15694" y="16675"/>
                  </a:lnTo>
                  <a:lnTo>
                    <a:pt x="16576" y="14694"/>
                  </a:lnTo>
                  <a:lnTo>
                    <a:pt x="17479" y="12791"/>
                  </a:lnTo>
                  <a:lnTo>
                    <a:pt x="18362" y="10947"/>
                  </a:lnTo>
                  <a:lnTo>
                    <a:pt x="19244" y="9240"/>
                  </a:lnTo>
                  <a:lnTo>
                    <a:pt x="19676" y="8416"/>
                  </a:lnTo>
                  <a:lnTo>
                    <a:pt x="20108" y="7631"/>
                  </a:lnTo>
                  <a:lnTo>
                    <a:pt x="20559" y="6866"/>
                  </a:lnTo>
                  <a:lnTo>
                    <a:pt x="20971" y="6141"/>
                  </a:lnTo>
                  <a:lnTo>
                    <a:pt x="21402" y="5454"/>
                  </a:lnTo>
                  <a:lnTo>
                    <a:pt x="21834" y="4807"/>
                  </a:lnTo>
                  <a:lnTo>
                    <a:pt x="22246" y="4198"/>
                  </a:lnTo>
                  <a:lnTo>
                    <a:pt x="22658" y="3630"/>
                  </a:lnTo>
                  <a:lnTo>
                    <a:pt x="23070" y="3100"/>
                  </a:lnTo>
                  <a:lnTo>
                    <a:pt x="23462" y="2609"/>
                  </a:lnTo>
                  <a:lnTo>
                    <a:pt x="23854" y="2158"/>
                  </a:lnTo>
                  <a:lnTo>
                    <a:pt x="24247" y="1766"/>
                  </a:lnTo>
                  <a:lnTo>
                    <a:pt x="24639" y="1432"/>
                  </a:lnTo>
                  <a:lnTo>
                    <a:pt x="25012" y="1138"/>
                  </a:lnTo>
                  <a:lnTo>
                    <a:pt x="25385" y="903"/>
                  </a:lnTo>
                  <a:lnTo>
                    <a:pt x="25738" y="707"/>
                  </a:lnTo>
                  <a:lnTo>
                    <a:pt x="25914" y="648"/>
                  </a:lnTo>
                  <a:lnTo>
                    <a:pt x="26091" y="589"/>
                  </a:lnTo>
                  <a:lnTo>
                    <a:pt x="26267" y="550"/>
                  </a:lnTo>
                  <a:lnTo>
                    <a:pt x="26424" y="510"/>
                  </a:lnTo>
                  <a:lnTo>
                    <a:pt x="26718" y="491"/>
                  </a:lnTo>
                  <a:close/>
                  <a:moveTo>
                    <a:pt x="47591" y="48396"/>
                  </a:moveTo>
                  <a:lnTo>
                    <a:pt x="47807" y="48415"/>
                  </a:lnTo>
                  <a:lnTo>
                    <a:pt x="48042" y="48474"/>
                  </a:lnTo>
                  <a:lnTo>
                    <a:pt x="48278" y="48533"/>
                  </a:lnTo>
                  <a:lnTo>
                    <a:pt x="48533" y="48631"/>
                  </a:lnTo>
                  <a:lnTo>
                    <a:pt x="48788" y="48749"/>
                  </a:lnTo>
                  <a:lnTo>
                    <a:pt x="49043" y="48867"/>
                  </a:lnTo>
                  <a:lnTo>
                    <a:pt x="49298" y="49024"/>
                  </a:lnTo>
                  <a:lnTo>
                    <a:pt x="49553" y="49200"/>
                  </a:lnTo>
                  <a:lnTo>
                    <a:pt x="49808" y="49377"/>
                  </a:lnTo>
                  <a:lnTo>
                    <a:pt x="50063" y="49573"/>
                  </a:lnTo>
                  <a:lnTo>
                    <a:pt x="50298" y="49808"/>
                  </a:lnTo>
                  <a:lnTo>
                    <a:pt x="50534" y="50044"/>
                  </a:lnTo>
                  <a:lnTo>
                    <a:pt x="50769" y="50299"/>
                  </a:lnTo>
                  <a:lnTo>
                    <a:pt x="51044" y="50691"/>
                  </a:lnTo>
                  <a:lnTo>
                    <a:pt x="51201" y="50926"/>
                  </a:lnTo>
                  <a:lnTo>
                    <a:pt x="51338" y="51162"/>
                  </a:lnTo>
                  <a:lnTo>
                    <a:pt x="51475" y="51436"/>
                  </a:lnTo>
                  <a:lnTo>
                    <a:pt x="51593" y="51731"/>
                  </a:lnTo>
                  <a:lnTo>
                    <a:pt x="51671" y="52045"/>
                  </a:lnTo>
                  <a:lnTo>
                    <a:pt x="51730" y="52358"/>
                  </a:lnTo>
                  <a:lnTo>
                    <a:pt x="51750" y="52692"/>
                  </a:lnTo>
                  <a:lnTo>
                    <a:pt x="51750" y="53025"/>
                  </a:lnTo>
                  <a:lnTo>
                    <a:pt x="51711" y="53202"/>
                  </a:lnTo>
                  <a:lnTo>
                    <a:pt x="51671" y="53379"/>
                  </a:lnTo>
                  <a:lnTo>
                    <a:pt x="51632" y="53555"/>
                  </a:lnTo>
                  <a:lnTo>
                    <a:pt x="51554" y="53732"/>
                  </a:lnTo>
                  <a:lnTo>
                    <a:pt x="51475" y="53908"/>
                  </a:lnTo>
                  <a:lnTo>
                    <a:pt x="51397" y="54085"/>
                  </a:lnTo>
                  <a:lnTo>
                    <a:pt x="51279" y="54261"/>
                  </a:lnTo>
                  <a:lnTo>
                    <a:pt x="51142" y="54438"/>
                  </a:lnTo>
                  <a:lnTo>
                    <a:pt x="50671" y="55046"/>
                  </a:lnTo>
                  <a:lnTo>
                    <a:pt x="50141" y="55713"/>
                  </a:lnTo>
                  <a:lnTo>
                    <a:pt x="49514" y="56419"/>
                  </a:lnTo>
                  <a:lnTo>
                    <a:pt x="49160" y="56792"/>
                  </a:lnTo>
                  <a:lnTo>
                    <a:pt x="48768" y="57165"/>
                  </a:lnTo>
                  <a:lnTo>
                    <a:pt x="48356" y="57557"/>
                  </a:lnTo>
                  <a:lnTo>
                    <a:pt x="47925" y="57949"/>
                  </a:lnTo>
                  <a:lnTo>
                    <a:pt x="47434" y="58342"/>
                  </a:lnTo>
                  <a:lnTo>
                    <a:pt x="46924" y="58734"/>
                  </a:lnTo>
                  <a:lnTo>
                    <a:pt x="46375" y="59126"/>
                  </a:lnTo>
                  <a:lnTo>
                    <a:pt x="45786" y="59519"/>
                  </a:lnTo>
                  <a:lnTo>
                    <a:pt x="45139" y="59911"/>
                  </a:lnTo>
                  <a:lnTo>
                    <a:pt x="44472" y="60303"/>
                  </a:lnTo>
                  <a:lnTo>
                    <a:pt x="43746" y="60696"/>
                  </a:lnTo>
                  <a:lnTo>
                    <a:pt x="42981" y="61068"/>
                  </a:lnTo>
                  <a:lnTo>
                    <a:pt x="42157" y="61422"/>
                  </a:lnTo>
                  <a:lnTo>
                    <a:pt x="41274" y="61775"/>
                  </a:lnTo>
                  <a:lnTo>
                    <a:pt x="40352" y="62108"/>
                  </a:lnTo>
                  <a:lnTo>
                    <a:pt x="39372" y="62442"/>
                  </a:lnTo>
                  <a:lnTo>
                    <a:pt x="38332" y="62756"/>
                  </a:lnTo>
                  <a:lnTo>
                    <a:pt x="37233" y="63050"/>
                  </a:lnTo>
                  <a:lnTo>
                    <a:pt x="36076" y="63324"/>
                  </a:lnTo>
                  <a:lnTo>
                    <a:pt x="34860" y="63579"/>
                  </a:lnTo>
                  <a:lnTo>
                    <a:pt x="33565" y="63815"/>
                  </a:lnTo>
                  <a:lnTo>
                    <a:pt x="32211" y="64031"/>
                  </a:lnTo>
                  <a:lnTo>
                    <a:pt x="30799" y="64207"/>
                  </a:lnTo>
                  <a:lnTo>
                    <a:pt x="29308" y="64364"/>
                  </a:lnTo>
                  <a:lnTo>
                    <a:pt x="27739" y="64501"/>
                  </a:lnTo>
                  <a:lnTo>
                    <a:pt x="26091" y="64600"/>
                  </a:lnTo>
                  <a:lnTo>
                    <a:pt x="24443" y="64658"/>
                  </a:lnTo>
                  <a:lnTo>
                    <a:pt x="22874" y="64698"/>
                  </a:lnTo>
                  <a:lnTo>
                    <a:pt x="21383" y="64717"/>
                  </a:lnTo>
                  <a:lnTo>
                    <a:pt x="19970" y="64698"/>
                  </a:lnTo>
                  <a:lnTo>
                    <a:pt x="18636" y="64658"/>
                  </a:lnTo>
                  <a:lnTo>
                    <a:pt x="17381" y="64600"/>
                  </a:lnTo>
                  <a:lnTo>
                    <a:pt x="16184" y="64521"/>
                  </a:lnTo>
                  <a:lnTo>
                    <a:pt x="15066" y="64403"/>
                  </a:lnTo>
                  <a:lnTo>
                    <a:pt x="14007" y="64286"/>
                  </a:lnTo>
                  <a:lnTo>
                    <a:pt x="13006" y="64129"/>
                  </a:lnTo>
                  <a:lnTo>
                    <a:pt x="12065" y="63952"/>
                  </a:lnTo>
                  <a:lnTo>
                    <a:pt x="11182" y="63776"/>
                  </a:lnTo>
                  <a:lnTo>
                    <a:pt x="10377" y="63579"/>
                  </a:lnTo>
                  <a:lnTo>
                    <a:pt x="9593" y="63344"/>
                  </a:lnTo>
                  <a:lnTo>
                    <a:pt x="8887" y="63128"/>
                  </a:lnTo>
                  <a:lnTo>
                    <a:pt x="8200" y="62873"/>
                  </a:lnTo>
                  <a:lnTo>
                    <a:pt x="7592" y="62618"/>
                  </a:lnTo>
                  <a:lnTo>
                    <a:pt x="7003" y="62363"/>
                  </a:lnTo>
                  <a:lnTo>
                    <a:pt x="6454" y="62069"/>
                  </a:lnTo>
                  <a:lnTo>
                    <a:pt x="5944" y="61794"/>
                  </a:lnTo>
                  <a:lnTo>
                    <a:pt x="5493" y="61500"/>
                  </a:lnTo>
                  <a:lnTo>
                    <a:pt x="5042" y="61206"/>
                  </a:lnTo>
                  <a:lnTo>
                    <a:pt x="4649" y="60892"/>
                  </a:lnTo>
                  <a:lnTo>
                    <a:pt x="4257" y="60598"/>
                  </a:lnTo>
                  <a:lnTo>
                    <a:pt x="3904" y="60284"/>
                  </a:lnTo>
                  <a:lnTo>
                    <a:pt x="3590" y="59970"/>
                  </a:lnTo>
                  <a:lnTo>
                    <a:pt x="3276" y="59656"/>
                  </a:lnTo>
                  <a:lnTo>
                    <a:pt x="2982" y="59362"/>
                  </a:lnTo>
                  <a:lnTo>
                    <a:pt x="2452" y="58754"/>
                  </a:lnTo>
                  <a:lnTo>
                    <a:pt x="1942" y="58146"/>
                  </a:lnTo>
                  <a:lnTo>
                    <a:pt x="1687" y="57812"/>
                  </a:lnTo>
                  <a:lnTo>
                    <a:pt x="1452" y="57459"/>
                  </a:lnTo>
                  <a:lnTo>
                    <a:pt x="1236" y="57106"/>
                  </a:lnTo>
                  <a:lnTo>
                    <a:pt x="1059" y="56733"/>
                  </a:lnTo>
                  <a:lnTo>
                    <a:pt x="902" y="56380"/>
                  </a:lnTo>
                  <a:lnTo>
                    <a:pt x="765" y="56007"/>
                  </a:lnTo>
                  <a:lnTo>
                    <a:pt x="647" y="55635"/>
                  </a:lnTo>
                  <a:lnTo>
                    <a:pt x="569" y="55262"/>
                  </a:lnTo>
                  <a:lnTo>
                    <a:pt x="530" y="54889"/>
                  </a:lnTo>
                  <a:lnTo>
                    <a:pt x="490" y="54516"/>
                  </a:lnTo>
                  <a:lnTo>
                    <a:pt x="490" y="54163"/>
                  </a:lnTo>
                  <a:lnTo>
                    <a:pt x="530" y="53810"/>
                  </a:lnTo>
                  <a:lnTo>
                    <a:pt x="589" y="53477"/>
                  </a:lnTo>
                  <a:lnTo>
                    <a:pt x="687" y="53143"/>
                  </a:lnTo>
                  <a:lnTo>
                    <a:pt x="804" y="52829"/>
                  </a:lnTo>
                  <a:lnTo>
                    <a:pt x="942" y="52535"/>
                  </a:lnTo>
                  <a:lnTo>
                    <a:pt x="1059" y="52339"/>
                  </a:lnTo>
                  <a:lnTo>
                    <a:pt x="1197" y="52162"/>
                  </a:lnTo>
                  <a:lnTo>
                    <a:pt x="1354" y="51986"/>
                  </a:lnTo>
                  <a:lnTo>
                    <a:pt x="1511" y="51829"/>
                  </a:lnTo>
                  <a:lnTo>
                    <a:pt x="1667" y="51672"/>
                  </a:lnTo>
                  <a:lnTo>
                    <a:pt x="1844" y="51535"/>
                  </a:lnTo>
                  <a:lnTo>
                    <a:pt x="2040" y="51417"/>
                  </a:lnTo>
                  <a:lnTo>
                    <a:pt x="2236" y="51299"/>
                  </a:lnTo>
                  <a:lnTo>
                    <a:pt x="2452" y="51221"/>
                  </a:lnTo>
                  <a:lnTo>
                    <a:pt x="2668" y="51123"/>
                  </a:lnTo>
                  <a:lnTo>
                    <a:pt x="2903" y="51064"/>
                  </a:lnTo>
                  <a:lnTo>
                    <a:pt x="3158" y="51005"/>
                  </a:lnTo>
                  <a:lnTo>
                    <a:pt x="3394" y="50946"/>
                  </a:lnTo>
                  <a:lnTo>
                    <a:pt x="3668" y="50926"/>
                  </a:lnTo>
                  <a:lnTo>
                    <a:pt x="3923" y="50907"/>
                  </a:lnTo>
                  <a:lnTo>
                    <a:pt x="4218" y="50887"/>
                  </a:lnTo>
                  <a:lnTo>
                    <a:pt x="4728" y="50907"/>
                  </a:lnTo>
                  <a:lnTo>
                    <a:pt x="5297" y="50985"/>
                  </a:lnTo>
                  <a:lnTo>
                    <a:pt x="5709" y="51064"/>
                  </a:lnTo>
                  <a:lnTo>
                    <a:pt x="6238" y="51201"/>
                  </a:lnTo>
                  <a:lnTo>
                    <a:pt x="7592" y="51613"/>
                  </a:lnTo>
                  <a:lnTo>
                    <a:pt x="8788" y="51986"/>
                  </a:lnTo>
                  <a:lnTo>
                    <a:pt x="10201" y="52417"/>
                  </a:lnTo>
                  <a:lnTo>
                    <a:pt x="11829" y="52869"/>
                  </a:lnTo>
                  <a:lnTo>
                    <a:pt x="12732" y="53104"/>
                  </a:lnTo>
                  <a:lnTo>
                    <a:pt x="13693" y="53320"/>
                  </a:lnTo>
                  <a:lnTo>
                    <a:pt x="14713" y="53555"/>
                  </a:lnTo>
                  <a:lnTo>
                    <a:pt x="15792" y="53791"/>
                  </a:lnTo>
                  <a:lnTo>
                    <a:pt x="16949" y="54006"/>
                  </a:lnTo>
                  <a:lnTo>
                    <a:pt x="18146" y="54222"/>
                  </a:lnTo>
                  <a:lnTo>
                    <a:pt x="19441" y="54438"/>
                  </a:lnTo>
                  <a:lnTo>
                    <a:pt x="20794" y="54634"/>
                  </a:lnTo>
                  <a:lnTo>
                    <a:pt x="22207" y="54811"/>
                  </a:lnTo>
                  <a:lnTo>
                    <a:pt x="23697" y="54987"/>
                  </a:lnTo>
                  <a:lnTo>
                    <a:pt x="24737" y="55085"/>
                  </a:lnTo>
                  <a:lnTo>
                    <a:pt x="25777" y="55124"/>
                  </a:lnTo>
                  <a:lnTo>
                    <a:pt x="26797" y="55124"/>
                  </a:lnTo>
                  <a:lnTo>
                    <a:pt x="27817" y="55105"/>
                  </a:lnTo>
                  <a:lnTo>
                    <a:pt x="28818" y="55046"/>
                  </a:lnTo>
                  <a:lnTo>
                    <a:pt x="29798" y="54948"/>
                  </a:lnTo>
                  <a:lnTo>
                    <a:pt x="30779" y="54811"/>
                  </a:lnTo>
                  <a:lnTo>
                    <a:pt x="31740" y="54654"/>
                  </a:lnTo>
                  <a:lnTo>
                    <a:pt x="32682" y="54477"/>
                  </a:lnTo>
                  <a:lnTo>
                    <a:pt x="33624" y="54281"/>
                  </a:lnTo>
                  <a:lnTo>
                    <a:pt x="34526" y="54046"/>
                  </a:lnTo>
                  <a:lnTo>
                    <a:pt x="35409" y="53810"/>
                  </a:lnTo>
                  <a:lnTo>
                    <a:pt x="36272" y="53555"/>
                  </a:lnTo>
                  <a:lnTo>
                    <a:pt x="37116" y="53280"/>
                  </a:lnTo>
                  <a:lnTo>
                    <a:pt x="37939" y="52986"/>
                  </a:lnTo>
                  <a:lnTo>
                    <a:pt x="38744" y="52692"/>
                  </a:lnTo>
                  <a:lnTo>
                    <a:pt x="39509" y="52398"/>
                  </a:lnTo>
                  <a:lnTo>
                    <a:pt x="40235" y="52084"/>
                  </a:lnTo>
                  <a:lnTo>
                    <a:pt x="40941" y="51790"/>
                  </a:lnTo>
                  <a:lnTo>
                    <a:pt x="41627" y="51476"/>
                  </a:lnTo>
                  <a:lnTo>
                    <a:pt x="42883" y="50868"/>
                  </a:lnTo>
                  <a:lnTo>
                    <a:pt x="44001" y="50279"/>
                  </a:lnTo>
                  <a:lnTo>
                    <a:pt x="44982" y="49730"/>
                  </a:lnTo>
                  <a:lnTo>
                    <a:pt x="45786" y="49259"/>
                  </a:lnTo>
                  <a:lnTo>
                    <a:pt x="46414" y="48867"/>
                  </a:lnTo>
                  <a:lnTo>
                    <a:pt x="46865" y="48572"/>
                  </a:lnTo>
                  <a:lnTo>
                    <a:pt x="47022" y="48474"/>
                  </a:lnTo>
                  <a:lnTo>
                    <a:pt x="47199" y="48435"/>
                  </a:lnTo>
                  <a:lnTo>
                    <a:pt x="47395" y="48396"/>
                  </a:lnTo>
                  <a:close/>
                  <a:moveTo>
                    <a:pt x="26718" y="0"/>
                  </a:moveTo>
                  <a:lnTo>
                    <a:pt x="26542" y="20"/>
                  </a:lnTo>
                  <a:lnTo>
                    <a:pt x="26365" y="20"/>
                  </a:lnTo>
                  <a:lnTo>
                    <a:pt x="26189" y="59"/>
                  </a:lnTo>
                  <a:lnTo>
                    <a:pt x="26012" y="98"/>
                  </a:lnTo>
                  <a:lnTo>
                    <a:pt x="25816" y="157"/>
                  </a:lnTo>
                  <a:lnTo>
                    <a:pt x="25640" y="236"/>
                  </a:lnTo>
                  <a:lnTo>
                    <a:pt x="25247" y="432"/>
                  </a:lnTo>
                  <a:lnTo>
                    <a:pt x="24855" y="687"/>
                  </a:lnTo>
                  <a:lnTo>
                    <a:pt x="24463" y="981"/>
                  </a:lnTo>
                  <a:lnTo>
                    <a:pt x="24070" y="1334"/>
                  </a:lnTo>
                  <a:lnTo>
                    <a:pt x="23658" y="1727"/>
                  </a:lnTo>
                  <a:lnTo>
                    <a:pt x="23246" y="2198"/>
                  </a:lnTo>
                  <a:lnTo>
                    <a:pt x="22815" y="2688"/>
                  </a:lnTo>
                  <a:lnTo>
                    <a:pt x="22383" y="3237"/>
                  </a:lnTo>
                  <a:lnTo>
                    <a:pt x="21952" y="3826"/>
                  </a:lnTo>
                  <a:lnTo>
                    <a:pt x="21520" y="4453"/>
                  </a:lnTo>
                  <a:lnTo>
                    <a:pt x="21088" y="5120"/>
                  </a:lnTo>
                  <a:lnTo>
                    <a:pt x="20637" y="5827"/>
                  </a:lnTo>
                  <a:lnTo>
                    <a:pt x="20206" y="6553"/>
                  </a:lnTo>
                  <a:lnTo>
                    <a:pt x="19754" y="7337"/>
                  </a:lnTo>
                  <a:lnTo>
                    <a:pt x="19303" y="8141"/>
                  </a:lnTo>
                  <a:lnTo>
                    <a:pt x="18852" y="8985"/>
                  </a:lnTo>
                  <a:lnTo>
                    <a:pt x="17930" y="10751"/>
                  </a:lnTo>
                  <a:lnTo>
                    <a:pt x="17008" y="12614"/>
                  </a:lnTo>
                  <a:lnTo>
                    <a:pt x="16106" y="14576"/>
                  </a:lnTo>
                  <a:lnTo>
                    <a:pt x="15184" y="16596"/>
                  </a:lnTo>
                  <a:lnTo>
                    <a:pt x="14281" y="18696"/>
                  </a:lnTo>
                  <a:lnTo>
                    <a:pt x="13398" y="20834"/>
                  </a:lnTo>
                  <a:lnTo>
                    <a:pt x="12516" y="22992"/>
                  </a:lnTo>
                  <a:lnTo>
                    <a:pt x="11633" y="25189"/>
                  </a:lnTo>
                  <a:lnTo>
                    <a:pt x="10789" y="27366"/>
                  </a:lnTo>
                  <a:lnTo>
                    <a:pt x="9965" y="29544"/>
                  </a:lnTo>
                  <a:lnTo>
                    <a:pt x="9161" y="31702"/>
                  </a:lnTo>
                  <a:lnTo>
                    <a:pt x="8396" y="33820"/>
                  </a:lnTo>
                  <a:lnTo>
                    <a:pt x="7651" y="35900"/>
                  </a:lnTo>
                  <a:lnTo>
                    <a:pt x="6277" y="39823"/>
                  </a:lnTo>
                  <a:lnTo>
                    <a:pt x="5081" y="43354"/>
                  </a:lnTo>
                  <a:lnTo>
                    <a:pt x="4061" y="46414"/>
                  </a:lnTo>
                  <a:lnTo>
                    <a:pt x="3276" y="48867"/>
                  </a:lnTo>
                  <a:lnTo>
                    <a:pt x="2727" y="50593"/>
                  </a:lnTo>
                  <a:lnTo>
                    <a:pt x="2491" y="50671"/>
                  </a:lnTo>
                  <a:lnTo>
                    <a:pt x="2276" y="50750"/>
                  </a:lnTo>
                  <a:lnTo>
                    <a:pt x="2079" y="50848"/>
                  </a:lnTo>
                  <a:lnTo>
                    <a:pt x="1903" y="50926"/>
                  </a:lnTo>
                  <a:lnTo>
                    <a:pt x="1569" y="51142"/>
                  </a:lnTo>
                  <a:lnTo>
                    <a:pt x="1275" y="51378"/>
                  </a:lnTo>
                  <a:lnTo>
                    <a:pt x="1040" y="51613"/>
                  </a:lnTo>
                  <a:lnTo>
                    <a:pt x="824" y="51848"/>
                  </a:lnTo>
                  <a:lnTo>
                    <a:pt x="667" y="52064"/>
                  </a:lnTo>
                  <a:lnTo>
                    <a:pt x="530" y="52300"/>
                  </a:lnTo>
                  <a:lnTo>
                    <a:pt x="353" y="52633"/>
                  </a:lnTo>
                  <a:lnTo>
                    <a:pt x="216" y="52967"/>
                  </a:lnTo>
                  <a:lnTo>
                    <a:pt x="118" y="53339"/>
                  </a:lnTo>
                  <a:lnTo>
                    <a:pt x="39" y="53712"/>
                  </a:lnTo>
                  <a:lnTo>
                    <a:pt x="0" y="54104"/>
                  </a:lnTo>
                  <a:lnTo>
                    <a:pt x="0" y="54497"/>
                  </a:lnTo>
                  <a:lnTo>
                    <a:pt x="20" y="54889"/>
                  </a:lnTo>
                  <a:lnTo>
                    <a:pt x="78" y="55301"/>
                  </a:lnTo>
                  <a:lnTo>
                    <a:pt x="157" y="55693"/>
                  </a:lnTo>
                  <a:lnTo>
                    <a:pt x="275" y="56105"/>
                  </a:lnTo>
                  <a:lnTo>
                    <a:pt x="412" y="56517"/>
                  </a:lnTo>
                  <a:lnTo>
                    <a:pt x="589" y="56910"/>
                  </a:lnTo>
                  <a:lnTo>
                    <a:pt x="785" y="57322"/>
                  </a:lnTo>
                  <a:lnTo>
                    <a:pt x="1020" y="57714"/>
                  </a:lnTo>
                  <a:lnTo>
                    <a:pt x="1295" y="58087"/>
                  </a:lnTo>
                  <a:lnTo>
                    <a:pt x="1569" y="58459"/>
                  </a:lnTo>
                  <a:lnTo>
                    <a:pt x="2040" y="59009"/>
                  </a:lnTo>
                  <a:lnTo>
                    <a:pt x="2531" y="59578"/>
                  </a:lnTo>
                  <a:lnTo>
                    <a:pt x="3060" y="60166"/>
                  </a:lnTo>
                  <a:lnTo>
                    <a:pt x="3355" y="60441"/>
                  </a:lnTo>
                  <a:lnTo>
                    <a:pt x="3668" y="60735"/>
                  </a:lnTo>
                  <a:lnTo>
                    <a:pt x="4002" y="61029"/>
                  </a:lnTo>
                  <a:lnTo>
                    <a:pt x="4355" y="61304"/>
                  </a:lnTo>
                  <a:lnTo>
                    <a:pt x="4728" y="61579"/>
                  </a:lnTo>
                  <a:lnTo>
                    <a:pt x="5140" y="61873"/>
                  </a:lnTo>
                  <a:lnTo>
                    <a:pt x="5571" y="62147"/>
                  </a:lnTo>
                  <a:lnTo>
                    <a:pt x="6022" y="62402"/>
                  </a:lnTo>
                  <a:lnTo>
                    <a:pt x="6513" y="62657"/>
                  </a:lnTo>
                  <a:lnTo>
                    <a:pt x="7043" y="62912"/>
                  </a:lnTo>
                  <a:lnTo>
                    <a:pt x="7592" y="63168"/>
                  </a:lnTo>
                  <a:lnTo>
                    <a:pt x="8180" y="63403"/>
                  </a:lnTo>
                  <a:lnTo>
                    <a:pt x="8828" y="63619"/>
                  </a:lnTo>
                  <a:lnTo>
                    <a:pt x="9495" y="63834"/>
                  </a:lnTo>
                  <a:lnTo>
                    <a:pt x="10201" y="64031"/>
                  </a:lnTo>
                  <a:lnTo>
                    <a:pt x="10966" y="64227"/>
                  </a:lnTo>
                  <a:lnTo>
                    <a:pt x="11770" y="64403"/>
                  </a:lnTo>
                  <a:lnTo>
                    <a:pt x="12614" y="64560"/>
                  </a:lnTo>
                  <a:lnTo>
                    <a:pt x="13516" y="64698"/>
                  </a:lnTo>
                  <a:lnTo>
                    <a:pt x="14477" y="64835"/>
                  </a:lnTo>
                  <a:lnTo>
                    <a:pt x="15498" y="64933"/>
                  </a:lnTo>
                  <a:lnTo>
                    <a:pt x="16557" y="65031"/>
                  </a:lnTo>
                  <a:lnTo>
                    <a:pt x="17675" y="65110"/>
                  </a:lnTo>
                  <a:lnTo>
                    <a:pt x="18852" y="65168"/>
                  </a:lnTo>
                  <a:lnTo>
                    <a:pt x="20088" y="65188"/>
                  </a:lnTo>
                  <a:lnTo>
                    <a:pt x="21402" y="65208"/>
                  </a:lnTo>
                  <a:lnTo>
                    <a:pt x="22501" y="65208"/>
                  </a:lnTo>
                  <a:lnTo>
                    <a:pt x="23658" y="65168"/>
                  </a:lnTo>
                  <a:lnTo>
                    <a:pt x="24874" y="65129"/>
                  </a:lnTo>
                  <a:lnTo>
                    <a:pt x="26110" y="65090"/>
                  </a:lnTo>
                  <a:lnTo>
                    <a:pt x="27778" y="64972"/>
                  </a:lnTo>
                  <a:lnTo>
                    <a:pt x="29367" y="64855"/>
                  </a:lnTo>
                  <a:lnTo>
                    <a:pt x="30877" y="64678"/>
                  </a:lnTo>
                  <a:lnTo>
                    <a:pt x="32329" y="64501"/>
                  </a:lnTo>
                  <a:lnTo>
                    <a:pt x="33683" y="64286"/>
                  </a:lnTo>
                  <a:lnTo>
                    <a:pt x="34997" y="64050"/>
                  </a:lnTo>
                  <a:lnTo>
                    <a:pt x="36233" y="63795"/>
                  </a:lnTo>
                  <a:lnTo>
                    <a:pt x="37410" y="63501"/>
                  </a:lnTo>
                  <a:lnTo>
                    <a:pt x="38528" y="63207"/>
                  </a:lnTo>
                  <a:lnTo>
                    <a:pt x="39568" y="62893"/>
                  </a:lnTo>
                  <a:lnTo>
                    <a:pt x="40568" y="62559"/>
                  </a:lnTo>
                  <a:lnTo>
                    <a:pt x="41510" y="62206"/>
                  </a:lnTo>
                  <a:lnTo>
                    <a:pt x="42393" y="61853"/>
                  </a:lnTo>
                  <a:lnTo>
                    <a:pt x="43216" y="61480"/>
                  </a:lnTo>
                  <a:lnTo>
                    <a:pt x="44001" y="61108"/>
                  </a:lnTo>
                  <a:lnTo>
                    <a:pt x="44747" y="60715"/>
                  </a:lnTo>
                  <a:lnTo>
                    <a:pt x="45433" y="60323"/>
                  </a:lnTo>
                  <a:lnTo>
                    <a:pt x="46061" y="59931"/>
                  </a:lnTo>
                  <a:lnTo>
                    <a:pt x="46669" y="59519"/>
                  </a:lnTo>
                  <a:lnTo>
                    <a:pt x="47238" y="59126"/>
                  </a:lnTo>
                  <a:lnTo>
                    <a:pt x="47748" y="58714"/>
                  </a:lnTo>
                  <a:lnTo>
                    <a:pt x="48238" y="58322"/>
                  </a:lnTo>
                  <a:lnTo>
                    <a:pt x="48690" y="57910"/>
                  </a:lnTo>
                  <a:lnTo>
                    <a:pt x="49121" y="57518"/>
                  </a:lnTo>
                  <a:lnTo>
                    <a:pt x="49494" y="57125"/>
                  </a:lnTo>
                  <a:lnTo>
                    <a:pt x="49867" y="56753"/>
                  </a:lnTo>
                  <a:lnTo>
                    <a:pt x="50200" y="56380"/>
                  </a:lnTo>
                  <a:lnTo>
                    <a:pt x="50514" y="56027"/>
                  </a:lnTo>
                  <a:lnTo>
                    <a:pt x="51063" y="55360"/>
                  </a:lnTo>
                  <a:lnTo>
                    <a:pt x="51534" y="54752"/>
                  </a:lnTo>
                  <a:lnTo>
                    <a:pt x="51730" y="54458"/>
                  </a:lnTo>
                  <a:lnTo>
                    <a:pt x="51907" y="54163"/>
                  </a:lnTo>
                  <a:lnTo>
                    <a:pt x="52025" y="53869"/>
                  </a:lnTo>
                  <a:lnTo>
                    <a:pt x="52142" y="53555"/>
                  </a:lnTo>
                  <a:lnTo>
                    <a:pt x="52201" y="53241"/>
                  </a:lnTo>
                  <a:lnTo>
                    <a:pt x="52240" y="52927"/>
                  </a:lnTo>
                  <a:lnTo>
                    <a:pt x="52240" y="52613"/>
                  </a:lnTo>
                  <a:lnTo>
                    <a:pt x="52221" y="52280"/>
                  </a:lnTo>
                  <a:lnTo>
                    <a:pt x="52162" y="51966"/>
                  </a:lnTo>
                  <a:lnTo>
                    <a:pt x="52083" y="51633"/>
                  </a:lnTo>
                  <a:lnTo>
                    <a:pt x="51966" y="51319"/>
                  </a:lnTo>
                  <a:lnTo>
                    <a:pt x="51809" y="50985"/>
                  </a:lnTo>
                  <a:lnTo>
                    <a:pt x="51632" y="50652"/>
                  </a:lnTo>
                  <a:lnTo>
                    <a:pt x="51416" y="50338"/>
                  </a:lnTo>
                  <a:lnTo>
                    <a:pt x="51161" y="50024"/>
                  </a:lnTo>
                  <a:lnTo>
                    <a:pt x="50887" y="49710"/>
                  </a:lnTo>
                  <a:lnTo>
                    <a:pt x="50612" y="49416"/>
                  </a:lnTo>
                  <a:lnTo>
                    <a:pt x="50318" y="49161"/>
                  </a:lnTo>
                  <a:lnTo>
                    <a:pt x="50004" y="48906"/>
                  </a:lnTo>
                  <a:lnTo>
                    <a:pt x="49670" y="48690"/>
                  </a:lnTo>
                  <a:lnTo>
                    <a:pt x="49337" y="48494"/>
                  </a:lnTo>
                  <a:lnTo>
                    <a:pt x="49004" y="48298"/>
                  </a:lnTo>
                  <a:lnTo>
                    <a:pt x="48670" y="48160"/>
                  </a:lnTo>
                  <a:lnTo>
                    <a:pt x="48317" y="48043"/>
                  </a:lnTo>
                  <a:lnTo>
                    <a:pt x="48160" y="47297"/>
                  </a:lnTo>
                  <a:lnTo>
                    <a:pt x="47944" y="46434"/>
                  </a:lnTo>
                  <a:lnTo>
                    <a:pt x="47434" y="44433"/>
                  </a:lnTo>
                  <a:lnTo>
                    <a:pt x="46806" y="42099"/>
                  </a:lnTo>
                  <a:lnTo>
                    <a:pt x="46041" y="39490"/>
                  </a:lnTo>
                  <a:lnTo>
                    <a:pt x="45178" y="36626"/>
                  </a:lnTo>
                  <a:lnTo>
                    <a:pt x="44217" y="33565"/>
                  </a:lnTo>
                  <a:lnTo>
                    <a:pt x="43158" y="30387"/>
                  </a:lnTo>
                  <a:lnTo>
                    <a:pt x="42039" y="27111"/>
                  </a:lnTo>
                  <a:lnTo>
                    <a:pt x="41490" y="25561"/>
                  </a:lnTo>
                  <a:lnTo>
                    <a:pt x="40902" y="23894"/>
                  </a:lnTo>
                  <a:lnTo>
                    <a:pt x="40235" y="22129"/>
                  </a:lnTo>
                  <a:lnTo>
                    <a:pt x="39548" y="20304"/>
                  </a:lnTo>
                  <a:lnTo>
                    <a:pt x="38803" y="18440"/>
                  </a:lnTo>
                  <a:lnTo>
                    <a:pt x="38018" y="16538"/>
                  </a:lnTo>
                  <a:lnTo>
                    <a:pt x="37214" y="14635"/>
                  </a:lnTo>
                  <a:lnTo>
                    <a:pt x="36370" y="12752"/>
                  </a:lnTo>
                  <a:lnTo>
                    <a:pt x="35507" y="10908"/>
                  </a:lnTo>
                  <a:lnTo>
                    <a:pt x="35075" y="10025"/>
                  </a:lnTo>
                  <a:lnTo>
                    <a:pt x="34644" y="9142"/>
                  </a:lnTo>
                  <a:lnTo>
                    <a:pt x="34193" y="8298"/>
                  </a:lnTo>
                  <a:lnTo>
                    <a:pt x="33761" y="7455"/>
                  </a:lnTo>
                  <a:lnTo>
                    <a:pt x="33310" y="6670"/>
                  </a:lnTo>
                  <a:lnTo>
                    <a:pt x="32859" y="5905"/>
                  </a:lnTo>
                  <a:lnTo>
                    <a:pt x="32407" y="5160"/>
                  </a:lnTo>
                  <a:lnTo>
                    <a:pt x="31956" y="4473"/>
                  </a:lnTo>
                  <a:lnTo>
                    <a:pt x="31505" y="3806"/>
                  </a:lnTo>
                  <a:lnTo>
                    <a:pt x="31054" y="3198"/>
                  </a:lnTo>
                  <a:lnTo>
                    <a:pt x="30603" y="2629"/>
                  </a:lnTo>
                  <a:lnTo>
                    <a:pt x="30171" y="2119"/>
                  </a:lnTo>
                  <a:lnTo>
                    <a:pt x="29720" y="1648"/>
                  </a:lnTo>
                  <a:lnTo>
                    <a:pt x="29288" y="1236"/>
                  </a:lnTo>
                  <a:lnTo>
                    <a:pt x="28896" y="922"/>
                  </a:lnTo>
                  <a:lnTo>
                    <a:pt x="28523" y="648"/>
                  </a:lnTo>
                  <a:lnTo>
                    <a:pt x="28151" y="412"/>
                  </a:lnTo>
                  <a:lnTo>
                    <a:pt x="27778" y="255"/>
                  </a:lnTo>
                  <a:lnTo>
                    <a:pt x="27405" y="118"/>
                  </a:lnTo>
                  <a:lnTo>
                    <a:pt x="27052" y="40"/>
                  </a:lnTo>
                  <a:lnTo>
                    <a:pt x="26875" y="20"/>
                  </a:lnTo>
                  <a:lnTo>
                    <a:pt x="26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>
              <a:off x="1478008" y="2883791"/>
              <a:ext cx="426359" cy="464693"/>
            </a:xfrm>
            <a:custGeom>
              <a:avLst/>
              <a:gdLst/>
              <a:ahLst/>
              <a:cxnLst/>
              <a:rect l="l" t="t" r="r" b="b"/>
              <a:pathLst>
                <a:path w="11556" h="12595" extrusionOk="0">
                  <a:moveTo>
                    <a:pt x="6415" y="0"/>
                  </a:moveTo>
                  <a:lnTo>
                    <a:pt x="6160" y="20"/>
                  </a:lnTo>
                  <a:lnTo>
                    <a:pt x="5886" y="39"/>
                  </a:lnTo>
                  <a:lnTo>
                    <a:pt x="5611" y="59"/>
                  </a:lnTo>
                  <a:lnTo>
                    <a:pt x="5317" y="98"/>
                  </a:lnTo>
                  <a:lnTo>
                    <a:pt x="4905" y="196"/>
                  </a:lnTo>
                  <a:lnTo>
                    <a:pt x="4493" y="314"/>
                  </a:lnTo>
                  <a:lnTo>
                    <a:pt x="4081" y="451"/>
                  </a:lnTo>
                  <a:lnTo>
                    <a:pt x="3708" y="628"/>
                  </a:lnTo>
                  <a:lnTo>
                    <a:pt x="3336" y="824"/>
                  </a:lnTo>
                  <a:lnTo>
                    <a:pt x="2982" y="1040"/>
                  </a:lnTo>
                  <a:lnTo>
                    <a:pt x="2629" y="1295"/>
                  </a:lnTo>
                  <a:lnTo>
                    <a:pt x="2315" y="1550"/>
                  </a:lnTo>
                  <a:lnTo>
                    <a:pt x="2021" y="1844"/>
                  </a:lnTo>
                  <a:lnTo>
                    <a:pt x="1727" y="2158"/>
                  </a:lnTo>
                  <a:lnTo>
                    <a:pt x="1452" y="2491"/>
                  </a:lnTo>
                  <a:lnTo>
                    <a:pt x="1217" y="2864"/>
                  </a:lnTo>
                  <a:lnTo>
                    <a:pt x="981" y="3237"/>
                  </a:lnTo>
                  <a:lnTo>
                    <a:pt x="785" y="3629"/>
                  </a:lnTo>
                  <a:lnTo>
                    <a:pt x="589" y="4061"/>
                  </a:lnTo>
                  <a:lnTo>
                    <a:pt x="432" y="4492"/>
                  </a:lnTo>
                  <a:lnTo>
                    <a:pt x="295" y="4963"/>
                  </a:lnTo>
                  <a:lnTo>
                    <a:pt x="177" y="5434"/>
                  </a:lnTo>
                  <a:lnTo>
                    <a:pt x="99" y="5905"/>
                  </a:lnTo>
                  <a:lnTo>
                    <a:pt x="40" y="6376"/>
                  </a:lnTo>
                  <a:lnTo>
                    <a:pt x="1" y="6846"/>
                  </a:lnTo>
                  <a:lnTo>
                    <a:pt x="1" y="7298"/>
                  </a:lnTo>
                  <a:lnTo>
                    <a:pt x="40" y="7768"/>
                  </a:lnTo>
                  <a:lnTo>
                    <a:pt x="99" y="8220"/>
                  </a:lnTo>
                  <a:lnTo>
                    <a:pt x="177" y="8651"/>
                  </a:lnTo>
                  <a:lnTo>
                    <a:pt x="275" y="9083"/>
                  </a:lnTo>
                  <a:lnTo>
                    <a:pt x="413" y="9495"/>
                  </a:lnTo>
                  <a:lnTo>
                    <a:pt x="569" y="9887"/>
                  </a:lnTo>
                  <a:lnTo>
                    <a:pt x="746" y="10260"/>
                  </a:lnTo>
                  <a:lnTo>
                    <a:pt x="962" y="10613"/>
                  </a:lnTo>
                  <a:lnTo>
                    <a:pt x="1197" y="10946"/>
                  </a:lnTo>
                  <a:lnTo>
                    <a:pt x="1452" y="11260"/>
                  </a:lnTo>
                  <a:lnTo>
                    <a:pt x="1688" y="11476"/>
                  </a:lnTo>
                  <a:lnTo>
                    <a:pt x="1903" y="11692"/>
                  </a:lnTo>
                  <a:lnTo>
                    <a:pt x="2158" y="11868"/>
                  </a:lnTo>
                  <a:lnTo>
                    <a:pt x="2413" y="12025"/>
                  </a:lnTo>
                  <a:lnTo>
                    <a:pt x="2669" y="12163"/>
                  </a:lnTo>
                  <a:lnTo>
                    <a:pt x="2963" y="12300"/>
                  </a:lnTo>
                  <a:lnTo>
                    <a:pt x="3237" y="12398"/>
                  </a:lnTo>
                  <a:lnTo>
                    <a:pt x="3532" y="12477"/>
                  </a:lnTo>
                  <a:lnTo>
                    <a:pt x="3846" y="12535"/>
                  </a:lnTo>
                  <a:lnTo>
                    <a:pt x="4159" y="12575"/>
                  </a:lnTo>
                  <a:lnTo>
                    <a:pt x="4493" y="12594"/>
                  </a:lnTo>
                  <a:lnTo>
                    <a:pt x="4826" y="12594"/>
                  </a:lnTo>
                  <a:lnTo>
                    <a:pt x="5180" y="12575"/>
                  </a:lnTo>
                  <a:lnTo>
                    <a:pt x="5533" y="12535"/>
                  </a:lnTo>
                  <a:lnTo>
                    <a:pt x="5886" y="12477"/>
                  </a:lnTo>
                  <a:lnTo>
                    <a:pt x="6258" y="12398"/>
                  </a:lnTo>
                  <a:lnTo>
                    <a:pt x="6651" y="12280"/>
                  </a:lnTo>
                  <a:lnTo>
                    <a:pt x="7024" y="12163"/>
                  </a:lnTo>
                  <a:lnTo>
                    <a:pt x="7396" y="12025"/>
                  </a:lnTo>
                  <a:lnTo>
                    <a:pt x="7730" y="11868"/>
                  </a:lnTo>
                  <a:lnTo>
                    <a:pt x="8063" y="11712"/>
                  </a:lnTo>
                  <a:lnTo>
                    <a:pt x="8377" y="11535"/>
                  </a:lnTo>
                  <a:lnTo>
                    <a:pt x="8671" y="11339"/>
                  </a:lnTo>
                  <a:lnTo>
                    <a:pt x="8966" y="11123"/>
                  </a:lnTo>
                  <a:lnTo>
                    <a:pt x="9240" y="10927"/>
                  </a:lnTo>
                  <a:lnTo>
                    <a:pt x="9495" y="10691"/>
                  </a:lnTo>
                  <a:lnTo>
                    <a:pt x="9731" y="10456"/>
                  </a:lnTo>
                  <a:lnTo>
                    <a:pt x="9946" y="10221"/>
                  </a:lnTo>
                  <a:lnTo>
                    <a:pt x="10162" y="9966"/>
                  </a:lnTo>
                  <a:lnTo>
                    <a:pt x="10358" y="9711"/>
                  </a:lnTo>
                  <a:lnTo>
                    <a:pt x="10535" y="9436"/>
                  </a:lnTo>
                  <a:lnTo>
                    <a:pt x="10692" y="9161"/>
                  </a:lnTo>
                  <a:lnTo>
                    <a:pt x="10849" y="8887"/>
                  </a:lnTo>
                  <a:lnTo>
                    <a:pt x="10986" y="8592"/>
                  </a:lnTo>
                  <a:lnTo>
                    <a:pt x="11104" y="8298"/>
                  </a:lnTo>
                  <a:lnTo>
                    <a:pt x="11202" y="8004"/>
                  </a:lnTo>
                  <a:lnTo>
                    <a:pt x="11300" y="7710"/>
                  </a:lnTo>
                  <a:lnTo>
                    <a:pt x="11379" y="7415"/>
                  </a:lnTo>
                  <a:lnTo>
                    <a:pt x="11437" y="7101"/>
                  </a:lnTo>
                  <a:lnTo>
                    <a:pt x="11496" y="6788"/>
                  </a:lnTo>
                  <a:lnTo>
                    <a:pt x="11535" y="6493"/>
                  </a:lnTo>
                  <a:lnTo>
                    <a:pt x="11555" y="6179"/>
                  </a:lnTo>
                  <a:lnTo>
                    <a:pt x="11555" y="5866"/>
                  </a:lnTo>
                  <a:lnTo>
                    <a:pt x="11555" y="5552"/>
                  </a:lnTo>
                  <a:lnTo>
                    <a:pt x="11535" y="5257"/>
                  </a:lnTo>
                  <a:lnTo>
                    <a:pt x="11516" y="4944"/>
                  </a:lnTo>
                  <a:lnTo>
                    <a:pt x="11457" y="4649"/>
                  </a:lnTo>
                  <a:lnTo>
                    <a:pt x="11398" y="4335"/>
                  </a:lnTo>
                  <a:lnTo>
                    <a:pt x="11300" y="3924"/>
                  </a:lnTo>
                  <a:lnTo>
                    <a:pt x="11163" y="3512"/>
                  </a:lnTo>
                  <a:lnTo>
                    <a:pt x="11006" y="3100"/>
                  </a:lnTo>
                  <a:lnTo>
                    <a:pt x="10810" y="2707"/>
                  </a:lnTo>
                  <a:lnTo>
                    <a:pt x="10594" y="2335"/>
                  </a:lnTo>
                  <a:lnTo>
                    <a:pt x="10358" y="1981"/>
                  </a:lnTo>
                  <a:lnTo>
                    <a:pt x="10084" y="1628"/>
                  </a:lnTo>
                  <a:lnTo>
                    <a:pt x="9790" y="1314"/>
                  </a:lnTo>
                  <a:lnTo>
                    <a:pt x="9456" y="1040"/>
                  </a:lnTo>
                  <a:lnTo>
                    <a:pt x="9103" y="785"/>
                  </a:lnTo>
                  <a:lnTo>
                    <a:pt x="8711" y="549"/>
                  </a:lnTo>
                  <a:lnTo>
                    <a:pt x="8318" y="373"/>
                  </a:lnTo>
                  <a:lnTo>
                    <a:pt x="7867" y="216"/>
                  </a:lnTo>
                  <a:lnTo>
                    <a:pt x="7416" y="98"/>
                  </a:lnTo>
                  <a:lnTo>
                    <a:pt x="7180" y="59"/>
                  </a:lnTo>
                  <a:lnTo>
                    <a:pt x="6925" y="39"/>
                  </a:lnTo>
                  <a:lnTo>
                    <a:pt x="6670" y="20"/>
                  </a:lnTo>
                  <a:lnTo>
                    <a:pt x="6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>
              <a:off x="1460631" y="2865675"/>
              <a:ext cx="461815" cy="500887"/>
            </a:xfrm>
            <a:custGeom>
              <a:avLst/>
              <a:gdLst/>
              <a:ahLst/>
              <a:cxnLst/>
              <a:rect l="l" t="t" r="r" b="b"/>
              <a:pathLst>
                <a:path w="12517" h="13576" extrusionOk="0">
                  <a:moveTo>
                    <a:pt x="6886" y="491"/>
                  </a:moveTo>
                  <a:lnTo>
                    <a:pt x="7141" y="511"/>
                  </a:lnTo>
                  <a:lnTo>
                    <a:pt x="7396" y="530"/>
                  </a:lnTo>
                  <a:lnTo>
                    <a:pt x="7651" y="550"/>
                  </a:lnTo>
                  <a:lnTo>
                    <a:pt x="7887" y="589"/>
                  </a:lnTo>
                  <a:lnTo>
                    <a:pt x="8338" y="707"/>
                  </a:lnTo>
                  <a:lnTo>
                    <a:pt x="8789" y="864"/>
                  </a:lnTo>
                  <a:lnTo>
                    <a:pt x="9182" y="1040"/>
                  </a:lnTo>
                  <a:lnTo>
                    <a:pt x="9574" y="1276"/>
                  </a:lnTo>
                  <a:lnTo>
                    <a:pt x="9927" y="1531"/>
                  </a:lnTo>
                  <a:lnTo>
                    <a:pt x="10261" y="1805"/>
                  </a:lnTo>
                  <a:lnTo>
                    <a:pt x="10555" y="2119"/>
                  </a:lnTo>
                  <a:lnTo>
                    <a:pt x="10829" y="2472"/>
                  </a:lnTo>
                  <a:lnTo>
                    <a:pt x="11065" y="2826"/>
                  </a:lnTo>
                  <a:lnTo>
                    <a:pt x="11281" y="3198"/>
                  </a:lnTo>
                  <a:lnTo>
                    <a:pt x="11477" y="3591"/>
                  </a:lnTo>
                  <a:lnTo>
                    <a:pt x="11634" y="4003"/>
                  </a:lnTo>
                  <a:lnTo>
                    <a:pt x="11771" y="4415"/>
                  </a:lnTo>
                  <a:lnTo>
                    <a:pt x="11869" y="4826"/>
                  </a:lnTo>
                  <a:lnTo>
                    <a:pt x="11928" y="5140"/>
                  </a:lnTo>
                  <a:lnTo>
                    <a:pt x="11987" y="5435"/>
                  </a:lnTo>
                  <a:lnTo>
                    <a:pt x="12006" y="5748"/>
                  </a:lnTo>
                  <a:lnTo>
                    <a:pt x="12026" y="6043"/>
                  </a:lnTo>
                  <a:lnTo>
                    <a:pt x="12026" y="6357"/>
                  </a:lnTo>
                  <a:lnTo>
                    <a:pt x="12026" y="6670"/>
                  </a:lnTo>
                  <a:lnTo>
                    <a:pt x="12006" y="6984"/>
                  </a:lnTo>
                  <a:lnTo>
                    <a:pt x="11967" y="7279"/>
                  </a:lnTo>
                  <a:lnTo>
                    <a:pt x="11908" y="7592"/>
                  </a:lnTo>
                  <a:lnTo>
                    <a:pt x="11850" y="7906"/>
                  </a:lnTo>
                  <a:lnTo>
                    <a:pt x="11771" y="8201"/>
                  </a:lnTo>
                  <a:lnTo>
                    <a:pt x="11673" y="8495"/>
                  </a:lnTo>
                  <a:lnTo>
                    <a:pt x="11575" y="8789"/>
                  </a:lnTo>
                  <a:lnTo>
                    <a:pt x="11457" y="9083"/>
                  </a:lnTo>
                  <a:lnTo>
                    <a:pt x="11320" y="9378"/>
                  </a:lnTo>
                  <a:lnTo>
                    <a:pt x="11163" y="9652"/>
                  </a:lnTo>
                  <a:lnTo>
                    <a:pt x="11006" y="9927"/>
                  </a:lnTo>
                  <a:lnTo>
                    <a:pt x="10829" y="10202"/>
                  </a:lnTo>
                  <a:lnTo>
                    <a:pt x="10633" y="10457"/>
                  </a:lnTo>
                  <a:lnTo>
                    <a:pt x="10417" y="10712"/>
                  </a:lnTo>
                  <a:lnTo>
                    <a:pt x="10202" y="10947"/>
                  </a:lnTo>
                  <a:lnTo>
                    <a:pt x="9966" y="11182"/>
                  </a:lnTo>
                  <a:lnTo>
                    <a:pt x="9711" y="11418"/>
                  </a:lnTo>
                  <a:lnTo>
                    <a:pt x="9437" y="11614"/>
                  </a:lnTo>
                  <a:lnTo>
                    <a:pt x="9142" y="11830"/>
                  </a:lnTo>
                  <a:lnTo>
                    <a:pt x="8848" y="12026"/>
                  </a:lnTo>
                  <a:lnTo>
                    <a:pt x="8534" y="12203"/>
                  </a:lnTo>
                  <a:lnTo>
                    <a:pt x="8201" y="12359"/>
                  </a:lnTo>
                  <a:lnTo>
                    <a:pt x="7867" y="12516"/>
                  </a:lnTo>
                  <a:lnTo>
                    <a:pt x="7495" y="12654"/>
                  </a:lnTo>
                  <a:lnTo>
                    <a:pt x="7122" y="12771"/>
                  </a:lnTo>
                  <a:lnTo>
                    <a:pt x="6729" y="12889"/>
                  </a:lnTo>
                  <a:lnTo>
                    <a:pt x="6357" y="12968"/>
                  </a:lnTo>
                  <a:lnTo>
                    <a:pt x="6004" y="13026"/>
                  </a:lnTo>
                  <a:lnTo>
                    <a:pt x="5651" y="13066"/>
                  </a:lnTo>
                  <a:lnTo>
                    <a:pt x="5297" y="13085"/>
                  </a:lnTo>
                  <a:lnTo>
                    <a:pt x="4964" y="13085"/>
                  </a:lnTo>
                  <a:lnTo>
                    <a:pt x="4630" y="13066"/>
                  </a:lnTo>
                  <a:lnTo>
                    <a:pt x="4317" y="13026"/>
                  </a:lnTo>
                  <a:lnTo>
                    <a:pt x="4003" y="12968"/>
                  </a:lnTo>
                  <a:lnTo>
                    <a:pt x="3708" y="12889"/>
                  </a:lnTo>
                  <a:lnTo>
                    <a:pt x="3434" y="12791"/>
                  </a:lnTo>
                  <a:lnTo>
                    <a:pt x="3140" y="12654"/>
                  </a:lnTo>
                  <a:lnTo>
                    <a:pt x="2884" y="12516"/>
                  </a:lnTo>
                  <a:lnTo>
                    <a:pt x="2629" y="12359"/>
                  </a:lnTo>
                  <a:lnTo>
                    <a:pt x="2374" y="12183"/>
                  </a:lnTo>
                  <a:lnTo>
                    <a:pt x="2159" y="11967"/>
                  </a:lnTo>
                  <a:lnTo>
                    <a:pt x="1923" y="11751"/>
                  </a:lnTo>
                  <a:lnTo>
                    <a:pt x="1668" y="11437"/>
                  </a:lnTo>
                  <a:lnTo>
                    <a:pt x="1433" y="11104"/>
                  </a:lnTo>
                  <a:lnTo>
                    <a:pt x="1217" y="10751"/>
                  </a:lnTo>
                  <a:lnTo>
                    <a:pt x="1040" y="10378"/>
                  </a:lnTo>
                  <a:lnTo>
                    <a:pt x="884" y="9986"/>
                  </a:lnTo>
                  <a:lnTo>
                    <a:pt x="746" y="9574"/>
                  </a:lnTo>
                  <a:lnTo>
                    <a:pt x="648" y="9142"/>
                  </a:lnTo>
                  <a:lnTo>
                    <a:pt x="570" y="8711"/>
                  </a:lnTo>
                  <a:lnTo>
                    <a:pt x="511" y="8259"/>
                  </a:lnTo>
                  <a:lnTo>
                    <a:pt x="472" y="7789"/>
                  </a:lnTo>
                  <a:lnTo>
                    <a:pt x="472" y="7337"/>
                  </a:lnTo>
                  <a:lnTo>
                    <a:pt x="511" y="6867"/>
                  </a:lnTo>
                  <a:lnTo>
                    <a:pt x="570" y="6396"/>
                  </a:lnTo>
                  <a:lnTo>
                    <a:pt x="648" y="5925"/>
                  </a:lnTo>
                  <a:lnTo>
                    <a:pt x="766" y="5454"/>
                  </a:lnTo>
                  <a:lnTo>
                    <a:pt x="903" y="4983"/>
                  </a:lnTo>
                  <a:lnTo>
                    <a:pt x="1060" y="4552"/>
                  </a:lnTo>
                  <a:lnTo>
                    <a:pt x="1256" y="4120"/>
                  </a:lnTo>
                  <a:lnTo>
                    <a:pt x="1452" y="3728"/>
                  </a:lnTo>
                  <a:lnTo>
                    <a:pt x="1688" y="3355"/>
                  </a:lnTo>
                  <a:lnTo>
                    <a:pt x="1923" y="2982"/>
                  </a:lnTo>
                  <a:lnTo>
                    <a:pt x="2198" y="2649"/>
                  </a:lnTo>
                  <a:lnTo>
                    <a:pt x="2492" y="2335"/>
                  </a:lnTo>
                  <a:lnTo>
                    <a:pt x="2786" y="2041"/>
                  </a:lnTo>
                  <a:lnTo>
                    <a:pt x="3100" y="1786"/>
                  </a:lnTo>
                  <a:lnTo>
                    <a:pt x="3453" y="1531"/>
                  </a:lnTo>
                  <a:lnTo>
                    <a:pt x="3807" y="1315"/>
                  </a:lnTo>
                  <a:lnTo>
                    <a:pt x="4179" y="1119"/>
                  </a:lnTo>
                  <a:lnTo>
                    <a:pt x="4552" y="942"/>
                  </a:lnTo>
                  <a:lnTo>
                    <a:pt x="4964" y="805"/>
                  </a:lnTo>
                  <a:lnTo>
                    <a:pt x="5376" y="687"/>
                  </a:lnTo>
                  <a:lnTo>
                    <a:pt x="5788" y="589"/>
                  </a:lnTo>
                  <a:lnTo>
                    <a:pt x="6082" y="550"/>
                  </a:lnTo>
                  <a:lnTo>
                    <a:pt x="6357" y="530"/>
                  </a:lnTo>
                  <a:lnTo>
                    <a:pt x="6631" y="511"/>
                  </a:lnTo>
                  <a:lnTo>
                    <a:pt x="6886" y="491"/>
                  </a:lnTo>
                  <a:close/>
                  <a:moveTo>
                    <a:pt x="6729" y="1"/>
                  </a:moveTo>
                  <a:lnTo>
                    <a:pt x="6396" y="20"/>
                  </a:lnTo>
                  <a:lnTo>
                    <a:pt x="6062" y="60"/>
                  </a:lnTo>
                  <a:lnTo>
                    <a:pt x="5709" y="118"/>
                  </a:lnTo>
                  <a:lnTo>
                    <a:pt x="5258" y="216"/>
                  </a:lnTo>
                  <a:lnTo>
                    <a:pt x="4807" y="334"/>
                  </a:lnTo>
                  <a:lnTo>
                    <a:pt x="4375" y="491"/>
                  </a:lnTo>
                  <a:lnTo>
                    <a:pt x="3963" y="668"/>
                  </a:lnTo>
                  <a:lnTo>
                    <a:pt x="3551" y="883"/>
                  </a:lnTo>
                  <a:lnTo>
                    <a:pt x="3179" y="1119"/>
                  </a:lnTo>
                  <a:lnTo>
                    <a:pt x="2806" y="1393"/>
                  </a:lnTo>
                  <a:lnTo>
                    <a:pt x="2473" y="1668"/>
                  </a:lnTo>
                  <a:lnTo>
                    <a:pt x="2139" y="1982"/>
                  </a:lnTo>
                  <a:lnTo>
                    <a:pt x="1825" y="2335"/>
                  </a:lnTo>
                  <a:lnTo>
                    <a:pt x="1551" y="2688"/>
                  </a:lnTo>
                  <a:lnTo>
                    <a:pt x="1276" y="3081"/>
                  </a:lnTo>
                  <a:lnTo>
                    <a:pt x="1040" y="3473"/>
                  </a:lnTo>
                  <a:lnTo>
                    <a:pt x="825" y="3904"/>
                  </a:lnTo>
                  <a:lnTo>
                    <a:pt x="609" y="4356"/>
                  </a:lnTo>
                  <a:lnTo>
                    <a:pt x="452" y="4826"/>
                  </a:lnTo>
                  <a:lnTo>
                    <a:pt x="295" y="5317"/>
                  </a:lnTo>
                  <a:lnTo>
                    <a:pt x="177" y="5827"/>
                  </a:lnTo>
                  <a:lnTo>
                    <a:pt x="79" y="6337"/>
                  </a:lnTo>
                  <a:lnTo>
                    <a:pt x="20" y="6827"/>
                  </a:lnTo>
                  <a:lnTo>
                    <a:pt x="1" y="7337"/>
                  </a:lnTo>
                  <a:lnTo>
                    <a:pt x="1" y="7828"/>
                  </a:lnTo>
                  <a:lnTo>
                    <a:pt x="20" y="8318"/>
                  </a:lnTo>
                  <a:lnTo>
                    <a:pt x="79" y="8809"/>
                  </a:lnTo>
                  <a:lnTo>
                    <a:pt x="177" y="9280"/>
                  </a:lnTo>
                  <a:lnTo>
                    <a:pt x="295" y="9731"/>
                  </a:lnTo>
                  <a:lnTo>
                    <a:pt x="432" y="10182"/>
                  </a:lnTo>
                  <a:lnTo>
                    <a:pt x="609" y="10594"/>
                  </a:lnTo>
                  <a:lnTo>
                    <a:pt x="805" y="11006"/>
                  </a:lnTo>
                  <a:lnTo>
                    <a:pt x="1040" y="11398"/>
                  </a:lnTo>
                  <a:lnTo>
                    <a:pt x="1296" y="11751"/>
                  </a:lnTo>
                  <a:lnTo>
                    <a:pt x="1570" y="12085"/>
                  </a:lnTo>
                  <a:lnTo>
                    <a:pt x="1845" y="12359"/>
                  </a:lnTo>
                  <a:lnTo>
                    <a:pt x="2178" y="12634"/>
                  </a:lnTo>
                  <a:lnTo>
                    <a:pt x="2531" y="12889"/>
                  </a:lnTo>
                  <a:lnTo>
                    <a:pt x="2728" y="13007"/>
                  </a:lnTo>
                  <a:lnTo>
                    <a:pt x="2943" y="13105"/>
                  </a:lnTo>
                  <a:lnTo>
                    <a:pt x="3179" y="13203"/>
                  </a:lnTo>
                  <a:lnTo>
                    <a:pt x="3414" y="13301"/>
                  </a:lnTo>
                  <a:lnTo>
                    <a:pt x="3669" y="13380"/>
                  </a:lnTo>
                  <a:lnTo>
                    <a:pt x="3924" y="13458"/>
                  </a:lnTo>
                  <a:lnTo>
                    <a:pt x="4199" y="13517"/>
                  </a:lnTo>
                  <a:lnTo>
                    <a:pt x="4493" y="13556"/>
                  </a:lnTo>
                  <a:lnTo>
                    <a:pt x="4807" y="13576"/>
                  </a:lnTo>
                  <a:lnTo>
                    <a:pt x="5513" y="13576"/>
                  </a:lnTo>
                  <a:lnTo>
                    <a:pt x="5945" y="13536"/>
                  </a:lnTo>
                  <a:lnTo>
                    <a:pt x="6376" y="13458"/>
                  </a:lnTo>
                  <a:lnTo>
                    <a:pt x="6847" y="13360"/>
                  </a:lnTo>
                  <a:lnTo>
                    <a:pt x="7279" y="13242"/>
                  </a:lnTo>
                  <a:lnTo>
                    <a:pt x="7671" y="13105"/>
                  </a:lnTo>
                  <a:lnTo>
                    <a:pt x="8063" y="12968"/>
                  </a:lnTo>
                  <a:lnTo>
                    <a:pt x="8436" y="12791"/>
                  </a:lnTo>
                  <a:lnTo>
                    <a:pt x="8789" y="12614"/>
                  </a:lnTo>
                  <a:lnTo>
                    <a:pt x="9123" y="12438"/>
                  </a:lnTo>
                  <a:lnTo>
                    <a:pt x="9437" y="12222"/>
                  </a:lnTo>
                  <a:lnTo>
                    <a:pt x="9750" y="12006"/>
                  </a:lnTo>
                  <a:lnTo>
                    <a:pt x="10025" y="11771"/>
                  </a:lnTo>
                  <a:lnTo>
                    <a:pt x="10300" y="11536"/>
                  </a:lnTo>
                  <a:lnTo>
                    <a:pt x="10555" y="11281"/>
                  </a:lnTo>
                  <a:lnTo>
                    <a:pt x="10790" y="11025"/>
                  </a:lnTo>
                  <a:lnTo>
                    <a:pt x="11026" y="10751"/>
                  </a:lnTo>
                  <a:lnTo>
                    <a:pt x="11222" y="10476"/>
                  </a:lnTo>
                  <a:lnTo>
                    <a:pt x="11418" y="10182"/>
                  </a:lnTo>
                  <a:lnTo>
                    <a:pt x="11594" y="9888"/>
                  </a:lnTo>
                  <a:lnTo>
                    <a:pt x="11751" y="9593"/>
                  </a:lnTo>
                  <a:lnTo>
                    <a:pt x="11889" y="9299"/>
                  </a:lnTo>
                  <a:lnTo>
                    <a:pt x="12026" y="8985"/>
                  </a:lnTo>
                  <a:lnTo>
                    <a:pt x="12144" y="8652"/>
                  </a:lnTo>
                  <a:lnTo>
                    <a:pt x="12242" y="8338"/>
                  </a:lnTo>
                  <a:lnTo>
                    <a:pt x="12320" y="8024"/>
                  </a:lnTo>
                  <a:lnTo>
                    <a:pt x="12399" y="7691"/>
                  </a:lnTo>
                  <a:lnTo>
                    <a:pt x="12438" y="7357"/>
                  </a:lnTo>
                  <a:lnTo>
                    <a:pt x="12477" y="7024"/>
                  </a:lnTo>
                  <a:lnTo>
                    <a:pt x="12516" y="6690"/>
                  </a:lnTo>
                  <a:lnTo>
                    <a:pt x="12516" y="6357"/>
                  </a:lnTo>
                  <a:lnTo>
                    <a:pt x="12516" y="6043"/>
                  </a:lnTo>
                  <a:lnTo>
                    <a:pt x="12497" y="5709"/>
                  </a:lnTo>
                  <a:lnTo>
                    <a:pt x="12458" y="5376"/>
                  </a:lnTo>
                  <a:lnTo>
                    <a:pt x="12418" y="5042"/>
                  </a:lnTo>
                  <a:lnTo>
                    <a:pt x="12360" y="4728"/>
                  </a:lnTo>
                  <a:lnTo>
                    <a:pt x="12222" y="4218"/>
                  </a:lnTo>
                  <a:lnTo>
                    <a:pt x="12046" y="3708"/>
                  </a:lnTo>
                  <a:lnTo>
                    <a:pt x="11850" y="3218"/>
                  </a:lnTo>
                  <a:lnTo>
                    <a:pt x="11594" y="2747"/>
                  </a:lnTo>
                  <a:lnTo>
                    <a:pt x="11320" y="2296"/>
                  </a:lnTo>
                  <a:lnTo>
                    <a:pt x="11163" y="2080"/>
                  </a:lnTo>
                  <a:lnTo>
                    <a:pt x="10986" y="1864"/>
                  </a:lnTo>
                  <a:lnTo>
                    <a:pt x="10810" y="1668"/>
                  </a:lnTo>
                  <a:lnTo>
                    <a:pt x="10633" y="1492"/>
                  </a:lnTo>
                  <a:lnTo>
                    <a:pt x="10437" y="1295"/>
                  </a:lnTo>
                  <a:lnTo>
                    <a:pt x="10221" y="1138"/>
                  </a:lnTo>
                  <a:lnTo>
                    <a:pt x="10006" y="962"/>
                  </a:lnTo>
                  <a:lnTo>
                    <a:pt x="9790" y="825"/>
                  </a:lnTo>
                  <a:lnTo>
                    <a:pt x="9554" y="687"/>
                  </a:lnTo>
                  <a:lnTo>
                    <a:pt x="9319" y="550"/>
                  </a:lnTo>
                  <a:lnTo>
                    <a:pt x="9064" y="432"/>
                  </a:lnTo>
                  <a:lnTo>
                    <a:pt x="8809" y="334"/>
                  </a:lnTo>
                  <a:lnTo>
                    <a:pt x="8534" y="236"/>
                  </a:lnTo>
                  <a:lnTo>
                    <a:pt x="8260" y="158"/>
                  </a:lnTo>
                  <a:lnTo>
                    <a:pt x="7965" y="99"/>
                  </a:lnTo>
                  <a:lnTo>
                    <a:pt x="7671" y="60"/>
                  </a:lnTo>
                  <a:lnTo>
                    <a:pt x="7377" y="20"/>
                  </a:lnTo>
                  <a:lnTo>
                    <a:pt x="7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>
              <a:off x="2007072" y="1803195"/>
              <a:ext cx="283759" cy="288113"/>
            </a:xfrm>
            <a:custGeom>
              <a:avLst/>
              <a:gdLst/>
              <a:ahLst/>
              <a:cxnLst/>
              <a:rect l="l" t="t" r="r" b="b"/>
              <a:pathLst>
                <a:path w="7691" h="7809" extrusionOk="0">
                  <a:moveTo>
                    <a:pt x="3728" y="1"/>
                  </a:moveTo>
                  <a:lnTo>
                    <a:pt x="3434" y="40"/>
                  </a:lnTo>
                  <a:lnTo>
                    <a:pt x="3139" y="79"/>
                  </a:lnTo>
                  <a:lnTo>
                    <a:pt x="2865" y="138"/>
                  </a:lnTo>
                  <a:lnTo>
                    <a:pt x="2590" y="217"/>
                  </a:lnTo>
                  <a:lnTo>
                    <a:pt x="2335" y="315"/>
                  </a:lnTo>
                  <a:lnTo>
                    <a:pt x="2100" y="432"/>
                  </a:lnTo>
                  <a:lnTo>
                    <a:pt x="1864" y="550"/>
                  </a:lnTo>
                  <a:lnTo>
                    <a:pt x="1649" y="687"/>
                  </a:lnTo>
                  <a:lnTo>
                    <a:pt x="1433" y="844"/>
                  </a:lnTo>
                  <a:lnTo>
                    <a:pt x="1237" y="1021"/>
                  </a:lnTo>
                  <a:lnTo>
                    <a:pt x="1060" y="1197"/>
                  </a:lnTo>
                  <a:lnTo>
                    <a:pt x="883" y="1394"/>
                  </a:lnTo>
                  <a:lnTo>
                    <a:pt x="727" y="1609"/>
                  </a:lnTo>
                  <a:lnTo>
                    <a:pt x="589" y="1825"/>
                  </a:lnTo>
                  <a:lnTo>
                    <a:pt x="452" y="2061"/>
                  </a:lnTo>
                  <a:lnTo>
                    <a:pt x="334" y="2316"/>
                  </a:lnTo>
                  <a:lnTo>
                    <a:pt x="236" y="2590"/>
                  </a:lnTo>
                  <a:lnTo>
                    <a:pt x="158" y="2865"/>
                  </a:lnTo>
                  <a:lnTo>
                    <a:pt x="79" y="3159"/>
                  </a:lnTo>
                  <a:lnTo>
                    <a:pt x="40" y="3434"/>
                  </a:lnTo>
                  <a:lnTo>
                    <a:pt x="20" y="3728"/>
                  </a:lnTo>
                  <a:lnTo>
                    <a:pt x="1" y="4022"/>
                  </a:lnTo>
                  <a:lnTo>
                    <a:pt x="20" y="4317"/>
                  </a:lnTo>
                  <a:lnTo>
                    <a:pt x="40" y="4611"/>
                  </a:lnTo>
                  <a:lnTo>
                    <a:pt x="99" y="4885"/>
                  </a:lnTo>
                  <a:lnTo>
                    <a:pt x="158" y="5180"/>
                  </a:lnTo>
                  <a:lnTo>
                    <a:pt x="256" y="5454"/>
                  </a:lnTo>
                  <a:lnTo>
                    <a:pt x="354" y="5709"/>
                  </a:lnTo>
                  <a:lnTo>
                    <a:pt x="472" y="5964"/>
                  </a:lnTo>
                  <a:lnTo>
                    <a:pt x="609" y="6219"/>
                  </a:lnTo>
                  <a:lnTo>
                    <a:pt x="746" y="6455"/>
                  </a:lnTo>
                  <a:lnTo>
                    <a:pt x="923" y="6671"/>
                  </a:lnTo>
                  <a:lnTo>
                    <a:pt x="1080" y="6847"/>
                  </a:lnTo>
                  <a:lnTo>
                    <a:pt x="1256" y="7004"/>
                  </a:lnTo>
                  <a:lnTo>
                    <a:pt x="1452" y="7161"/>
                  </a:lnTo>
                  <a:lnTo>
                    <a:pt x="1629" y="7298"/>
                  </a:lnTo>
                  <a:lnTo>
                    <a:pt x="1845" y="7416"/>
                  </a:lnTo>
                  <a:lnTo>
                    <a:pt x="2041" y="7514"/>
                  </a:lnTo>
                  <a:lnTo>
                    <a:pt x="2257" y="7612"/>
                  </a:lnTo>
                  <a:lnTo>
                    <a:pt x="2492" y="7691"/>
                  </a:lnTo>
                  <a:lnTo>
                    <a:pt x="2727" y="7750"/>
                  </a:lnTo>
                  <a:lnTo>
                    <a:pt x="2963" y="7789"/>
                  </a:lnTo>
                  <a:lnTo>
                    <a:pt x="3218" y="7808"/>
                  </a:lnTo>
                  <a:lnTo>
                    <a:pt x="3728" y="7808"/>
                  </a:lnTo>
                  <a:lnTo>
                    <a:pt x="4003" y="7789"/>
                  </a:lnTo>
                  <a:lnTo>
                    <a:pt x="4258" y="7750"/>
                  </a:lnTo>
                  <a:lnTo>
                    <a:pt x="4532" y="7691"/>
                  </a:lnTo>
                  <a:lnTo>
                    <a:pt x="4944" y="7573"/>
                  </a:lnTo>
                  <a:lnTo>
                    <a:pt x="5337" y="7455"/>
                  </a:lnTo>
                  <a:lnTo>
                    <a:pt x="5690" y="7298"/>
                  </a:lnTo>
                  <a:lnTo>
                    <a:pt x="6023" y="7122"/>
                  </a:lnTo>
                  <a:lnTo>
                    <a:pt x="6317" y="6926"/>
                  </a:lnTo>
                  <a:lnTo>
                    <a:pt x="6592" y="6710"/>
                  </a:lnTo>
                  <a:lnTo>
                    <a:pt x="6847" y="6474"/>
                  </a:lnTo>
                  <a:lnTo>
                    <a:pt x="7063" y="6219"/>
                  </a:lnTo>
                  <a:lnTo>
                    <a:pt x="7239" y="5945"/>
                  </a:lnTo>
                  <a:lnTo>
                    <a:pt x="7396" y="5670"/>
                  </a:lnTo>
                  <a:lnTo>
                    <a:pt x="7514" y="5356"/>
                  </a:lnTo>
                  <a:lnTo>
                    <a:pt x="7612" y="5042"/>
                  </a:lnTo>
                  <a:lnTo>
                    <a:pt x="7671" y="4709"/>
                  </a:lnTo>
                  <a:lnTo>
                    <a:pt x="7691" y="4356"/>
                  </a:lnTo>
                  <a:lnTo>
                    <a:pt x="7691" y="4003"/>
                  </a:lnTo>
                  <a:lnTo>
                    <a:pt x="7651" y="3630"/>
                  </a:lnTo>
                  <a:lnTo>
                    <a:pt x="7593" y="3277"/>
                  </a:lnTo>
                  <a:lnTo>
                    <a:pt x="7494" y="2924"/>
                  </a:lnTo>
                  <a:lnTo>
                    <a:pt x="7357" y="2590"/>
                  </a:lnTo>
                  <a:lnTo>
                    <a:pt x="7200" y="2257"/>
                  </a:lnTo>
                  <a:lnTo>
                    <a:pt x="7024" y="1923"/>
                  </a:lnTo>
                  <a:lnTo>
                    <a:pt x="6827" y="1629"/>
                  </a:lnTo>
                  <a:lnTo>
                    <a:pt x="6612" y="1335"/>
                  </a:lnTo>
                  <a:lnTo>
                    <a:pt x="6357" y="1060"/>
                  </a:lnTo>
                  <a:lnTo>
                    <a:pt x="6082" y="805"/>
                  </a:lnTo>
                  <a:lnTo>
                    <a:pt x="5807" y="589"/>
                  </a:lnTo>
                  <a:lnTo>
                    <a:pt x="5493" y="393"/>
                  </a:lnTo>
                  <a:lnTo>
                    <a:pt x="5160" y="236"/>
                  </a:lnTo>
                  <a:lnTo>
                    <a:pt x="4826" y="118"/>
                  </a:lnTo>
                  <a:lnTo>
                    <a:pt x="4473" y="40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>
              <a:off x="1988994" y="1785117"/>
              <a:ext cx="319953" cy="324270"/>
            </a:xfrm>
            <a:custGeom>
              <a:avLst/>
              <a:gdLst/>
              <a:ahLst/>
              <a:cxnLst/>
              <a:rect l="l" t="t" r="r" b="b"/>
              <a:pathLst>
                <a:path w="8672" h="8789" extrusionOk="0">
                  <a:moveTo>
                    <a:pt x="4591" y="491"/>
                  </a:moveTo>
                  <a:lnTo>
                    <a:pt x="4963" y="530"/>
                  </a:lnTo>
                  <a:lnTo>
                    <a:pt x="5316" y="608"/>
                  </a:lnTo>
                  <a:lnTo>
                    <a:pt x="5650" y="726"/>
                  </a:lnTo>
                  <a:lnTo>
                    <a:pt x="5983" y="883"/>
                  </a:lnTo>
                  <a:lnTo>
                    <a:pt x="6297" y="1079"/>
                  </a:lnTo>
                  <a:lnTo>
                    <a:pt x="6572" y="1295"/>
                  </a:lnTo>
                  <a:lnTo>
                    <a:pt x="6847" y="1550"/>
                  </a:lnTo>
                  <a:lnTo>
                    <a:pt x="7102" y="1825"/>
                  </a:lnTo>
                  <a:lnTo>
                    <a:pt x="7317" y="2119"/>
                  </a:lnTo>
                  <a:lnTo>
                    <a:pt x="7514" y="2413"/>
                  </a:lnTo>
                  <a:lnTo>
                    <a:pt x="7690" y="2747"/>
                  </a:lnTo>
                  <a:lnTo>
                    <a:pt x="7847" y="3080"/>
                  </a:lnTo>
                  <a:lnTo>
                    <a:pt x="7984" y="3414"/>
                  </a:lnTo>
                  <a:lnTo>
                    <a:pt x="8083" y="3767"/>
                  </a:lnTo>
                  <a:lnTo>
                    <a:pt x="8141" y="4120"/>
                  </a:lnTo>
                  <a:lnTo>
                    <a:pt x="8181" y="4493"/>
                  </a:lnTo>
                  <a:lnTo>
                    <a:pt x="8181" y="4846"/>
                  </a:lnTo>
                  <a:lnTo>
                    <a:pt x="8161" y="5199"/>
                  </a:lnTo>
                  <a:lnTo>
                    <a:pt x="8102" y="5532"/>
                  </a:lnTo>
                  <a:lnTo>
                    <a:pt x="8004" y="5846"/>
                  </a:lnTo>
                  <a:lnTo>
                    <a:pt x="7886" y="6160"/>
                  </a:lnTo>
                  <a:lnTo>
                    <a:pt x="7729" y="6435"/>
                  </a:lnTo>
                  <a:lnTo>
                    <a:pt x="7553" y="6709"/>
                  </a:lnTo>
                  <a:lnTo>
                    <a:pt x="7337" y="6964"/>
                  </a:lnTo>
                  <a:lnTo>
                    <a:pt x="7082" y="7200"/>
                  </a:lnTo>
                  <a:lnTo>
                    <a:pt x="6807" y="7416"/>
                  </a:lnTo>
                  <a:lnTo>
                    <a:pt x="6513" y="7612"/>
                  </a:lnTo>
                  <a:lnTo>
                    <a:pt x="6180" y="7788"/>
                  </a:lnTo>
                  <a:lnTo>
                    <a:pt x="5827" y="7945"/>
                  </a:lnTo>
                  <a:lnTo>
                    <a:pt x="5434" y="8063"/>
                  </a:lnTo>
                  <a:lnTo>
                    <a:pt x="5022" y="8181"/>
                  </a:lnTo>
                  <a:lnTo>
                    <a:pt x="4748" y="8240"/>
                  </a:lnTo>
                  <a:lnTo>
                    <a:pt x="4493" y="8279"/>
                  </a:lnTo>
                  <a:lnTo>
                    <a:pt x="4218" y="8298"/>
                  </a:lnTo>
                  <a:lnTo>
                    <a:pt x="3708" y="8298"/>
                  </a:lnTo>
                  <a:lnTo>
                    <a:pt x="3453" y="8279"/>
                  </a:lnTo>
                  <a:lnTo>
                    <a:pt x="3217" y="8240"/>
                  </a:lnTo>
                  <a:lnTo>
                    <a:pt x="2982" y="8181"/>
                  </a:lnTo>
                  <a:lnTo>
                    <a:pt x="2747" y="8102"/>
                  </a:lnTo>
                  <a:lnTo>
                    <a:pt x="2531" y="8004"/>
                  </a:lnTo>
                  <a:lnTo>
                    <a:pt x="2335" y="7906"/>
                  </a:lnTo>
                  <a:lnTo>
                    <a:pt x="2119" y="7788"/>
                  </a:lnTo>
                  <a:lnTo>
                    <a:pt x="1942" y="7651"/>
                  </a:lnTo>
                  <a:lnTo>
                    <a:pt x="1746" y="7494"/>
                  </a:lnTo>
                  <a:lnTo>
                    <a:pt x="1570" y="7337"/>
                  </a:lnTo>
                  <a:lnTo>
                    <a:pt x="1413" y="7161"/>
                  </a:lnTo>
                  <a:lnTo>
                    <a:pt x="1236" y="6945"/>
                  </a:lnTo>
                  <a:lnTo>
                    <a:pt x="1099" y="6709"/>
                  </a:lnTo>
                  <a:lnTo>
                    <a:pt x="962" y="6454"/>
                  </a:lnTo>
                  <a:lnTo>
                    <a:pt x="844" y="6199"/>
                  </a:lnTo>
                  <a:lnTo>
                    <a:pt x="746" y="5944"/>
                  </a:lnTo>
                  <a:lnTo>
                    <a:pt x="648" y="5670"/>
                  </a:lnTo>
                  <a:lnTo>
                    <a:pt x="589" y="5375"/>
                  </a:lnTo>
                  <a:lnTo>
                    <a:pt x="530" y="5101"/>
                  </a:lnTo>
                  <a:lnTo>
                    <a:pt x="510" y="4807"/>
                  </a:lnTo>
                  <a:lnTo>
                    <a:pt x="491" y="4512"/>
                  </a:lnTo>
                  <a:lnTo>
                    <a:pt x="510" y="4218"/>
                  </a:lnTo>
                  <a:lnTo>
                    <a:pt x="530" y="3924"/>
                  </a:lnTo>
                  <a:lnTo>
                    <a:pt x="569" y="3649"/>
                  </a:lnTo>
                  <a:lnTo>
                    <a:pt x="648" y="3355"/>
                  </a:lnTo>
                  <a:lnTo>
                    <a:pt x="726" y="3080"/>
                  </a:lnTo>
                  <a:lnTo>
                    <a:pt x="824" y="2806"/>
                  </a:lnTo>
                  <a:lnTo>
                    <a:pt x="942" y="2551"/>
                  </a:lnTo>
                  <a:lnTo>
                    <a:pt x="1079" y="2315"/>
                  </a:lnTo>
                  <a:lnTo>
                    <a:pt x="1217" y="2099"/>
                  </a:lnTo>
                  <a:lnTo>
                    <a:pt x="1373" y="1884"/>
                  </a:lnTo>
                  <a:lnTo>
                    <a:pt x="1550" y="1687"/>
                  </a:lnTo>
                  <a:lnTo>
                    <a:pt x="1727" y="1511"/>
                  </a:lnTo>
                  <a:lnTo>
                    <a:pt x="1923" y="1334"/>
                  </a:lnTo>
                  <a:lnTo>
                    <a:pt x="2139" y="1177"/>
                  </a:lnTo>
                  <a:lnTo>
                    <a:pt x="2354" y="1040"/>
                  </a:lnTo>
                  <a:lnTo>
                    <a:pt x="2590" y="922"/>
                  </a:lnTo>
                  <a:lnTo>
                    <a:pt x="2825" y="805"/>
                  </a:lnTo>
                  <a:lnTo>
                    <a:pt x="3080" y="707"/>
                  </a:lnTo>
                  <a:lnTo>
                    <a:pt x="3355" y="628"/>
                  </a:lnTo>
                  <a:lnTo>
                    <a:pt x="3629" y="569"/>
                  </a:lnTo>
                  <a:lnTo>
                    <a:pt x="3924" y="530"/>
                  </a:lnTo>
                  <a:lnTo>
                    <a:pt x="4218" y="491"/>
                  </a:lnTo>
                  <a:close/>
                  <a:moveTo>
                    <a:pt x="4394" y="0"/>
                  </a:moveTo>
                  <a:lnTo>
                    <a:pt x="4179" y="20"/>
                  </a:lnTo>
                  <a:lnTo>
                    <a:pt x="3845" y="40"/>
                  </a:lnTo>
                  <a:lnTo>
                    <a:pt x="3531" y="98"/>
                  </a:lnTo>
                  <a:lnTo>
                    <a:pt x="3217" y="177"/>
                  </a:lnTo>
                  <a:lnTo>
                    <a:pt x="2923" y="255"/>
                  </a:lnTo>
                  <a:lnTo>
                    <a:pt x="2629" y="353"/>
                  </a:lnTo>
                  <a:lnTo>
                    <a:pt x="2354" y="491"/>
                  </a:lnTo>
                  <a:lnTo>
                    <a:pt x="2099" y="628"/>
                  </a:lnTo>
                  <a:lnTo>
                    <a:pt x="1844" y="785"/>
                  </a:lnTo>
                  <a:lnTo>
                    <a:pt x="1609" y="962"/>
                  </a:lnTo>
                  <a:lnTo>
                    <a:pt x="1393" y="1138"/>
                  </a:lnTo>
                  <a:lnTo>
                    <a:pt x="1197" y="1354"/>
                  </a:lnTo>
                  <a:lnTo>
                    <a:pt x="1001" y="1570"/>
                  </a:lnTo>
                  <a:lnTo>
                    <a:pt x="824" y="1805"/>
                  </a:lnTo>
                  <a:lnTo>
                    <a:pt x="648" y="2060"/>
                  </a:lnTo>
                  <a:lnTo>
                    <a:pt x="510" y="2335"/>
                  </a:lnTo>
                  <a:lnTo>
                    <a:pt x="373" y="2609"/>
                  </a:lnTo>
                  <a:lnTo>
                    <a:pt x="255" y="2923"/>
                  </a:lnTo>
                  <a:lnTo>
                    <a:pt x="177" y="3237"/>
                  </a:lnTo>
                  <a:lnTo>
                    <a:pt x="98" y="3551"/>
                  </a:lnTo>
                  <a:lnTo>
                    <a:pt x="40" y="3885"/>
                  </a:lnTo>
                  <a:lnTo>
                    <a:pt x="20" y="4198"/>
                  </a:lnTo>
                  <a:lnTo>
                    <a:pt x="0" y="4532"/>
                  </a:lnTo>
                  <a:lnTo>
                    <a:pt x="20" y="4846"/>
                  </a:lnTo>
                  <a:lnTo>
                    <a:pt x="59" y="5179"/>
                  </a:lnTo>
                  <a:lnTo>
                    <a:pt x="98" y="5493"/>
                  </a:lnTo>
                  <a:lnTo>
                    <a:pt x="177" y="5807"/>
                  </a:lnTo>
                  <a:lnTo>
                    <a:pt x="275" y="6101"/>
                  </a:lnTo>
                  <a:lnTo>
                    <a:pt x="393" y="6395"/>
                  </a:lnTo>
                  <a:lnTo>
                    <a:pt x="530" y="6690"/>
                  </a:lnTo>
                  <a:lnTo>
                    <a:pt x="667" y="6964"/>
                  </a:lnTo>
                  <a:lnTo>
                    <a:pt x="844" y="7219"/>
                  </a:lnTo>
                  <a:lnTo>
                    <a:pt x="1040" y="7474"/>
                  </a:lnTo>
                  <a:lnTo>
                    <a:pt x="1334" y="7788"/>
                  </a:lnTo>
                  <a:lnTo>
                    <a:pt x="1648" y="8043"/>
                  </a:lnTo>
                  <a:lnTo>
                    <a:pt x="1982" y="8279"/>
                  </a:lnTo>
                  <a:lnTo>
                    <a:pt x="2335" y="8455"/>
                  </a:lnTo>
                  <a:lnTo>
                    <a:pt x="2707" y="8612"/>
                  </a:lnTo>
                  <a:lnTo>
                    <a:pt x="3119" y="8710"/>
                  </a:lnTo>
                  <a:lnTo>
                    <a:pt x="3531" y="8769"/>
                  </a:lnTo>
                  <a:lnTo>
                    <a:pt x="3963" y="8789"/>
                  </a:lnTo>
                  <a:lnTo>
                    <a:pt x="4257" y="8789"/>
                  </a:lnTo>
                  <a:lnTo>
                    <a:pt x="4551" y="8769"/>
                  </a:lnTo>
                  <a:lnTo>
                    <a:pt x="4846" y="8710"/>
                  </a:lnTo>
                  <a:lnTo>
                    <a:pt x="5140" y="8651"/>
                  </a:lnTo>
                  <a:lnTo>
                    <a:pt x="5670" y="8514"/>
                  </a:lnTo>
                  <a:lnTo>
                    <a:pt x="6160" y="8338"/>
                  </a:lnTo>
                  <a:lnTo>
                    <a:pt x="6592" y="8122"/>
                  </a:lnTo>
                  <a:lnTo>
                    <a:pt x="6984" y="7886"/>
                  </a:lnTo>
                  <a:lnTo>
                    <a:pt x="7317" y="7631"/>
                  </a:lnTo>
                  <a:lnTo>
                    <a:pt x="7631" y="7357"/>
                  </a:lnTo>
                  <a:lnTo>
                    <a:pt x="7886" y="7062"/>
                  </a:lnTo>
                  <a:lnTo>
                    <a:pt x="8102" y="6749"/>
                  </a:lnTo>
                  <a:lnTo>
                    <a:pt x="8279" y="6435"/>
                  </a:lnTo>
                  <a:lnTo>
                    <a:pt x="8436" y="6101"/>
                  </a:lnTo>
                  <a:lnTo>
                    <a:pt x="8534" y="5768"/>
                  </a:lnTo>
                  <a:lnTo>
                    <a:pt x="8612" y="5415"/>
                  </a:lnTo>
                  <a:lnTo>
                    <a:pt x="8651" y="5062"/>
                  </a:lnTo>
                  <a:lnTo>
                    <a:pt x="8671" y="4728"/>
                  </a:lnTo>
                  <a:lnTo>
                    <a:pt x="8671" y="4375"/>
                  </a:lnTo>
                  <a:lnTo>
                    <a:pt x="8632" y="4041"/>
                  </a:lnTo>
                  <a:lnTo>
                    <a:pt x="8553" y="3649"/>
                  </a:lnTo>
                  <a:lnTo>
                    <a:pt x="8436" y="3257"/>
                  </a:lnTo>
                  <a:lnTo>
                    <a:pt x="8298" y="2884"/>
                  </a:lnTo>
                  <a:lnTo>
                    <a:pt x="8122" y="2511"/>
                  </a:lnTo>
                  <a:lnTo>
                    <a:pt x="7926" y="2158"/>
                  </a:lnTo>
                  <a:lnTo>
                    <a:pt x="7690" y="1805"/>
                  </a:lnTo>
                  <a:lnTo>
                    <a:pt x="7435" y="1491"/>
                  </a:lnTo>
                  <a:lnTo>
                    <a:pt x="7161" y="1177"/>
                  </a:lnTo>
                  <a:lnTo>
                    <a:pt x="6866" y="903"/>
                  </a:lnTo>
                  <a:lnTo>
                    <a:pt x="6533" y="667"/>
                  </a:lnTo>
                  <a:lnTo>
                    <a:pt x="6180" y="452"/>
                  </a:lnTo>
                  <a:lnTo>
                    <a:pt x="5827" y="275"/>
                  </a:lnTo>
                  <a:lnTo>
                    <a:pt x="5434" y="138"/>
                  </a:lnTo>
                  <a:lnTo>
                    <a:pt x="5238" y="98"/>
                  </a:lnTo>
                  <a:lnTo>
                    <a:pt x="5022" y="59"/>
                  </a:lnTo>
                  <a:lnTo>
                    <a:pt x="4826" y="20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>
              <a:off x="2396454" y="2788972"/>
              <a:ext cx="283759" cy="288076"/>
            </a:xfrm>
            <a:custGeom>
              <a:avLst/>
              <a:gdLst/>
              <a:ahLst/>
              <a:cxnLst/>
              <a:rect l="l" t="t" r="r" b="b"/>
              <a:pathLst>
                <a:path w="7691" h="7808" extrusionOk="0">
                  <a:moveTo>
                    <a:pt x="3708" y="0"/>
                  </a:moveTo>
                  <a:lnTo>
                    <a:pt x="3414" y="39"/>
                  </a:lnTo>
                  <a:lnTo>
                    <a:pt x="3120" y="79"/>
                  </a:lnTo>
                  <a:lnTo>
                    <a:pt x="2845" y="138"/>
                  </a:lnTo>
                  <a:lnTo>
                    <a:pt x="2590" y="216"/>
                  </a:lnTo>
                  <a:lnTo>
                    <a:pt x="2335" y="314"/>
                  </a:lnTo>
                  <a:lnTo>
                    <a:pt x="2080" y="432"/>
                  </a:lnTo>
                  <a:lnTo>
                    <a:pt x="1845" y="550"/>
                  </a:lnTo>
                  <a:lnTo>
                    <a:pt x="1629" y="687"/>
                  </a:lnTo>
                  <a:lnTo>
                    <a:pt x="1413" y="844"/>
                  </a:lnTo>
                  <a:lnTo>
                    <a:pt x="1217" y="1020"/>
                  </a:lnTo>
                  <a:lnTo>
                    <a:pt x="1040" y="1197"/>
                  </a:lnTo>
                  <a:lnTo>
                    <a:pt x="864" y="1393"/>
                  </a:lnTo>
                  <a:lnTo>
                    <a:pt x="707" y="1609"/>
                  </a:lnTo>
                  <a:lnTo>
                    <a:pt x="570" y="1825"/>
                  </a:lnTo>
                  <a:lnTo>
                    <a:pt x="432" y="2060"/>
                  </a:lnTo>
                  <a:lnTo>
                    <a:pt x="334" y="2315"/>
                  </a:lnTo>
                  <a:lnTo>
                    <a:pt x="216" y="2590"/>
                  </a:lnTo>
                  <a:lnTo>
                    <a:pt x="138" y="2864"/>
                  </a:lnTo>
                  <a:lnTo>
                    <a:pt x="79" y="3139"/>
                  </a:lnTo>
                  <a:lnTo>
                    <a:pt x="20" y="3433"/>
                  </a:lnTo>
                  <a:lnTo>
                    <a:pt x="1" y="3728"/>
                  </a:lnTo>
                  <a:lnTo>
                    <a:pt x="1" y="4022"/>
                  </a:lnTo>
                  <a:lnTo>
                    <a:pt x="1" y="4316"/>
                  </a:lnTo>
                  <a:lnTo>
                    <a:pt x="40" y="4610"/>
                  </a:lnTo>
                  <a:lnTo>
                    <a:pt x="79" y="4885"/>
                  </a:lnTo>
                  <a:lnTo>
                    <a:pt x="158" y="5179"/>
                  </a:lnTo>
                  <a:lnTo>
                    <a:pt x="236" y="5454"/>
                  </a:lnTo>
                  <a:lnTo>
                    <a:pt x="334" y="5709"/>
                  </a:lnTo>
                  <a:lnTo>
                    <a:pt x="452" y="5964"/>
                  </a:lnTo>
                  <a:lnTo>
                    <a:pt x="589" y="6219"/>
                  </a:lnTo>
                  <a:lnTo>
                    <a:pt x="746" y="6454"/>
                  </a:lnTo>
                  <a:lnTo>
                    <a:pt x="903" y="6670"/>
                  </a:lnTo>
                  <a:lnTo>
                    <a:pt x="1080" y="6847"/>
                  </a:lnTo>
                  <a:lnTo>
                    <a:pt x="1237" y="7004"/>
                  </a:lnTo>
                  <a:lnTo>
                    <a:pt x="1433" y="7161"/>
                  </a:lnTo>
                  <a:lnTo>
                    <a:pt x="1629" y="7298"/>
                  </a:lnTo>
                  <a:lnTo>
                    <a:pt x="1825" y="7416"/>
                  </a:lnTo>
                  <a:lnTo>
                    <a:pt x="2041" y="7514"/>
                  </a:lnTo>
                  <a:lnTo>
                    <a:pt x="2257" y="7612"/>
                  </a:lnTo>
                  <a:lnTo>
                    <a:pt x="2472" y="7690"/>
                  </a:lnTo>
                  <a:lnTo>
                    <a:pt x="2708" y="7729"/>
                  </a:lnTo>
                  <a:lnTo>
                    <a:pt x="2943" y="7788"/>
                  </a:lnTo>
                  <a:lnTo>
                    <a:pt x="3198" y="7808"/>
                  </a:lnTo>
                  <a:lnTo>
                    <a:pt x="3708" y="7808"/>
                  </a:lnTo>
                  <a:lnTo>
                    <a:pt x="3983" y="7788"/>
                  </a:lnTo>
                  <a:lnTo>
                    <a:pt x="4258" y="7749"/>
                  </a:lnTo>
                  <a:lnTo>
                    <a:pt x="4532" y="7690"/>
                  </a:lnTo>
                  <a:lnTo>
                    <a:pt x="4944" y="7572"/>
                  </a:lnTo>
                  <a:lnTo>
                    <a:pt x="5317" y="7455"/>
                  </a:lnTo>
                  <a:lnTo>
                    <a:pt x="5670" y="7298"/>
                  </a:lnTo>
                  <a:lnTo>
                    <a:pt x="6004" y="7121"/>
                  </a:lnTo>
                  <a:lnTo>
                    <a:pt x="6317" y="6925"/>
                  </a:lnTo>
                  <a:lnTo>
                    <a:pt x="6572" y="6709"/>
                  </a:lnTo>
                  <a:lnTo>
                    <a:pt x="6827" y="6474"/>
                  </a:lnTo>
                  <a:lnTo>
                    <a:pt x="7043" y="6219"/>
                  </a:lnTo>
                  <a:lnTo>
                    <a:pt x="7220" y="5944"/>
                  </a:lnTo>
                  <a:lnTo>
                    <a:pt x="7377" y="5670"/>
                  </a:lnTo>
                  <a:lnTo>
                    <a:pt x="7514" y="5356"/>
                  </a:lnTo>
                  <a:lnTo>
                    <a:pt x="7593" y="5042"/>
                  </a:lnTo>
                  <a:lnTo>
                    <a:pt x="7651" y="4708"/>
                  </a:lnTo>
                  <a:lnTo>
                    <a:pt x="7691" y="4355"/>
                  </a:lnTo>
                  <a:lnTo>
                    <a:pt x="7671" y="4002"/>
                  </a:lnTo>
                  <a:lnTo>
                    <a:pt x="7632" y="3629"/>
                  </a:lnTo>
                  <a:lnTo>
                    <a:pt x="7573" y="3276"/>
                  </a:lnTo>
                  <a:lnTo>
                    <a:pt x="7475" y="2923"/>
                  </a:lnTo>
                  <a:lnTo>
                    <a:pt x="7337" y="2590"/>
                  </a:lnTo>
                  <a:lnTo>
                    <a:pt x="7200" y="2256"/>
                  </a:lnTo>
                  <a:lnTo>
                    <a:pt x="7024" y="1923"/>
                  </a:lnTo>
                  <a:lnTo>
                    <a:pt x="6808" y="1609"/>
                  </a:lnTo>
                  <a:lnTo>
                    <a:pt x="6592" y="1334"/>
                  </a:lnTo>
                  <a:lnTo>
                    <a:pt x="6337" y="1060"/>
                  </a:lnTo>
                  <a:lnTo>
                    <a:pt x="6062" y="805"/>
                  </a:lnTo>
                  <a:lnTo>
                    <a:pt x="5788" y="589"/>
                  </a:lnTo>
                  <a:lnTo>
                    <a:pt x="5474" y="393"/>
                  </a:lnTo>
                  <a:lnTo>
                    <a:pt x="5160" y="236"/>
                  </a:lnTo>
                  <a:lnTo>
                    <a:pt x="4807" y="118"/>
                  </a:lnTo>
                  <a:lnTo>
                    <a:pt x="4454" y="39"/>
                  </a:lnTo>
                  <a:lnTo>
                    <a:pt x="4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2"/>
            <p:cNvSpPr/>
            <p:nvPr/>
          </p:nvSpPr>
          <p:spPr>
            <a:xfrm>
              <a:off x="2377638" y="2770857"/>
              <a:ext cx="319953" cy="324307"/>
            </a:xfrm>
            <a:custGeom>
              <a:avLst/>
              <a:gdLst/>
              <a:ahLst/>
              <a:cxnLst/>
              <a:rect l="l" t="t" r="r" b="b"/>
              <a:pathLst>
                <a:path w="8672" h="8790" extrusionOk="0">
                  <a:moveTo>
                    <a:pt x="4591" y="491"/>
                  </a:moveTo>
                  <a:lnTo>
                    <a:pt x="4964" y="530"/>
                  </a:lnTo>
                  <a:lnTo>
                    <a:pt x="5317" y="609"/>
                  </a:lnTo>
                  <a:lnTo>
                    <a:pt x="5670" y="727"/>
                  </a:lnTo>
                  <a:lnTo>
                    <a:pt x="5984" y="884"/>
                  </a:lnTo>
                  <a:lnTo>
                    <a:pt x="6298" y="1080"/>
                  </a:lnTo>
                  <a:lnTo>
                    <a:pt x="6572" y="1296"/>
                  </a:lnTo>
                  <a:lnTo>
                    <a:pt x="6847" y="1551"/>
                  </a:lnTo>
                  <a:lnTo>
                    <a:pt x="7102" y="1825"/>
                  </a:lnTo>
                  <a:lnTo>
                    <a:pt x="7318" y="2100"/>
                  </a:lnTo>
                  <a:lnTo>
                    <a:pt x="7534" y="2414"/>
                  </a:lnTo>
                  <a:lnTo>
                    <a:pt x="7710" y="2747"/>
                  </a:lnTo>
                  <a:lnTo>
                    <a:pt x="7847" y="3081"/>
                  </a:lnTo>
                  <a:lnTo>
                    <a:pt x="7985" y="3414"/>
                  </a:lnTo>
                  <a:lnTo>
                    <a:pt x="8083" y="3767"/>
                  </a:lnTo>
                  <a:lnTo>
                    <a:pt x="8142" y="4120"/>
                  </a:lnTo>
                  <a:lnTo>
                    <a:pt x="8181" y="4493"/>
                  </a:lnTo>
                  <a:lnTo>
                    <a:pt x="8201" y="4846"/>
                  </a:lnTo>
                  <a:lnTo>
                    <a:pt x="8161" y="5199"/>
                  </a:lnTo>
                  <a:lnTo>
                    <a:pt x="8103" y="5533"/>
                  </a:lnTo>
                  <a:lnTo>
                    <a:pt x="8024" y="5847"/>
                  </a:lnTo>
                  <a:lnTo>
                    <a:pt x="7887" y="6161"/>
                  </a:lnTo>
                  <a:lnTo>
                    <a:pt x="7730" y="6435"/>
                  </a:lnTo>
                  <a:lnTo>
                    <a:pt x="7553" y="6710"/>
                  </a:lnTo>
                  <a:lnTo>
                    <a:pt x="7337" y="6965"/>
                  </a:lnTo>
                  <a:lnTo>
                    <a:pt x="7082" y="7200"/>
                  </a:lnTo>
                  <a:lnTo>
                    <a:pt x="6827" y="7416"/>
                  </a:lnTo>
                  <a:lnTo>
                    <a:pt x="6514" y="7612"/>
                  </a:lnTo>
                  <a:lnTo>
                    <a:pt x="6180" y="7789"/>
                  </a:lnTo>
                  <a:lnTo>
                    <a:pt x="5827" y="7946"/>
                  </a:lnTo>
                  <a:lnTo>
                    <a:pt x="5454" y="8063"/>
                  </a:lnTo>
                  <a:lnTo>
                    <a:pt x="5042" y="8181"/>
                  </a:lnTo>
                  <a:lnTo>
                    <a:pt x="4768" y="8240"/>
                  </a:lnTo>
                  <a:lnTo>
                    <a:pt x="4493" y="8279"/>
                  </a:lnTo>
                  <a:lnTo>
                    <a:pt x="4218" y="8299"/>
                  </a:lnTo>
                  <a:lnTo>
                    <a:pt x="3708" y="8299"/>
                  </a:lnTo>
                  <a:lnTo>
                    <a:pt x="3453" y="8279"/>
                  </a:lnTo>
                  <a:lnTo>
                    <a:pt x="3218" y="8220"/>
                  </a:lnTo>
                  <a:lnTo>
                    <a:pt x="2982" y="8181"/>
                  </a:lnTo>
                  <a:lnTo>
                    <a:pt x="2767" y="8103"/>
                  </a:lnTo>
                  <a:lnTo>
                    <a:pt x="2551" y="8005"/>
                  </a:lnTo>
                  <a:lnTo>
                    <a:pt x="2335" y="7907"/>
                  </a:lnTo>
                  <a:lnTo>
                    <a:pt x="2139" y="7789"/>
                  </a:lnTo>
                  <a:lnTo>
                    <a:pt x="1943" y="7652"/>
                  </a:lnTo>
                  <a:lnTo>
                    <a:pt x="1747" y="7495"/>
                  </a:lnTo>
                  <a:lnTo>
                    <a:pt x="1590" y="7338"/>
                  </a:lnTo>
                  <a:lnTo>
                    <a:pt x="1413" y="7161"/>
                  </a:lnTo>
                  <a:lnTo>
                    <a:pt x="1256" y="6945"/>
                  </a:lnTo>
                  <a:lnTo>
                    <a:pt x="1099" y="6710"/>
                  </a:lnTo>
                  <a:lnTo>
                    <a:pt x="962" y="6455"/>
                  </a:lnTo>
                  <a:lnTo>
                    <a:pt x="844" y="6200"/>
                  </a:lnTo>
                  <a:lnTo>
                    <a:pt x="746" y="5945"/>
                  </a:lnTo>
                  <a:lnTo>
                    <a:pt x="668" y="5670"/>
                  </a:lnTo>
                  <a:lnTo>
                    <a:pt x="589" y="5376"/>
                  </a:lnTo>
                  <a:lnTo>
                    <a:pt x="550" y="5101"/>
                  </a:lnTo>
                  <a:lnTo>
                    <a:pt x="511" y="4807"/>
                  </a:lnTo>
                  <a:lnTo>
                    <a:pt x="511" y="4513"/>
                  </a:lnTo>
                  <a:lnTo>
                    <a:pt x="511" y="4219"/>
                  </a:lnTo>
                  <a:lnTo>
                    <a:pt x="530" y="3924"/>
                  </a:lnTo>
                  <a:lnTo>
                    <a:pt x="589" y="3630"/>
                  </a:lnTo>
                  <a:lnTo>
                    <a:pt x="648" y="3355"/>
                  </a:lnTo>
                  <a:lnTo>
                    <a:pt x="726" y="3081"/>
                  </a:lnTo>
                  <a:lnTo>
                    <a:pt x="844" y="2806"/>
                  </a:lnTo>
                  <a:lnTo>
                    <a:pt x="942" y="2551"/>
                  </a:lnTo>
                  <a:lnTo>
                    <a:pt x="1080" y="2316"/>
                  </a:lnTo>
                  <a:lnTo>
                    <a:pt x="1217" y="2100"/>
                  </a:lnTo>
                  <a:lnTo>
                    <a:pt x="1374" y="1884"/>
                  </a:lnTo>
                  <a:lnTo>
                    <a:pt x="1550" y="1688"/>
                  </a:lnTo>
                  <a:lnTo>
                    <a:pt x="1727" y="1511"/>
                  </a:lnTo>
                  <a:lnTo>
                    <a:pt x="1923" y="1335"/>
                  </a:lnTo>
                  <a:lnTo>
                    <a:pt x="2139" y="1178"/>
                  </a:lnTo>
                  <a:lnTo>
                    <a:pt x="2355" y="1041"/>
                  </a:lnTo>
                  <a:lnTo>
                    <a:pt x="2590" y="923"/>
                  </a:lnTo>
                  <a:lnTo>
                    <a:pt x="2845" y="805"/>
                  </a:lnTo>
                  <a:lnTo>
                    <a:pt x="3100" y="707"/>
                  </a:lnTo>
                  <a:lnTo>
                    <a:pt x="3355" y="629"/>
                  </a:lnTo>
                  <a:lnTo>
                    <a:pt x="3630" y="570"/>
                  </a:lnTo>
                  <a:lnTo>
                    <a:pt x="3924" y="530"/>
                  </a:lnTo>
                  <a:lnTo>
                    <a:pt x="4218" y="491"/>
                  </a:lnTo>
                  <a:close/>
                  <a:moveTo>
                    <a:pt x="4179" y="1"/>
                  </a:moveTo>
                  <a:lnTo>
                    <a:pt x="3846" y="40"/>
                  </a:lnTo>
                  <a:lnTo>
                    <a:pt x="3532" y="99"/>
                  </a:lnTo>
                  <a:lnTo>
                    <a:pt x="3218" y="158"/>
                  </a:lnTo>
                  <a:lnTo>
                    <a:pt x="2924" y="256"/>
                  </a:lnTo>
                  <a:lnTo>
                    <a:pt x="2629" y="354"/>
                  </a:lnTo>
                  <a:lnTo>
                    <a:pt x="2355" y="491"/>
                  </a:lnTo>
                  <a:lnTo>
                    <a:pt x="2100" y="629"/>
                  </a:lnTo>
                  <a:lnTo>
                    <a:pt x="1845" y="786"/>
                  </a:lnTo>
                  <a:lnTo>
                    <a:pt x="1609" y="962"/>
                  </a:lnTo>
                  <a:lnTo>
                    <a:pt x="1393" y="1139"/>
                  </a:lnTo>
                  <a:lnTo>
                    <a:pt x="1197" y="1354"/>
                  </a:lnTo>
                  <a:lnTo>
                    <a:pt x="1001" y="1570"/>
                  </a:lnTo>
                  <a:lnTo>
                    <a:pt x="825" y="1806"/>
                  </a:lnTo>
                  <a:lnTo>
                    <a:pt x="668" y="2061"/>
                  </a:lnTo>
                  <a:lnTo>
                    <a:pt x="511" y="2335"/>
                  </a:lnTo>
                  <a:lnTo>
                    <a:pt x="393" y="2610"/>
                  </a:lnTo>
                  <a:lnTo>
                    <a:pt x="275" y="2924"/>
                  </a:lnTo>
                  <a:lnTo>
                    <a:pt x="177" y="3238"/>
                  </a:lnTo>
                  <a:lnTo>
                    <a:pt x="99" y="3552"/>
                  </a:lnTo>
                  <a:lnTo>
                    <a:pt x="40" y="3865"/>
                  </a:lnTo>
                  <a:lnTo>
                    <a:pt x="20" y="4199"/>
                  </a:lnTo>
                  <a:lnTo>
                    <a:pt x="1" y="4532"/>
                  </a:lnTo>
                  <a:lnTo>
                    <a:pt x="20" y="4846"/>
                  </a:lnTo>
                  <a:lnTo>
                    <a:pt x="59" y="5160"/>
                  </a:lnTo>
                  <a:lnTo>
                    <a:pt x="99" y="5494"/>
                  </a:lnTo>
                  <a:lnTo>
                    <a:pt x="177" y="5807"/>
                  </a:lnTo>
                  <a:lnTo>
                    <a:pt x="275" y="6102"/>
                  </a:lnTo>
                  <a:lnTo>
                    <a:pt x="393" y="6396"/>
                  </a:lnTo>
                  <a:lnTo>
                    <a:pt x="530" y="6690"/>
                  </a:lnTo>
                  <a:lnTo>
                    <a:pt x="687" y="6965"/>
                  </a:lnTo>
                  <a:lnTo>
                    <a:pt x="844" y="7220"/>
                  </a:lnTo>
                  <a:lnTo>
                    <a:pt x="1040" y="7475"/>
                  </a:lnTo>
                  <a:lnTo>
                    <a:pt x="1335" y="7769"/>
                  </a:lnTo>
                  <a:lnTo>
                    <a:pt x="1648" y="8044"/>
                  </a:lnTo>
                  <a:lnTo>
                    <a:pt x="1982" y="8279"/>
                  </a:lnTo>
                  <a:lnTo>
                    <a:pt x="2335" y="8456"/>
                  </a:lnTo>
                  <a:lnTo>
                    <a:pt x="2727" y="8613"/>
                  </a:lnTo>
                  <a:lnTo>
                    <a:pt x="3120" y="8711"/>
                  </a:lnTo>
                  <a:lnTo>
                    <a:pt x="3532" y="8770"/>
                  </a:lnTo>
                  <a:lnTo>
                    <a:pt x="3963" y="8789"/>
                  </a:lnTo>
                  <a:lnTo>
                    <a:pt x="4258" y="8789"/>
                  </a:lnTo>
                  <a:lnTo>
                    <a:pt x="4552" y="8770"/>
                  </a:lnTo>
                  <a:lnTo>
                    <a:pt x="4846" y="8711"/>
                  </a:lnTo>
                  <a:lnTo>
                    <a:pt x="5140" y="8652"/>
                  </a:lnTo>
                  <a:lnTo>
                    <a:pt x="5670" y="8515"/>
                  </a:lnTo>
                  <a:lnTo>
                    <a:pt x="6160" y="8338"/>
                  </a:lnTo>
                  <a:lnTo>
                    <a:pt x="6592" y="8122"/>
                  </a:lnTo>
                  <a:lnTo>
                    <a:pt x="6984" y="7887"/>
                  </a:lnTo>
                  <a:lnTo>
                    <a:pt x="7337" y="7632"/>
                  </a:lnTo>
                  <a:lnTo>
                    <a:pt x="7632" y="7357"/>
                  </a:lnTo>
                  <a:lnTo>
                    <a:pt x="7887" y="7063"/>
                  </a:lnTo>
                  <a:lnTo>
                    <a:pt x="8103" y="6749"/>
                  </a:lnTo>
                  <a:lnTo>
                    <a:pt x="8279" y="6435"/>
                  </a:lnTo>
                  <a:lnTo>
                    <a:pt x="8436" y="6102"/>
                  </a:lnTo>
                  <a:lnTo>
                    <a:pt x="8534" y="5768"/>
                  </a:lnTo>
                  <a:lnTo>
                    <a:pt x="8613" y="5415"/>
                  </a:lnTo>
                  <a:lnTo>
                    <a:pt x="8671" y="5062"/>
                  </a:lnTo>
                  <a:lnTo>
                    <a:pt x="8671" y="4729"/>
                  </a:lnTo>
                  <a:lnTo>
                    <a:pt x="8671" y="4375"/>
                  </a:lnTo>
                  <a:lnTo>
                    <a:pt x="8632" y="4042"/>
                  </a:lnTo>
                  <a:lnTo>
                    <a:pt x="8554" y="3650"/>
                  </a:lnTo>
                  <a:lnTo>
                    <a:pt x="8436" y="3257"/>
                  </a:lnTo>
                  <a:lnTo>
                    <a:pt x="8299" y="2885"/>
                  </a:lnTo>
                  <a:lnTo>
                    <a:pt x="8122" y="2512"/>
                  </a:lnTo>
                  <a:lnTo>
                    <a:pt x="7926" y="2159"/>
                  </a:lnTo>
                  <a:lnTo>
                    <a:pt x="7710" y="1806"/>
                  </a:lnTo>
                  <a:lnTo>
                    <a:pt x="7455" y="1492"/>
                  </a:lnTo>
                  <a:lnTo>
                    <a:pt x="7161" y="1178"/>
                  </a:lnTo>
                  <a:lnTo>
                    <a:pt x="6867" y="903"/>
                  </a:lnTo>
                  <a:lnTo>
                    <a:pt x="6533" y="668"/>
                  </a:lnTo>
                  <a:lnTo>
                    <a:pt x="6180" y="452"/>
                  </a:lnTo>
                  <a:lnTo>
                    <a:pt x="5827" y="275"/>
                  </a:lnTo>
                  <a:lnTo>
                    <a:pt x="5435" y="138"/>
                  </a:lnTo>
                  <a:lnTo>
                    <a:pt x="5238" y="79"/>
                  </a:lnTo>
                  <a:lnTo>
                    <a:pt x="5042" y="40"/>
                  </a:lnTo>
                  <a:lnTo>
                    <a:pt x="4826" y="20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>
              <a:off x="2038912" y="3063982"/>
              <a:ext cx="349617" cy="365556"/>
            </a:xfrm>
            <a:custGeom>
              <a:avLst/>
              <a:gdLst/>
              <a:ahLst/>
              <a:cxnLst/>
              <a:rect l="l" t="t" r="r" b="b"/>
              <a:pathLst>
                <a:path w="9476" h="9908" extrusionOk="0">
                  <a:moveTo>
                    <a:pt x="2492" y="1"/>
                  </a:moveTo>
                  <a:lnTo>
                    <a:pt x="2276" y="20"/>
                  </a:lnTo>
                  <a:lnTo>
                    <a:pt x="2080" y="60"/>
                  </a:lnTo>
                  <a:lnTo>
                    <a:pt x="1806" y="138"/>
                  </a:lnTo>
                  <a:lnTo>
                    <a:pt x="1570" y="217"/>
                  </a:lnTo>
                  <a:lnTo>
                    <a:pt x="1335" y="334"/>
                  </a:lnTo>
                  <a:lnTo>
                    <a:pt x="1119" y="452"/>
                  </a:lnTo>
                  <a:lnTo>
                    <a:pt x="942" y="589"/>
                  </a:lnTo>
                  <a:lnTo>
                    <a:pt x="766" y="766"/>
                  </a:lnTo>
                  <a:lnTo>
                    <a:pt x="629" y="923"/>
                  </a:lnTo>
                  <a:lnTo>
                    <a:pt x="511" y="1119"/>
                  </a:lnTo>
                  <a:lnTo>
                    <a:pt x="452" y="1276"/>
                  </a:lnTo>
                  <a:lnTo>
                    <a:pt x="432" y="1433"/>
                  </a:lnTo>
                  <a:lnTo>
                    <a:pt x="452" y="1609"/>
                  </a:lnTo>
                  <a:lnTo>
                    <a:pt x="491" y="1786"/>
                  </a:lnTo>
                  <a:lnTo>
                    <a:pt x="570" y="1962"/>
                  </a:lnTo>
                  <a:lnTo>
                    <a:pt x="668" y="2159"/>
                  </a:lnTo>
                  <a:lnTo>
                    <a:pt x="942" y="2610"/>
                  </a:lnTo>
                  <a:lnTo>
                    <a:pt x="1158" y="2963"/>
                  </a:lnTo>
                  <a:lnTo>
                    <a:pt x="1374" y="3375"/>
                  </a:lnTo>
                  <a:lnTo>
                    <a:pt x="1472" y="3571"/>
                  </a:lnTo>
                  <a:lnTo>
                    <a:pt x="1551" y="3806"/>
                  </a:lnTo>
                  <a:lnTo>
                    <a:pt x="1609" y="4022"/>
                  </a:lnTo>
                  <a:lnTo>
                    <a:pt x="1649" y="4258"/>
                  </a:lnTo>
                  <a:lnTo>
                    <a:pt x="1668" y="4513"/>
                  </a:lnTo>
                  <a:lnTo>
                    <a:pt x="1649" y="4768"/>
                  </a:lnTo>
                  <a:lnTo>
                    <a:pt x="1590" y="5023"/>
                  </a:lnTo>
                  <a:lnTo>
                    <a:pt x="1511" y="5297"/>
                  </a:lnTo>
                  <a:lnTo>
                    <a:pt x="1374" y="5592"/>
                  </a:lnTo>
                  <a:lnTo>
                    <a:pt x="1217" y="5866"/>
                  </a:lnTo>
                  <a:lnTo>
                    <a:pt x="1001" y="6180"/>
                  </a:lnTo>
                  <a:lnTo>
                    <a:pt x="727" y="6494"/>
                  </a:lnTo>
                  <a:lnTo>
                    <a:pt x="511" y="6729"/>
                  </a:lnTo>
                  <a:lnTo>
                    <a:pt x="334" y="7004"/>
                  </a:lnTo>
                  <a:lnTo>
                    <a:pt x="177" y="7259"/>
                  </a:lnTo>
                  <a:lnTo>
                    <a:pt x="79" y="7534"/>
                  </a:lnTo>
                  <a:lnTo>
                    <a:pt x="20" y="7789"/>
                  </a:lnTo>
                  <a:lnTo>
                    <a:pt x="1" y="8063"/>
                  </a:lnTo>
                  <a:lnTo>
                    <a:pt x="20" y="8338"/>
                  </a:lnTo>
                  <a:lnTo>
                    <a:pt x="79" y="8593"/>
                  </a:lnTo>
                  <a:lnTo>
                    <a:pt x="177" y="8828"/>
                  </a:lnTo>
                  <a:lnTo>
                    <a:pt x="315" y="9044"/>
                  </a:lnTo>
                  <a:lnTo>
                    <a:pt x="452" y="9240"/>
                  </a:lnTo>
                  <a:lnTo>
                    <a:pt x="629" y="9437"/>
                  </a:lnTo>
                  <a:lnTo>
                    <a:pt x="825" y="9594"/>
                  </a:lnTo>
                  <a:lnTo>
                    <a:pt x="1041" y="9711"/>
                  </a:lnTo>
                  <a:lnTo>
                    <a:pt x="1276" y="9809"/>
                  </a:lnTo>
                  <a:lnTo>
                    <a:pt x="1511" y="9888"/>
                  </a:lnTo>
                  <a:lnTo>
                    <a:pt x="1708" y="9907"/>
                  </a:lnTo>
                  <a:lnTo>
                    <a:pt x="1904" y="9907"/>
                  </a:lnTo>
                  <a:lnTo>
                    <a:pt x="2080" y="9888"/>
                  </a:lnTo>
                  <a:lnTo>
                    <a:pt x="2257" y="9829"/>
                  </a:lnTo>
                  <a:lnTo>
                    <a:pt x="2433" y="9750"/>
                  </a:lnTo>
                  <a:lnTo>
                    <a:pt x="2590" y="9652"/>
                  </a:lnTo>
                  <a:lnTo>
                    <a:pt x="2747" y="9535"/>
                  </a:lnTo>
                  <a:lnTo>
                    <a:pt x="2885" y="9378"/>
                  </a:lnTo>
                  <a:lnTo>
                    <a:pt x="3061" y="9142"/>
                  </a:lnTo>
                  <a:lnTo>
                    <a:pt x="3238" y="8927"/>
                  </a:lnTo>
                  <a:lnTo>
                    <a:pt x="3532" y="8456"/>
                  </a:lnTo>
                  <a:lnTo>
                    <a:pt x="3787" y="8005"/>
                  </a:lnTo>
                  <a:lnTo>
                    <a:pt x="4022" y="7553"/>
                  </a:lnTo>
                  <a:lnTo>
                    <a:pt x="4317" y="7024"/>
                  </a:lnTo>
                  <a:lnTo>
                    <a:pt x="4454" y="6808"/>
                  </a:lnTo>
                  <a:lnTo>
                    <a:pt x="4591" y="6612"/>
                  </a:lnTo>
                  <a:lnTo>
                    <a:pt x="4729" y="6435"/>
                  </a:lnTo>
                  <a:lnTo>
                    <a:pt x="4866" y="6317"/>
                  </a:lnTo>
                  <a:lnTo>
                    <a:pt x="5042" y="6219"/>
                  </a:lnTo>
                  <a:lnTo>
                    <a:pt x="5121" y="6200"/>
                  </a:lnTo>
                  <a:lnTo>
                    <a:pt x="5219" y="6180"/>
                  </a:lnTo>
                  <a:lnTo>
                    <a:pt x="5337" y="6161"/>
                  </a:lnTo>
                  <a:lnTo>
                    <a:pt x="5474" y="6180"/>
                  </a:lnTo>
                  <a:lnTo>
                    <a:pt x="5592" y="6219"/>
                  </a:lnTo>
                  <a:lnTo>
                    <a:pt x="5729" y="6278"/>
                  </a:lnTo>
                  <a:lnTo>
                    <a:pt x="5866" y="6357"/>
                  </a:lnTo>
                  <a:lnTo>
                    <a:pt x="6004" y="6474"/>
                  </a:lnTo>
                  <a:lnTo>
                    <a:pt x="6161" y="6612"/>
                  </a:lnTo>
                  <a:lnTo>
                    <a:pt x="6298" y="6749"/>
                  </a:lnTo>
                  <a:lnTo>
                    <a:pt x="6435" y="6867"/>
                  </a:lnTo>
                  <a:lnTo>
                    <a:pt x="6573" y="6965"/>
                  </a:lnTo>
                  <a:lnTo>
                    <a:pt x="6730" y="7024"/>
                  </a:lnTo>
                  <a:lnTo>
                    <a:pt x="6906" y="7083"/>
                  </a:lnTo>
                  <a:lnTo>
                    <a:pt x="7102" y="7102"/>
                  </a:lnTo>
                  <a:lnTo>
                    <a:pt x="7298" y="7102"/>
                  </a:lnTo>
                  <a:lnTo>
                    <a:pt x="7514" y="7083"/>
                  </a:lnTo>
                  <a:lnTo>
                    <a:pt x="7730" y="7024"/>
                  </a:lnTo>
                  <a:lnTo>
                    <a:pt x="7985" y="6926"/>
                  </a:lnTo>
                  <a:lnTo>
                    <a:pt x="8260" y="6808"/>
                  </a:lnTo>
                  <a:lnTo>
                    <a:pt x="8515" y="6631"/>
                  </a:lnTo>
                  <a:lnTo>
                    <a:pt x="8770" y="6435"/>
                  </a:lnTo>
                  <a:lnTo>
                    <a:pt x="8985" y="6200"/>
                  </a:lnTo>
                  <a:lnTo>
                    <a:pt x="9084" y="6082"/>
                  </a:lnTo>
                  <a:lnTo>
                    <a:pt x="9182" y="5945"/>
                  </a:lnTo>
                  <a:lnTo>
                    <a:pt x="9260" y="5788"/>
                  </a:lnTo>
                  <a:lnTo>
                    <a:pt x="9319" y="5650"/>
                  </a:lnTo>
                  <a:lnTo>
                    <a:pt x="9378" y="5474"/>
                  </a:lnTo>
                  <a:lnTo>
                    <a:pt x="9417" y="5317"/>
                  </a:lnTo>
                  <a:lnTo>
                    <a:pt x="9456" y="5042"/>
                  </a:lnTo>
                  <a:lnTo>
                    <a:pt x="9476" y="4885"/>
                  </a:lnTo>
                  <a:lnTo>
                    <a:pt x="9456" y="4728"/>
                  </a:lnTo>
                  <a:lnTo>
                    <a:pt x="9437" y="4572"/>
                  </a:lnTo>
                  <a:lnTo>
                    <a:pt x="9417" y="4395"/>
                  </a:lnTo>
                  <a:lnTo>
                    <a:pt x="9358" y="4218"/>
                  </a:lnTo>
                  <a:lnTo>
                    <a:pt x="9299" y="4022"/>
                  </a:lnTo>
                  <a:lnTo>
                    <a:pt x="9201" y="3826"/>
                  </a:lnTo>
                  <a:lnTo>
                    <a:pt x="9103" y="3630"/>
                  </a:lnTo>
                  <a:lnTo>
                    <a:pt x="8966" y="3434"/>
                  </a:lnTo>
                  <a:lnTo>
                    <a:pt x="8809" y="3218"/>
                  </a:lnTo>
                  <a:lnTo>
                    <a:pt x="8632" y="3002"/>
                  </a:lnTo>
                  <a:lnTo>
                    <a:pt x="8417" y="2767"/>
                  </a:lnTo>
                  <a:lnTo>
                    <a:pt x="8181" y="2531"/>
                  </a:lnTo>
                  <a:lnTo>
                    <a:pt x="7907" y="2296"/>
                  </a:lnTo>
                  <a:lnTo>
                    <a:pt x="7377" y="1884"/>
                  </a:lnTo>
                  <a:lnTo>
                    <a:pt x="6867" y="1511"/>
                  </a:lnTo>
                  <a:lnTo>
                    <a:pt x="6376" y="1197"/>
                  </a:lnTo>
                  <a:lnTo>
                    <a:pt x="5906" y="923"/>
                  </a:lnTo>
                  <a:lnTo>
                    <a:pt x="5474" y="687"/>
                  </a:lnTo>
                  <a:lnTo>
                    <a:pt x="5042" y="491"/>
                  </a:lnTo>
                  <a:lnTo>
                    <a:pt x="4650" y="334"/>
                  </a:lnTo>
                  <a:lnTo>
                    <a:pt x="4258" y="217"/>
                  </a:lnTo>
                  <a:lnTo>
                    <a:pt x="3905" y="118"/>
                  </a:lnTo>
                  <a:lnTo>
                    <a:pt x="3571" y="60"/>
                  </a:lnTo>
                  <a:lnTo>
                    <a:pt x="3277" y="20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2020833" y="3045904"/>
              <a:ext cx="385811" cy="401713"/>
            </a:xfrm>
            <a:custGeom>
              <a:avLst/>
              <a:gdLst/>
              <a:ahLst/>
              <a:cxnLst/>
              <a:rect l="l" t="t" r="r" b="b"/>
              <a:pathLst>
                <a:path w="10457" h="10888" extrusionOk="0">
                  <a:moveTo>
                    <a:pt x="3473" y="491"/>
                  </a:moveTo>
                  <a:lnTo>
                    <a:pt x="3767" y="510"/>
                  </a:lnTo>
                  <a:lnTo>
                    <a:pt x="4061" y="550"/>
                  </a:lnTo>
                  <a:lnTo>
                    <a:pt x="4395" y="608"/>
                  </a:lnTo>
                  <a:lnTo>
                    <a:pt x="4748" y="707"/>
                  </a:lnTo>
                  <a:lnTo>
                    <a:pt x="5140" y="824"/>
                  </a:lnTo>
                  <a:lnTo>
                    <a:pt x="5532" y="981"/>
                  </a:lnTo>
                  <a:lnTo>
                    <a:pt x="5964" y="1177"/>
                  </a:lnTo>
                  <a:lnTo>
                    <a:pt x="6396" y="1413"/>
                  </a:lnTo>
                  <a:lnTo>
                    <a:pt x="6866" y="1687"/>
                  </a:lnTo>
                  <a:lnTo>
                    <a:pt x="7357" y="2001"/>
                  </a:lnTo>
                  <a:lnTo>
                    <a:pt x="7867" y="2374"/>
                  </a:lnTo>
                  <a:lnTo>
                    <a:pt x="8397" y="2786"/>
                  </a:lnTo>
                  <a:lnTo>
                    <a:pt x="8671" y="3021"/>
                  </a:lnTo>
                  <a:lnTo>
                    <a:pt x="8907" y="3257"/>
                  </a:lnTo>
                  <a:lnTo>
                    <a:pt x="9122" y="3492"/>
                  </a:lnTo>
                  <a:lnTo>
                    <a:pt x="9299" y="3708"/>
                  </a:lnTo>
                  <a:lnTo>
                    <a:pt x="9456" y="3924"/>
                  </a:lnTo>
                  <a:lnTo>
                    <a:pt x="9593" y="4120"/>
                  </a:lnTo>
                  <a:lnTo>
                    <a:pt x="9691" y="4316"/>
                  </a:lnTo>
                  <a:lnTo>
                    <a:pt x="9789" y="4512"/>
                  </a:lnTo>
                  <a:lnTo>
                    <a:pt x="9848" y="4708"/>
                  </a:lnTo>
                  <a:lnTo>
                    <a:pt x="9907" y="4885"/>
                  </a:lnTo>
                  <a:lnTo>
                    <a:pt x="9927" y="5062"/>
                  </a:lnTo>
                  <a:lnTo>
                    <a:pt x="9946" y="5218"/>
                  </a:lnTo>
                  <a:lnTo>
                    <a:pt x="9966" y="5375"/>
                  </a:lnTo>
                  <a:lnTo>
                    <a:pt x="9946" y="5532"/>
                  </a:lnTo>
                  <a:lnTo>
                    <a:pt x="9907" y="5807"/>
                  </a:lnTo>
                  <a:lnTo>
                    <a:pt x="9868" y="5964"/>
                  </a:lnTo>
                  <a:lnTo>
                    <a:pt x="9809" y="6140"/>
                  </a:lnTo>
                  <a:lnTo>
                    <a:pt x="9750" y="6278"/>
                  </a:lnTo>
                  <a:lnTo>
                    <a:pt x="9672" y="6435"/>
                  </a:lnTo>
                  <a:lnTo>
                    <a:pt x="9574" y="6572"/>
                  </a:lnTo>
                  <a:lnTo>
                    <a:pt x="9475" y="6690"/>
                  </a:lnTo>
                  <a:lnTo>
                    <a:pt x="9260" y="6925"/>
                  </a:lnTo>
                  <a:lnTo>
                    <a:pt x="9005" y="7121"/>
                  </a:lnTo>
                  <a:lnTo>
                    <a:pt x="8750" y="7298"/>
                  </a:lnTo>
                  <a:lnTo>
                    <a:pt x="8475" y="7416"/>
                  </a:lnTo>
                  <a:lnTo>
                    <a:pt x="8220" y="7514"/>
                  </a:lnTo>
                  <a:lnTo>
                    <a:pt x="8004" y="7573"/>
                  </a:lnTo>
                  <a:lnTo>
                    <a:pt x="7788" y="7592"/>
                  </a:lnTo>
                  <a:lnTo>
                    <a:pt x="7592" y="7592"/>
                  </a:lnTo>
                  <a:lnTo>
                    <a:pt x="7396" y="7573"/>
                  </a:lnTo>
                  <a:lnTo>
                    <a:pt x="7220" y="7514"/>
                  </a:lnTo>
                  <a:lnTo>
                    <a:pt x="7063" y="7455"/>
                  </a:lnTo>
                  <a:lnTo>
                    <a:pt x="6925" y="7357"/>
                  </a:lnTo>
                  <a:lnTo>
                    <a:pt x="6788" y="7239"/>
                  </a:lnTo>
                  <a:lnTo>
                    <a:pt x="6651" y="7102"/>
                  </a:lnTo>
                  <a:lnTo>
                    <a:pt x="6494" y="6964"/>
                  </a:lnTo>
                  <a:lnTo>
                    <a:pt x="6356" y="6847"/>
                  </a:lnTo>
                  <a:lnTo>
                    <a:pt x="6219" y="6768"/>
                  </a:lnTo>
                  <a:lnTo>
                    <a:pt x="6082" y="6709"/>
                  </a:lnTo>
                  <a:lnTo>
                    <a:pt x="5964" y="6670"/>
                  </a:lnTo>
                  <a:lnTo>
                    <a:pt x="5827" y="6651"/>
                  </a:lnTo>
                  <a:lnTo>
                    <a:pt x="5709" y="6670"/>
                  </a:lnTo>
                  <a:lnTo>
                    <a:pt x="5611" y="6690"/>
                  </a:lnTo>
                  <a:lnTo>
                    <a:pt x="5532" y="6709"/>
                  </a:lnTo>
                  <a:lnTo>
                    <a:pt x="5356" y="6807"/>
                  </a:lnTo>
                  <a:lnTo>
                    <a:pt x="5219" y="6925"/>
                  </a:lnTo>
                  <a:lnTo>
                    <a:pt x="5081" y="7102"/>
                  </a:lnTo>
                  <a:lnTo>
                    <a:pt x="4944" y="7298"/>
                  </a:lnTo>
                  <a:lnTo>
                    <a:pt x="4807" y="7514"/>
                  </a:lnTo>
                  <a:lnTo>
                    <a:pt x="4512" y="8043"/>
                  </a:lnTo>
                  <a:lnTo>
                    <a:pt x="4277" y="8495"/>
                  </a:lnTo>
                  <a:lnTo>
                    <a:pt x="4022" y="8946"/>
                  </a:lnTo>
                  <a:lnTo>
                    <a:pt x="3728" y="9417"/>
                  </a:lnTo>
                  <a:lnTo>
                    <a:pt x="3551" y="9632"/>
                  </a:lnTo>
                  <a:lnTo>
                    <a:pt x="3375" y="9868"/>
                  </a:lnTo>
                  <a:lnTo>
                    <a:pt x="3237" y="10025"/>
                  </a:lnTo>
                  <a:lnTo>
                    <a:pt x="3080" y="10142"/>
                  </a:lnTo>
                  <a:lnTo>
                    <a:pt x="2923" y="10240"/>
                  </a:lnTo>
                  <a:lnTo>
                    <a:pt x="2747" y="10319"/>
                  </a:lnTo>
                  <a:lnTo>
                    <a:pt x="2570" y="10378"/>
                  </a:lnTo>
                  <a:lnTo>
                    <a:pt x="2394" y="10397"/>
                  </a:lnTo>
                  <a:lnTo>
                    <a:pt x="2198" y="10397"/>
                  </a:lnTo>
                  <a:lnTo>
                    <a:pt x="2001" y="10378"/>
                  </a:lnTo>
                  <a:lnTo>
                    <a:pt x="1766" y="10299"/>
                  </a:lnTo>
                  <a:lnTo>
                    <a:pt x="1531" y="10201"/>
                  </a:lnTo>
                  <a:lnTo>
                    <a:pt x="1315" y="10084"/>
                  </a:lnTo>
                  <a:lnTo>
                    <a:pt x="1119" y="9927"/>
                  </a:lnTo>
                  <a:lnTo>
                    <a:pt x="942" y="9730"/>
                  </a:lnTo>
                  <a:lnTo>
                    <a:pt x="805" y="9534"/>
                  </a:lnTo>
                  <a:lnTo>
                    <a:pt x="667" y="9318"/>
                  </a:lnTo>
                  <a:lnTo>
                    <a:pt x="569" y="9083"/>
                  </a:lnTo>
                  <a:lnTo>
                    <a:pt x="510" y="8828"/>
                  </a:lnTo>
                  <a:lnTo>
                    <a:pt x="491" y="8553"/>
                  </a:lnTo>
                  <a:lnTo>
                    <a:pt x="510" y="8279"/>
                  </a:lnTo>
                  <a:lnTo>
                    <a:pt x="569" y="8024"/>
                  </a:lnTo>
                  <a:lnTo>
                    <a:pt x="667" y="7749"/>
                  </a:lnTo>
                  <a:lnTo>
                    <a:pt x="824" y="7494"/>
                  </a:lnTo>
                  <a:lnTo>
                    <a:pt x="1001" y="7219"/>
                  </a:lnTo>
                  <a:lnTo>
                    <a:pt x="1217" y="6984"/>
                  </a:lnTo>
                  <a:lnTo>
                    <a:pt x="1491" y="6670"/>
                  </a:lnTo>
                  <a:lnTo>
                    <a:pt x="1707" y="6356"/>
                  </a:lnTo>
                  <a:lnTo>
                    <a:pt x="1864" y="6082"/>
                  </a:lnTo>
                  <a:lnTo>
                    <a:pt x="2001" y="5787"/>
                  </a:lnTo>
                  <a:lnTo>
                    <a:pt x="2080" y="5513"/>
                  </a:lnTo>
                  <a:lnTo>
                    <a:pt x="2139" y="5258"/>
                  </a:lnTo>
                  <a:lnTo>
                    <a:pt x="2158" y="5003"/>
                  </a:lnTo>
                  <a:lnTo>
                    <a:pt x="2139" y="4748"/>
                  </a:lnTo>
                  <a:lnTo>
                    <a:pt x="2099" y="4512"/>
                  </a:lnTo>
                  <a:lnTo>
                    <a:pt x="2041" y="4296"/>
                  </a:lnTo>
                  <a:lnTo>
                    <a:pt x="1962" y="4061"/>
                  </a:lnTo>
                  <a:lnTo>
                    <a:pt x="1864" y="3865"/>
                  </a:lnTo>
                  <a:lnTo>
                    <a:pt x="1648" y="3453"/>
                  </a:lnTo>
                  <a:lnTo>
                    <a:pt x="1432" y="3100"/>
                  </a:lnTo>
                  <a:lnTo>
                    <a:pt x="1158" y="2649"/>
                  </a:lnTo>
                  <a:lnTo>
                    <a:pt x="1060" y="2452"/>
                  </a:lnTo>
                  <a:lnTo>
                    <a:pt x="981" y="2276"/>
                  </a:lnTo>
                  <a:lnTo>
                    <a:pt x="942" y="2099"/>
                  </a:lnTo>
                  <a:lnTo>
                    <a:pt x="922" y="1923"/>
                  </a:lnTo>
                  <a:lnTo>
                    <a:pt x="942" y="1766"/>
                  </a:lnTo>
                  <a:lnTo>
                    <a:pt x="1001" y="1609"/>
                  </a:lnTo>
                  <a:lnTo>
                    <a:pt x="1119" y="1413"/>
                  </a:lnTo>
                  <a:lnTo>
                    <a:pt x="1256" y="1256"/>
                  </a:lnTo>
                  <a:lnTo>
                    <a:pt x="1432" y="1079"/>
                  </a:lnTo>
                  <a:lnTo>
                    <a:pt x="1609" y="942"/>
                  </a:lnTo>
                  <a:lnTo>
                    <a:pt x="1825" y="824"/>
                  </a:lnTo>
                  <a:lnTo>
                    <a:pt x="2060" y="707"/>
                  </a:lnTo>
                  <a:lnTo>
                    <a:pt x="2296" y="628"/>
                  </a:lnTo>
                  <a:lnTo>
                    <a:pt x="2570" y="550"/>
                  </a:lnTo>
                  <a:lnTo>
                    <a:pt x="2766" y="510"/>
                  </a:lnTo>
                  <a:lnTo>
                    <a:pt x="2982" y="491"/>
                  </a:lnTo>
                  <a:close/>
                  <a:moveTo>
                    <a:pt x="3178" y="0"/>
                  </a:moveTo>
                  <a:lnTo>
                    <a:pt x="2904" y="20"/>
                  </a:lnTo>
                  <a:lnTo>
                    <a:pt x="2688" y="40"/>
                  </a:lnTo>
                  <a:lnTo>
                    <a:pt x="2472" y="79"/>
                  </a:lnTo>
                  <a:lnTo>
                    <a:pt x="2158" y="157"/>
                  </a:lnTo>
                  <a:lnTo>
                    <a:pt x="1844" y="255"/>
                  </a:lnTo>
                  <a:lnTo>
                    <a:pt x="1570" y="393"/>
                  </a:lnTo>
                  <a:lnTo>
                    <a:pt x="1315" y="550"/>
                  </a:lnTo>
                  <a:lnTo>
                    <a:pt x="1079" y="726"/>
                  </a:lnTo>
                  <a:lnTo>
                    <a:pt x="883" y="942"/>
                  </a:lnTo>
                  <a:lnTo>
                    <a:pt x="707" y="1158"/>
                  </a:lnTo>
                  <a:lnTo>
                    <a:pt x="569" y="1393"/>
                  </a:lnTo>
                  <a:lnTo>
                    <a:pt x="510" y="1511"/>
                  </a:lnTo>
                  <a:lnTo>
                    <a:pt x="471" y="1648"/>
                  </a:lnTo>
                  <a:lnTo>
                    <a:pt x="452" y="1766"/>
                  </a:lnTo>
                  <a:lnTo>
                    <a:pt x="432" y="1903"/>
                  </a:lnTo>
                  <a:lnTo>
                    <a:pt x="432" y="2021"/>
                  </a:lnTo>
                  <a:lnTo>
                    <a:pt x="452" y="2158"/>
                  </a:lnTo>
                  <a:lnTo>
                    <a:pt x="510" y="2394"/>
                  </a:lnTo>
                  <a:lnTo>
                    <a:pt x="609" y="2649"/>
                  </a:lnTo>
                  <a:lnTo>
                    <a:pt x="726" y="2884"/>
                  </a:lnTo>
                  <a:lnTo>
                    <a:pt x="1021" y="3355"/>
                  </a:lnTo>
                  <a:lnTo>
                    <a:pt x="1236" y="3708"/>
                  </a:lnTo>
                  <a:lnTo>
                    <a:pt x="1413" y="4061"/>
                  </a:lnTo>
                  <a:lnTo>
                    <a:pt x="1511" y="4238"/>
                  </a:lnTo>
                  <a:lnTo>
                    <a:pt x="1570" y="4434"/>
                  </a:lnTo>
                  <a:lnTo>
                    <a:pt x="1629" y="4630"/>
                  </a:lnTo>
                  <a:lnTo>
                    <a:pt x="1648" y="4826"/>
                  </a:lnTo>
                  <a:lnTo>
                    <a:pt x="1668" y="5022"/>
                  </a:lnTo>
                  <a:lnTo>
                    <a:pt x="1648" y="5218"/>
                  </a:lnTo>
                  <a:lnTo>
                    <a:pt x="1609" y="5434"/>
                  </a:lnTo>
                  <a:lnTo>
                    <a:pt x="1531" y="5670"/>
                  </a:lnTo>
                  <a:lnTo>
                    <a:pt x="1413" y="5885"/>
                  </a:lnTo>
                  <a:lnTo>
                    <a:pt x="1276" y="6140"/>
                  </a:lnTo>
                  <a:lnTo>
                    <a:pt x="1079" y="6376"/>
                  </a:lnTo>
                  <a:lnTo>
                    <a:pt x="864" y="6631"/>
                  </a:lnTo>
                  <a:lnTo>
                    <a:pt x="687" y="6847"/>
                  </a:lnTo>
                  <a:lnTo>
                    <a:pt x="530" y="7043"/>
                  </a:lnTo>
                  <a:lnTo>
                    <a:pt x="393" y="7239"/>
                  </a:lnTo>
                  <a:lnTo>
                    <a:pt x="295" y="7435"/>
                  </a:lnTo>
                  <a:lnTo>
                    <a:pt x="197" y="7612"/>
                  </a:lnTo>
                  <a:lnTo>
                    <a:pt x="138" y="7808"/>
                  </a:lnTo>
                  <a:lnTo>
                    <a:pt x="79" y="7984"/>
                  </a:lnTo>
                  <a:lnTo>
                    <a:pt x="40" y="8141"/>
                  </a:lnTo>
                  <a:lnTo>
                    <a:pt x="20" y="8318"/>
                  </a:lnTo>
                  <a:lnTo>
                    <a:pt x="0" y="8475"/>
                  </a:lnTo>
                  <a:lnTo>
                    <a:pt x="20" y="8769"/>
                  </a:lnTo>
                  <a:lnTo>
                    <a:pt x="59" y="9024"/>
                  </a:lnTo>
                  <a:lnTo>
                    <a:pt x="118" y="9240"/>
                  </a:lnTo>
                  <a:lnTo>
                    <a:pt x="236" y="9534"/>
                  </a:lnTo>
                  <a:lnTo>
                    <a:pt x="393" y="9809"/>
                  </a:lnTo>
                  <a:lnTo>
                    <a:pt x="589" y="10064"/>
                  </a:lnTo>
                  <a:lnTo>
                    <a:pt x="805" y="10280"/>
                  </a:lnTo>
                  <a:lnTo>
                    <a:pt x="1040" y="10476"/>
                  </a:lnTo>
                  <a:lnTo>
                    <a:pt x="1315" y="10633"/>
                  </a:lnTo>
                  <a:lnTo>
                    <a:pt x="1609" y="10770"/>
                  </a:lnTo>
                  <a:lnTo>
                    <a:pt x="1903" y="10849"/>
                  </a:lnTo>
                  <a:lnTo>
                    <a:pt x="2099" y="10868"/>
                  </a:lnTo>
                  <a:lnTo>
                    <a:pt x="2296" y="10888"/>
                  </a:lnTo>
                  <a:lnTo>
                    <a:pt x="2492" y="10868"/>
                  </a:lnTo>
                  <a:lnTo>
                    <a:pt x="2708" y="10849"/>
                  </a:lnTo>
                  <a:lnTo>
                    <a:pt x="2904" y="10790"/>
                  </a:lnTo>
                  <a:lnTo>
                    <a:pt x="3080" y="10711"/>
                  </a:lnTo>
                  <a:lnTo>
                    <a:pt x="3276" y="10613"/>
                  </a:lnTo>
                  <a:lnTo>
                    <a:pt x="3433" y="10476"/>
                  </a:lnTo>
                  <a:lnTo>
                    <a:pt x="3610" y="10339"/>
                  </a:lnTo>
                  <a:lnTo>
                    <a:pt x="3747" y="10182"/>
                  </a:lnTo>
                  <a:lnTo>
                    <a:pt x="3943" y="9946"/>
                  </a:lnTo>
                  <a:lnTo>
                    <a:pt x="4120" y="9691"/>
                  </a:lnTo>
                  <a:lnTo>
                    <a:pt x="4453" y="9201"/>
                  </a:lnTo>
                  <a:lnTo>
                    <a:pt x="4709" y="8710"/>
                  </a:lnTo>
                  <a:lnTo>
                    <a:pt x="4944" y="8279"/>
                  </a:lnTo>
                  <a:lnTo>
                    <a:pt x="5179" y="7847"/>
                  </a:lnTo>
                  <a:lnTo>
                    <a:pt x="5376" y="7514"/>
                  </a:lnTo>
                  <a:lnTo>
                    <a:pt x="5474" y="7357"/>
                  </a:lnTo>
                  <a:lnTo>
                    <a:pt x="5572" y="7259"/>
                  </a:lnTo>
                  <a:lnTo>
                    <a:pt x="5670" y="7180"/>
                  </a:lnTo>
                  <a:lnTo>
                    <a:pt x="5768" y="7141"/>
                  </a:lnTo>
                  <a:lnTo>
                    <a:pt x="5827" y="7141"/>
                  </a:lnTo>
                  <a:lnTo>
                    <a:pt x="5905" y="7161"/>
                  </a:lnTo>
                  <a:lnTo>
                    <a:pt x="6062" y="7239"/>
                  </a:lnTo>
                  <a:lnTo>
                    <a:pt x="6239" y="7376"/>
                  </a:lnTo>
                  <a:lnTo>
                    <a:pt x="6435" y="7573"/>
                  </a:lnTo>
                  <a:lnTo>
                    <a:pt x="6611" y="7729"/>
                  </a:lnTo>
                  <a:lnTo>
                    <a:pt x="6808" y="7867"/>
                  </a:lnTo>
                  <a:lnTo>
                    <a:pt x="7023" y="7965"/>
                  </a:lnTo>
                  <a:lnTo>
                    <a:pt x="7278" y="8043"/>
                  </a:lnTo>
                  <a:lnTo>
                    <a:pt x="7514" y="8063"/>
                  </a:lnTo>
                  <a:lnTo>
                    <a:pt x="7788" y="8083"/>
                  </a:lnTo>
                  <a:lnTo>
                    <a:pt x="8063" y="8043"/>
                  </a:lnTo>
                  <a:lnTo>
                    <a:pt x="8338" y="7984"/>
                  </a:lnTo>
                  <a:lnTo>
                    <a:pt x="8671" y="7867"/>
                  </a:lnTo>
                  <a:lnTo>
                    <a:pt x="8985" y="7710"/>
                  </a:lnTo>
                  <a:lnTo>
                    <a:pt x="9299" y="7514"/>
                  </a:lnTo>
                  <a:lnTo>
                    <a:pt x="9456" y="7396"/>
                  </a:lnTo>
                  <a:lnTo>
                    <a:pt x="9593" y="7278"/>
                  </a:lnTo>
                  <a:lnTo>
                    <a:pt x="9730" y="7141"/>
                  </a:lnTo>
                  <a:lnTo>
                    <a:pt x="9868" y="6984"/>
                  </a:lnTo>
                  <a:lnTo>
                    <a:pt x="9986" y="6827"/>
                  </a:lnTo>
                  <a:lnTo>
                    <a:pt x="10084" y="6670"/>
                  </a:lnTo>
                  <a:lnTo>
                    <a:pt x="10182" y="6494"/>
                  </a:lnTo>
                  <a:lnTo>
                    <a:pt x="10280" y="6297"/>
                  </a:lnTo>
                  <a:lnTo>
                    <a:pt x="10339" y="6101"/>
                  </a:lnTo>
                  <a:lnTo>
                    <a:pt x="10397" y="5905"/>
                  </a:lnTo>
                  <a:lnTo>
                    <a:pt x="10437" y="5591"/>
                  </a:lnTo>
                  <a:lnTo>
                    <a:pt x="10456" y="5415"/>
                  </a:lnTo>
                  <a:lnTo>
                    <a:pt x="10437" y="5218"/>
                  </a:lnTo>
                  <a:lnTo>
                    <a:pt x="10417" y="5022"/>
                  </a:lnTo>
                  <a:lnTo>
                    <a:pt x="10378" y="4826"/>
                  </a:lnTo>
                  <a:lnTo>
                    <a:pt x="10339" y="4610"/>
                  </a:lnTo>
                  <a:lnTo>
                    <a:pt x="10260" y="4395"/>
                  </a:lnTo>
                  <a:lnTo>
                    <a:pt x="10162" y="4159"/>
                  </a:lnTo>
                  <a:lnTo>
                    <a:pt x="10044" y="3943"/>
                  </a:lnTo>
                  <a:lnTo>
                    <a:pt x="9887" y="3688"/>
                  </a:lnTo>
                  <a:lnTo>
                    <a:pt x="9711" y="3453"/>
                  </a:lnTo>
                  <a:lnTo>
                    <a:pt x="9515" y="3198"/>
                  </a:lnTo>
                  <a:lnTo>
                    <a:pt x="9279" y="2943"/>
                  </a:lnTo>
                  <a:lnTo>
                    <a:pt x="9005" y="2688"/>
                  </a:lnTo>
                  <a:lnTo>
                    <a:pt x="8710" y="2413"/>
                  </a:lnTo>
                  <a:lnTo>
                    <a:pt x="8142" y="1982"/>
                  </a:lnTo>
                  <a:lnTo>
                    <a:pt x="7612" y="1589"/>
                  </a:lnTo>
                  <a:lnTo>
                    <a:pt x="7102" y="1236"/>
                  </a:lnTo>
                  <a:lnTo>
                    <a:pt x="6592" y="962"/>
                  </a:lnTo>
                  <a:lnTo>
                    <a:pt x="6121" y="707"/>
                  </a:lnTo>
                  <a:lnTo>
                    <a:pt x="5670" y="510"/>
                  </a:lnTo>
                  <a:lnTo>
                    <a:pt x="5238" y="353"/>
                  </a:lnTo>
                  <a:lnTo>
                    <a:pt x="4846" y="216"/>
                  </a:lnTo>
                  <a:lnTo>
                    <a:pt x="4453" y="118"/>
                  </a:lnTo>
                  <a:lnTo>
                    <a:pt x="4100" y="59"/>
                  </a:lnTo>
                  <a:lnTo>
                    <a:pt x="3767" y="20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1987555" y="2583398"/>
              <a:ext cx="297484" cy="282321"/>
            </a:xfrm>
            <a:custGeom>
              <a:avLst/>
              <a:gdLst/>
              <a:ahLst/>
              <a:cxnLst/>
              <a:rect l="l" t="t" r="r" b="b"/>
              <a:pathLst>
                <a:path w="8063" h="7652" extrusionOk="0">
                  <a:moveTo>
                    <a:pt x="3158" y="1"/>
                  </a:moveTo>
                  <a:lnTo>
                    <a:pt x="3021" y="21"/>
                  </a:lnTo>
                  <a:lnTo>
                    <a:pt x="2884" y="60"/>
                  </a:lnTo>
                  <a:lnTo>
                    <a:pt x="2746" y="99"/>
                  </a:lnTo>
                  <a:lnTo>
                    <a:pt x="2609" y="158"/>
                  </a:lnTo>
                  <a:lnTo>
                    <a:pt x="2472" y="236"/>
                  </a:lnTo>
                  <a:lnTo>
                    <a:pt x="2197" y="413"/>
                  </a:lnTo>
                  <a:lnTo>
                    <a:pt x="1942" y="629"/>
                  </a:lnTo>
                  <a:lnTo>
                    <a:pt x="1687" y="903"/>
                  </a:lnTo>
                  <a:lnTo>
                    <a:pt x="1452" y="1237"/>
                  </a:lnTo>
                  <a:lnTo>
                    <a:pt x="1216" y="1610"/>
                  </a:lnTo>
                  <a:lnTo>
                    <a:pt x="942" y="2080"/>
                  </a:lnTo>
                  <a:lnTo>
                    <a:pt x="706" y="2532"/>
                  </a:lnTo>
                  <a:lnTo>
                    <a:pt x="530" y="2963"/>
                  </a:lnTo>
                  <a:lnTo>
                    <a:pt x="373" y="3375"/>
                  </a:lnTo>
                  <a:lnTo>
                    <a:pt x="235" y="3767"/>
                  </a:lnTo>
                  <a:lnTo>
                    <a:pt x="137" y="4121"/>
                  </a:lnTo>
                  <a:lnTo>
                    <a:pt x="79" y="4454"/>
                  </a:lnTo>
                  <a:lnTo>
                    <a:pt x="20" y="4788"/>
                  </a:lnTo>
                  <a:lnTo>
                    <a:pt x="0" y="5082"/>
                  </a:lnTo>
                  <a:lnTo>
                    <a:pt x="0" y="5356"/>
                  </a:lnTo>
                  <a:lnTo>
                    <a:pt x="0" y="5592"/>
                  </a:lnTo>
                  <a:lnTo>
                    <a:pt x="20" y="5827"/>
                  </a:lnTo>
                  <a:lnTo>
                    <a:pt x="59" y="6043"/>
                  </a:lnTo>
                  <a:lnTo>
                    <a:pt x="98" y="6220"/>
                  </a:lnTo>
                  <a:lnTo>
                    <a:pt x="196" y="6533"/>
                  </a:lnTo>
                  <a:lnTo>
                    <a:pt x="275" y="6730"/>
                  </a:lnTo>
                  <a:lnTo>
                    <a:pt x="392" y="6926"/>
                  </a:lnTo>
                  <a:lnTo>
                    <a:pt x="490" y="7083"/>
                  </a:lnTo>
                  <a:lnTo>
                    <a:pt x="628" y="7240"/>
                  </a:lnTo>
                  <a:lnTo>
                    <a:pt x="765" y="7357"/>
                  </a:lnTo>
                  <a:lnTo>
                    <a:pt x="902" y="7475"/>
                  </a:lnTo>
                  <a:lnTo>
                    <a:pt x="1059" y="7554"/>
                  </a:lnTo>
                  <a:lnTo>
                    <a:pt x="1236" y="7632"/>
                  </a:lnTo>
                  <a:lnTo>
                    <a:pt x="1354" y="7652"/>
                  </a:lnTo>
                  <a:lnTo>
                    <a:pt x="1471" y="7652"/>
                  </a:lnTo>
                  <a:lnTo>
                    <a:pt x="1609" y="7612"/>
                  </a:lnTo>
                  <a:lnTo>
                    <a:pt x="1726" y="7554"/>
                  </a:lnTo>
                  <a:lnTo>
                    <a:pt x="1864" y="7475"/>
                  </a:lnTo>
                  <a:lnTo>
                    <a:pt x="2001" y="7357"/>
                  </a:lnTo>
                  <a:lnTo>
                    <a:pt x="2315" y="7102"/>
                  </a:lnTo>
                  <a:lnTo>
                    <a:pt x="2589" y="6867"/>
                  </a:lnTo>
                  <a:lnTo>
                    <a:pt x="2884" y="6632"/>
                  </a:lnTo>
                  <a:lnTo>
                    <a:pt x="3041" y="6533"/>
                  </a:lnTo>
                  <a:lnTo>
                    <a:pt x="3198" y="6435"/>
                  </a:lnTo>
                  <a:lnTo>
                    <a:pt x="3394" y="6357"/>
                  </a:lnTo>
                  <a:lnTo>
                    <a:pt x="3570" y="6298"/>
                  </a:lnTo>
                  <a:lnTo>
                    <a:pt x="3767" y="6239"/>
                  </a:lnTo>
                  <a:lnTo>
                    <a:pt x="3982" y="6220"/>
                  </a:lnTo>
                  <a:lnTo>
                    <a:pt x="4198" y="6239"/>
                  </a:lnTo>
                  <a:lnTo>
                    <a:pt x="4433" y="6259"/>
                  </a:lnTo>
                  <a:lnTo>
                    <a:pt x="4689" y="6337"/>
                  </a:lnTo>
                  <a:lnTo>
                    <a:pt x="4944" y="6435"/>
                  </a:lnTo>
                  <a:lnTo>
                    <a:pt x="5218" y="6573"/>
                  </a:lnTo>
                  <a:lnTo>
                    <a:pt x="5512" y="6749"/>
                  </a:lnTo>
                  <a:lnTo>
                    <a:pt x="5748" y="6887"/>
                  </a:lnTo>
                  <a:lnTo>
                    <a:pt x="5964" y="6985"/>
                  </a:lnTo>
                  <a:lnTo>
                    <a:pt x="6199" y="7063"/>
                  </a:lnTo>
                  <a:lnTo>
                    <a:pt x="6415" y="7102"/>
                  </a:lnTo>
                  <a:lnTo>
                    <a:pt x="6631" y="7122"/>
                  </a:lnTo>
                  <a:lnTo>
                    <a:pt x="6846" y="7102"/>
                  </a:lnTo>
                  <a:lnTo>
                    <a:pt x="7043" y="7044"/>
                  </a:lnTo>
                  <a:lnTo>
                    <a:pt x="7239" y="6965"/>
                  </a:lnTo>
                  <a:lnTo>
                    <a:pt x="7415" y="6867"/>
                  </a:lnTo>
                  <a:lnTo>
                    <a:pt x="7572" y="6749"/>
                  </a:lnTo>
                  <a:lnTo>
                    <a:pt x="7710" y="6592"/>
                  </a:lnTo>
                  <a:lnTo>
                    <a:pt x="7827" y="6435"/>
                  </a:lnTo>
                  <a:lnTo>
                    <a:pt x="7925" y="6259"/>
                  </a:lnTo>
                  <a:lnTo>
                    <a:pt x="7984" y="6082"/>
                  </a:lnTo>
                  <a:lnTo>
                    <a:pt x="8043" y="5886"/>
                  </a:lnTo>
                  <a:lnTo>
                    <a:pt x="8063" y="5690"/>
                  </a:lnTo>
                  <a:lnTo>
                    <a:pt x="8063" y="5533"/>
                  </a:lnTo>
                  <a:lnTo>
                    <a:pt x="8023" y="5396"/>
                  </a:lnTo>
                  <a:lnTo>
                    <a:pt x="7984" y="5258"/>
                  </a:lnTo>
                  <a:lnTo>
                    <a:pt x="7925" y="5121"/>
                  </a:lnTo>
                  <a:lnTo>
                    <a:pt x="7847" y="5003"/>
                  </a:lnTo>
                  <a:lnTo>
                    <a:pt x="7749" y="4886"/>
                  </a:lnTo>
                  <a:lnTo>
                    <a:pt x="7631" y="4788"/>
                  </a:lnTo>
                  <a:lnTo>
                    <a:pt x="7494" y="4689"/>
                  </a:lnTo>
                  <a:lnTo>
                    <a:pt x="7082" y="4474"/>
                  </a:lnTo>
                  <a:lnTo>
                    <a:pt x="6670" y="4297"/>
                  </a:lnTo>
                  <a:lnTo>
                    <a:pt x="6278" y="4160"/>
                  </a:lnTo>
                  <a:lnTo>
                    <a:pt x="5885" y="4023"/>
                  </a:lnTo>
                  <a:lnTo>
                    <a:pt x="5434" y="3866"/>
                  </a:lnTo>
                  <a:lnTo>
                    <a:pt x="5218" y="3787"/>
                  </a:lnTo>
                  <a:lnTo>
                    <a:pt x="5042" y="3709"/>
                  </a:lnTo>
                  <a:lnTo>
                    <a:pt x="4885" y="3611"/>
                  </a:lnTo>
                  <a:lnTo>
                    <a:pt x="4767" y="3512"/>
                  </a:lnTo>
                  <a:lnTo>
                    <a:pt x="4669" y="3375"/>
                  </a:lnTo>
                  <a:lnTo>
                    <a:pt x="4590" y="3238"/>
                  </a:lnTo>
                  <a:lnTo>
                    <a:pt x="4571" y="3100"/>
                  </a:lnTo>
                  <a:lnTo>
                    <a:pt x="4571" y="2963"/>
                  </a:lnTo>
                  <a:lnTo>
                    <a:pt x="4590" y="2826"/>
                  </a:lnTo>
                  <a:lnTo>
                    <a:pt x="4649" y="2689"/>
                  </a:lnTo>
                  <a:lnTo>
                    <a:pt x="4708" y="2571"/>
                  </a:lnTo>
                  <a:lnTo>
                    <a:pt x="4767" y="2453"/>
                  </a:lnTo>
                  <a:lnTo>
                    <a:pt x="4924" y="2237"/>
                  </a:lnTo>
                  <a:lnTo>
                    <a:pt x="4983" y="2120"/>
                  </a:lnTo>
                  <a:lnTo>
                    <a:pt x="5042" y="2002"/>
                  </a:lnTo>
                  <a:lnTo>
                    <a:pt x="5081" y="1884"/>
                  </a:lnTo>
                  <a:lnTo>
                    <a:pt x="5081" y="1727"/>
                  </a:lnTo>
                  <a:lnTo>
                    <a:pt x="5081" y="1590"/>
                  </a:lnTo>
                  <a:lnTo>
                    <a:pt x="5061" y="1433"/>
                  </a:lnTo>
                  <a:lnTo>
                    <a:pt x="5002" y="1276"/>
                  </a:lnTo>
                  <a:lnTo>
                    <a:pt x="4944" y="1119"/>
                  </a:lnTo>
                  <a:lnTo>
                    <a:pt x="4826" y="923"/>
                  </a:lnTo>
                  <a:lnTo>
                    <a:pt x="4689" y="727"/>
                  </a:lnTo>
                  <a:lnTo>
                    <a:pt x="4532" y="550"/>
                  </a:lnTo>
                  <a:lnTo>
                    <a:pt x="4335" y="374"/>
                  </a:lnTo>
                  <a:lnTo>
                    <a:pt x="4139" y="236"/>
                  </a:lnTo>
                  <a:lnTo>
                    <a:pt x="3904" y="119"/>
                  </a:lnTo>
                  <a:lnTo>
                    <a:pt x="3649" y="40"/>
                  </a:lnTo>
                  <a:lnTo>
                    <a:pt x="3511" y="21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1969440" y="2565319"/>
              <a:ext cx="333715" cy="318515"/>
            </a:xfrm>
            <a:custGeom>
              <a:avLst/>
              <a:gdLst/>
              <a:ahLst/>
              <a:cxnLst/>
              <a:rect l="l" t="t" r="r" b="b"/>
              <a:pathLst>
                <a:path w="9045" h="8633" extrusionOk="0">
                  <a:moveTo>
                    <a:pt x="3865" y="491"/>
                  </a:moveTo>
                  <a:lnTo>
                    <a:pt x="4002" y="511"/>
                  </a:lnTo>
                  <a:lnTo>
                    <a:pt x="4140" y="530"/>
                  </a:lnTo>
                  <a:lnTo>
                    <a:pt x="4395" y="609"/>
                  </a:lnTo>
                  <a:lnTo>
                    <a:pt x="4630" y="726"/>
                  </a:lnTo>
                  <a:lnTo>
                    <a:pt x="4826" y="864"/>
                  </a:lnTo>
                  <a:lnTo>
                    <a:pt x="5023" y="1040"/>
                  </a:lnTo>
                  <a:lnTo>
                    <a:pt x="5180" y="1217"/>
                  </a:lnTo>
                  <a:lnTo>
                    <a:pt x="5317" y="1413"/>
                  </a:lnTo>
                  <a:lnTo>
                    <a:pt x="5435" y="1609"/>
                  </a:lnTo>
                  <a:lnTo>
                    <a:pt x="5493" y="1766"/>
                  </a:lnTo>
                  <a:lnTo>
                    <a:pt x="5552" y="1923"/>
                  </a:lnTo>
                  <a:lnTo>
                    <a:pt x="5572" y="2080"/>
                  </a:lnTo>
                  <a:lnTo>
                    <a:pt x="5572" y="2217"/>
                  </a:lnTo>
                  <a:lnTo>
                    <a:pt x="5572" y="2374"/>
                  </a:lnTo>
                  <a:lnTo>
                    <a:pt x="5533" y="2492"/>
                  </a:lnTo>
                  <a:lnTo>
                    <a:pt x="5474" y="2610"/>
                  </a:lnTo>
                  <a:lnTo>
                    <a:pt x="5415" y="2727"/>
                  </a:lnTo>
                  <a:lnTo>
                    <a:pt x="5258" y="2943"/>
                  </a:lnTo>
                  <a:lnTo>
                    <a:pt x="5199" y="3061"/>
                  </a:lnTo>
                  <a:lnTo>
                    <a:pt x="5140" y="3179"/>
                  </a:lnTo>
                  <a:lnTo>
                    <a:pt x="5081" y="3316"/>
                  </a:lnTo>
                  <a:lnTo>
                    <a:pt x="5062" y="3453"/>
                  </a:lnTo>
                  <a:lnTo>
                    <a:pt x="5062" y="3590"/>
                  </a:lnTo>
                  <a:lnTo>
                    <a:pt x="5081" y="3728"/>
                  </a:lnTo>
                  <a:lnTo>
                    <a:pt x="5160" y="3865"/>
                  </a:lnTo>
                  <a:lnTo>
                    <a:pt x="5258" y="4002"/>
                  </a:lnTo>
                  <a:lnTo>
                    <a:pt x="5376" y="4101"/>
                  </a:lnTo>
                  <a:lnTo>
                    <a:pt x="5533" y="4199"/>
                  </a:lnTo>
                  <a:lnTo>
                    <a:pt x="5709" y="4277"/>
                  </a:lnTo>
                  <a:lnTo>
                    <a:pt x="5925" y="4356"/>
                  </a:lnTo>
                  <a:lnTo>
                    <a:pt x="6376" y="4513"/>
                  </a:lnTo>
                  <a:lnTo>
                    <a:pt x="6769" y="4650"/>
                  </a:lnTo>
                  <a:lnTo>
                    <a:pt x="7161" y="4787"/>
                  </a:lnTo>
                  <a:lnTo>
                    <a:pt x="7573" y="4964"/>
                  </a:lnTo>
                  <a:lnTo>
                    <a:pt x="7985" y="5179"/>
                  </a:lnTo>
                  <a:lnTo>
                    <a:pt x="8122" y="5278"/>
                  </a:lnTo>
                  <a:lnTo>
                    <a:pt x="8240" y="5376"/>
                  </a:lnTo>
                  <a:lnTo>
                    <a:pt x="8338" y="5493"/>
                  </a:lnTo>
                  <a:lnTo>
                    <a:pt x="8416" y="5611"/>
                  </a:lnTo>
                  <a:lnTo>
                    <a:pt x="8475" y="5748"/>
                  </a:lnTo>
                  <a:lnTo>
                    <a:pt x="8514" y="5886"/>
                  </a:lnTo>
                  <a:lnTo>
                    <a:pt x="8554" y="6023"/>
                  </a:lnTo>
                  <a:lnTo>
                    <a:pt x="8554" y="6180"/>
                  </a:lnTo>
                  <a:lnTo>
                    <a:pt x="8534" y="6376"/>
                  </a:lnTo>
                  <a:lnTo>
                    <a:pt x="8475" y="6572"/>
                  </a:lnTo>
                  <a:lnTo>
                    <a:pt x="8416" y="6749"/>
                  </a:lnTo>
                  <a:lnTo>
                    <a:pt x="8318" y="6925"/>
                  </a:lnTo>
                  <a:lnTo>
                    <a:pt x="8201" y="7082"/>
                  </a:lnTo>
                  <a:lnTo>
                    <a:pt x="8063" y="7239"/>
                  </a:lnTo>
                  <a:lnTo>
                    <a:pt x="7906" y="7357"/>
                  </a:lnTo>
                  <a:lnTo>
                    <a:pt x="7730" y="7455"/>
                  </a:lnTo>
                  <a:lnTo>
                    <a:pt x="7534" y="7534"/>
                  </a:lnTo>
                  <a:lnTo>
                    <a:pt x="7337" y="7592"/>
                  </a:lnTo>
                  <a:lnTo>
                    <a:pt x="7122" y="7612"/>
                  </a:lnTo>
                  <a:lnTo>
                    <a:pt x="6906" y="7592"/>
                  </a:lnTo>
                  <a:lnTo>
                    <a:pt x="6690" y="7553"/>
                  </a:lnTo>
                  <a:lnTo>
                    <a:pt x="6455" y="7475"/>
                  </a:lnTo>
                  <a:lnTo>
                    <a:pt x="6239" y="7377"/>
                  </a:lnTo>
                  <a:lnTo>
                    <a:pt x="6003" y="7239"/>
                  </a:lnTo>
                  <a:lnTo>
                    <a:pt x="5709" y="7063"/>
                  </a:lnTo>
                  <a:lnTo>
                    <a:pt x="5435" y="6925"/>
                  </a:lnTo>
                  <a:lnTo>
                    <a:pt x="5180" y="6827"/>
                  </a:lnTo>
                  <a:lnTo>
                    <a:pt x="4924" y="6749"/>
                  </a:lnTo>
                  <a:lnTo>
                    <a:pt x="4689" y="6729"/>
                  </a:lnTo>
                  <a:lnTo>
                    <a:pt x="4473" y="6710"/>
                  </a:lnTo>
                  <a:lnTo>
                    <a:pt x="4258" y="6729"/>
                  </a:lnTo>
                  <a:lnTo>
                    <a:pt x="4061" y="6788"/>
                  </a:lnTo>
                  <a:lnTo>
                    <a:pt x="3885" y="6847"/>
                  </a:lnTo>
                  <a:lnTo>
                    <a:pt x="3689" y="6925"/>
                  </a:lnTo>
                  <a:lnTo>
                    <a:pt x="3532" y="7023"/>
                  </a:lnTo>
                  <a:lnTo>
                    <a:pt x="3375" y="7122"/>
                  </a:lnTo>
                  <a:lnTo>
                    <a:pt x="3080" y="7357"/>
                  </a:lnTo>
                  <a:lnTo>
                    <a:pt x="2806" y="7592"/>
                  </a:lnTo>
                  <a:lnTo>
                    <a:pt x="2492" y="7847"/>
                  </a:lnTo>
                  <a:lnTo>
                    <a:pt x="2355" y="7965"/>
                  </a:lnTo>
                  <a:lnTo>
                    <a:pt x="2217" y="8044"/>
                  </a:lnTo>
                  <a:lnTo>
                    <a:pt x="2100" y="8102"/>
                  </a:lnTo>
                  <a:lnTo>
                    <a:pt x="1962" y="8142"/>
                  </a:lnTo>
                  <a:lnTo>
                    <a:pt x="1845" y="8142"/>
                  </a:lnTo>
                  <a:lnTo>
                    <a:pt x="1727" y="8122"/>
                  </a:lnTo>
                  <a:lnTo>
                    <a:pt x="1550" y="8044"/>
                  </a:lnTo>
                  <a:lnTo>
                    <a:pt x="1393" y="7965"/>
                  </a:lnTo>
                  <a:lnTo>
                    <a:pt x="1256" y="7847"/>
                  </a:lnTo>
                  <a:lnTo>
                    <a:pt x="1119" y="7730"/>
                  </a:lnTo>
                  <a:lnTo>
                    <a:pt x="981" y="7573"/>
                  </a:lnTo>
                  <a:lnTo>
                    <a:pt x="883" y="7416"/>
                  </a:lnTo>
                  <a:lnTo>
                    <a:pt x="766" y="7220"/>
                  </a:lnTo>
                  <a:lnTo>
                    <a:pt x="687" y="7023"/>
                  </a:lnTo>
                  <a:lnTo>
                    <a:pt x="589" y="6710"/>
                  </a:lnTo>
                  <a:lnTo>
                    <a:pt x="550" y="6533"/>
                  </a:lnTo>
                  <a:lnTo>
                    <a:pt x="511" y="6317"/>
                  </a:lnTo>
                  <a:lnTo>
                    <a:pt x="491" y="6082"/>
                  </a:lnTo>
                  <a:lnTo>
                    <a:pt x="491" y="5846"/>
                  </a:lnTo>
                  <a:lnTo>
                    <a:pt x="491" y="5572"/>
                  </a:lnTo>
                  <a:lnTo>
                    <a:pt x="511" y="5278"/>
                  </a:lnTo>
                  <a:lnTo>
                    <a:pt x="570" y="4944"/>
                  </a:lnTo>
                  <a:lnTo>
                    <a:pt x="628" y="4611"/>
                  </a:lnTo>
                  <a:lnTo>
                    <a:pt x="726" y="4257"/>
                  </a:lnTo>
                  <a:lnTo>
                    <a:pt x="864" y="3865"/>
                  </a:lnTo>
                  <a:lnTo>
                    <a:pt x="1021" y="3453"/>
                  </a:lnTo>
                  <a:lnTo>
                    <a:pt x="1197" y="3022"/>
                  </a:lnTo>
                  <a:lnTo>
                    <a:pt x="1433" y="2570"/>
                  </a:lnTo>
                  <a:lnTo>
                    <a:pt x="1707" y="2100"/>
                  </a:lnTo>
                  <a:lnTo>
                    <a:pt x="1943" y="1727"/>
                  </a:lnTo>
                  <a:lnTo>
                    <a:pt x="2178" y="1393"/>
                  </a:lnTo>
                  <a:lnTo>
                    <a:pt x="2433" y="1119"/>
                  </a:lnTo>
                  <a:lnTo>
                    <a:pt x="2688" y="903"/>
                  </a:lnTo>
                  <a:lnTo>
                    <a:pt x="2963" y="726"/>
                  </a:lnTo>
                  <a:lnTo>
                    <a:pt x="3100" y="648"/>
                  </a:lnTo>
                  <a:lnTo>
                    <a:pt x="3237" y="589"/>
                  </a:lnTo>
                  <a:lnTo>
                    <a:pt x="3375" y="550"/>
                  </a:lnTo>
                  <a:lnTo>
                    <a:pt x="3512" y="511"/>
                  </a:lnTo>
                  <a:lnTo>
                    <a:pt x="3649" y="491"/>
                  </a:lnTo>
                  <a:close/>
                  <a:moveTo>
                    <a:pt x="3630" y="1"/>
                  </a:moveTo>
                  <a:lnTo>
                    <a:pt x="3336" y="59"/>
                  </a:lnTo>
                  <a:lnTo>
                    <a:pt x="3179" y="99"/>
                  </a:lnTo>
                  <a:lnTo>
                    <a:pt x="3022" y="158"/>
                  </a:lnTo>
                  <a:lnTo>
                    <a:pt x="2845" y="236"/>
                  </a:lnTo>
                  <a:lnTo>
                    <a:pt x="2688" y="314"/>
                  </a:lnTo>
                  <a:lnTo>
                    <a:pt x="2512" y="432"/>
                  </a:lnTo>
                  <a:lnTo>
                    <a:pt x="2335" y="550"/>
                  </a:lnTo>
                  <a:lnTo>
                    <a:pt x="2158" y="707"/>
                  </a:lnTo>
                  <a:lnTo>
                    <a:pt x="1982" y="883"/>
                  </a:lnTo>
                  <a:lnTo>
                    <a:pt x="1805" y="1080"/>
                  </a:lnTo>
                  <a:lnTo>
                    <a:pt x="1629" y="1315"/>
                  </a:lnTo>
                  <a:lnTo>
                    <a:pt x="1452" y="1570"/>
                  </a:lnTo>
                  <a:lnTo>
                    <a:pt x="1276" y="1845"/>
                  </a:lnTo>
                  <a:lnTo>
                    <a:pt x="1001" y="2355"/>
                  </a:lnTo>
                  <a:lnTo>
                    <a:pt x="746" y="2845"/>
                  </a:lnTo>
                  <a:lnTo>
                    <a:pt x="550" y="3316"/>
                  </a:lnTo>
                  <a:lnTo>
                    <a:pt x="393" y="3747"/>
                  </a:lnTo>
                  <a:lnTo>
                    <a:pt x="256" y="4159"/>
                  </a:lnTo>
                  <a:lnTo>
                    <a:pt x="158" y="4552"/>
                  </a:lnTo>
                  <a:lnTo>
                    <a:pt x="79" y="4924"/>
                  </a:lnTo>
                  <a:lnTo>
                    <a:pt x="20" y="5278"/>
                  </a:lnTo>
                  <a:lnTo>
                    <a:pt x="1" y="5591"/>
                  </a:lnTo>
                  <a:lnTo>
                    <a:pt x="1" y="5886"/>
                  </a:lnTo>
                  <a:lnTo>
                    <a:pt x="1" y="6160"/>
                  </a:lnTo>
                  <a:lnTo>
                    <a:pt x="40" y="6415"/>
                  </a:lnTo>
                  <a:lnTo>
                    <a:pt x="79" y="6651"/>
                  </a:lnTo>
                  <a:lnTo>
                    <a:pt x="118" y="6847"/>
                  </a:lnTo>
                  <a:lnTo>
                    <a:pt x="236" y="7200"/>
                  </a:lnTo>
                  <a:lnTo>
                    <a:pt x="334" y="7455"/>
                  </a:lnTo>
                  <a:lnTo>
                    <a:pt x="471" y="7690"/>
                  </a:lnTo>
                  <a:lnTo>
                    <a:pt x="628" y="7887"/>
                  </a:lnTo>
                  <a:lnTo>
                    <a:pt x="785" y="8083"/>
                  </a:lnTo>
                  <a:lnTo>
                    <a:pt x="962" y="8240"/>
                  </a:lnTo>
                  <a:lnTo>
                    <a:pt x="1158" y="8377"/>
                  </a:lnTo>
                  <a:lnTo>
                    <a:pt x="1354" y="8495"/>
                  </a:lnTo>
                  <a:lnTo>
                    <a:pt x="1570" y="8573"/>
                  </a:lnTo>
                  <a:lnTo>
                    <a:pt x="1727" y="8612"/>
                  </a:lnTo>
                  <a:lnTo>
                    <a:pt x="1884" y="8632"/>
                  </a:lnTo>
                  <a:lnTo>
                    <a:pt x="2060" y="8612"/>
                  </a:lnTo>
                  <a:lnTo>
                    <a:pt x="2237" y="8573"/>
                  </a:lnTo>
                  <a:lnTo>
                    <a:pt x="2394" y="8495"/>
                  </a:lnTo>
                  <a:lnTo>
                    <a:pt x="2551" y="8416"/>
                  </a:lnTo>
                  <a:lnTo>
                    <a:pt x="2688" y="8318"/>
                  </a:lnTo>
                  <a:lnTo>
                    <a:pt x="2845" y="8201"/>
                  </a:lnTo>
                  <a:lnTo>
                    <a:pt x="3139" y="7945"/>
                  </a:lnTo>
                  <a:lnTo>
                    <a:pt x="3394" y="7730"/>
                  </a:lnTo>
                  <a:lnTo>
                    <a:pt x="3649" y="7534"/>
                  </a:lnTo>
                  <a:lnTo>
                    <a:pt x="3787" y="7435"/>
                  </a:lnTo>
                  <a:lnTo>
                    <a:pt x="3924" y="7357"/>
                  </a:lnTo>
                  <a:lnTo>
                    <a:pt x="4061" y="7298"/>
                  </a:lnTo>
                  <a:lnTo>
                    <a:pt x="4199" y="7239"/>
                  </a:lnTo>
                  <a:lnTo>
                    <a:pt x="4356" y="7220"/>
                  </a:lnTo>
                  <a:lnTo>
                    <a:pt x="4532" y="7200"/>
                  </a:lnTo>
                  <a:lnTo>
                    <a:pt x="4709" y="7200"/>
                  </a:lnTo>
                  <a:lnTo>
                    <a:pt x="4885" y="7239"/>
                  </a:lnTo>
                  <a:lnTo>
                    <a:pt x="5081" y="7298"/>
                  </a:lnTo>
                  <a:lnTo>
                    <a:pt x="5278" y="7377"/>
                  </a:lnTo>
                  <a:lnTo>
                    <a:pt x="5493" y="7494"/>
                  </a:lnTo>
                  <a:lnTo>
                    <a:pt x="5729" y="7632"/>
                  </a:lnTo>
                  <a:lnTo>
                    <a:pt x="5925" y="7749"/>
                  </a:lnTo>
                  <a:lnTo>
                    <a:pt x="6102" y="7847"/>
                  </a:lnTo>
                  <a:lnTo>
                    <a:pt x="6278" y="7945"/>
                  </a:lnTo>
                  <a:lnTo>
                    <a:pt x="6455" y="8004"/>
                  </a:lnTo>
                  <a:lnTo>
                    <a:pt x="6612" y="8044"/>
                  </a:lnTo>
                  <a:lnTo>
                    <a:pt x="6788" y="8083"/>
                  </a:lnTo>
                  <a:lnTo>
                    <a:pt x="7082" y="8102"/>
                  </a:lnTo>
                  <a:lnTo>
                    <a:pt x="7357" y="8083"/>
                  </a:lnTo>
                  <a:lnTo>
                    <a:pt x="7592" y="8044"/>
                  </a:lnTo>
                  <a:lnTo>
                    <a:pt x="7789" y="7965"/>
                  </a:lnTo>
                  <a:lnTo>
                    <a:pt x="7965" y="7887"/>
                  </a:lnTo>
                  <a:lnTo>
                    <a:pt x="8181" y="7749"/>
                  </a:lnTo>
                  <a:lnTo>
                    <a:pt x="8397" y="7592"/>
                  </a:lnTo>
                  <a:lnTo>
                    <a:pt x="8573" y="7396"/>
                  </a:lnTo>
                  <a:lnTo>
                    <a:pt x="8730" y="7180"/>
                  </a:lnTo>
                  <a:lnTo>
                    <a:pt x="8848" y="6945"/>
                  </a:lnTo>
                  <a:lnTo>
                    <a:pt x="8946" y="6710"/>
                  </a:lnTo>
                  <a:lnTo>
                    <a:pt x="9005" y="6455"/>
                  </a:lnTo>
                  <a:lnTo>
                    <a:pt x="9044" y="6200"/>
                  </a:lnTo>
                  <a:lnTo>
                    <a:pt x="9024" y="5984"/>
                  </a:lnTo>
                  <a:lnTo>
                    <a:pt x="8985" y="5768"/>
                  </a:lnTo>
                  <a:lnTo>
                    <a:pt x="8926" y="5572"/>
                  </a:lnTo>
                  <a:lnTo>
                    <a:pt x="8848" y="5376"/>
                  </a:lnTo>
                  <a:lnTo>
                    <a:pt x="8730" y="5199"/>
                  </a:lnTo>
                  <a:lnTo>
                    <a:pt x="8593" y="5042"/>
                  </a:lnTo>
                  <a:lnTo>
                    <a:pt x="8416" y="4885"/>
                  </a:lnTo>
                  <a:lnTo>
                    <a:pt x="8240" y="4768"/>
                  </a:lnTo>
                  <a:lnTo>
                    <a:pt x="8004" y="4650"/>
                  </a:lnTo>
                  <a:lnTo>
                    <a:pt x="7789" y="4532"/>
                  </a:lnTo>
                  <a:lnTo>
                    <a:pt x="7337" y="4336"/>
                  </a:lnTo>
                  <a:lnTo>
                    <a:pt x="6925" y="4179"/>
                  </a:lnTo>
                  <a:lnTo>
                    <a:pt x="6533" y="4061"/>
                  </a:lnTo>
                  <a:lnTo>
                    <a:pt x="6180" y="3944"/>
                  </a:lnTo>
                  <a:lnTo>
                    <a:pt x="5886" y="3826"/>
                  </a:lnTo>
                  <a:lnTo>
                    <a:pt x="5768" y="3767"/>
                  </a:lnTo>
                  <a:lnTo>
                    <a:pt x="5670" y="3708"/>
                  </a:lnTo>
                  <a:lnTo>
                    <a:pt x="5591" y="3649"/>
                  </a:lnTo>
                  <a:lnTo>
                    <a:pt x="5552" y="3571"/>
                  </a:lnTo>
                  <a:lnTo>
                    <a:pt x="5552" y="3512"/>
                  </a:lnTo>
                  <a:lnTo>
                    <a:pt x="5572" y="3414"/>
                  </a:lnTo>
                  <a:lnTo>
                    <a:pt x="5650" y="3237"/>
                  </a:lnTo>
                  <a:lnTo>
                    <a:pt x="5807" y="3022"/>
                  </a:lnTo>
                  <a:lnTo>
                    <a:pt x="5905" y="2865"/>
                  </a:lnTo>
                  <a:lnTo>
                    <a:pt x="5984" y="2668"/>
                  </a:lnTo>
                  <a:lnTo>
                    <a:pt x="6043" y="2472"/>
                  </a:lnTo>
                  <a:lnTo>
                    <a:pt x="6062" y="2276"/>
                  </a:lnTo>
                  <a:lnTo>
                    <a:pt x="6062" y="2060"/>
                  </a:lnTo>
                  <a:lnTo>
                    <a:pt x="6023" y="1845"/>
                  </a:lnTo>
                  <a:lnTo>
                    <a:pt x="5964" y="1629"/>
                  </a:lnTo>
                  <a:lnTo>
                    <a:pt x="5866" y="1393"/>
                  </a:lnTo>
                  <a:lnTo>
                    <a:pt x="5748" y="1158"/>
                  </a:lnTo>
                  <a:lnTo>
                    <a:pt x="5572" y="903"/>
                  </a:lnTo>
                  <a:lnTo>
                    <a:pt x="5356" y="687"/>
                  </a:lnTo>
                  <a:lnTo>
                    <a:pt x="5121" y="471"/>
                  </a:lnTo>
                  <a:lnTo>
                    <a:pt x="4846" y="295"/>
                  </a:lnTo>
                  <a:lnTo>
                    <a:pt x="4709" y="216"/>
                  </a:lnTo>
                  <a:lnTo>
                    <a:pt x="4552" y="158"/>
                  </a:lnTo>
                  <a:lnTo>
                    <a:pt x="4395" y="99"/>
                  </a:lnTo>
                  <a:lnTo>
                    <a:pt x="4238" y="59"/>
                  </a:lnTo>
                  <a:lnTo>
                    <a:pt x="4061" y="20"/>
                  </a:lnTo>
                  <a:lnTo>
                    <a:pt x="3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2575243" y="2869291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2010687" y="1704761"/>
              <a:ext cx="62279" cy="62279"/>
            </a:xfrm>
            <a:custGeom>
              <a:avLst/>
              <a:gdLst/>
              <a:ahLst/>
              <a:cxnLst/>
              <a:rect l="l" t="t" r="r" b="b"/>
              <a:pathLst>
                <a:path w="1688" h="1688" extrusionOk="0">
                  <a:moveTo>
                    <a:pt x="1158" y="1"/>
                  </a:moveTo>
                  <a:lnTo>
                    <a:pt x="1060" y="20"/>
                  </a:lnTo>
                  <a:lnTo>
                    <a:pt x="962" y="79"/>
                  </a:lnTo>
                  <a:lnTo>
                    <a:pt x="707" y="256"/>
                  </a:lnTo>
                  <a:lnTo>
                    <a:pt x="472" y="452"/>
                  </a:lnTo>
                  <a:lnTo>
                    <a:pt x="275" y="668"/>
                  </a:lnTo>
                  <a:lnTo>
                    <a:pt x="79" y="923"/>
                  </a:lnTo>
                  <a:lnTo>
                    <a:pt x="40" y="1021"/>
                  </a:lnTo>
                  <a:lnTo>
                    <a:pt x="1" y="1119"/>
                  </a:lnTo>
                  <a:lnTo>
                    <a:pt x="1" y="1217"/>
                  </a:lnTo>
                  <a:lnTo>
                    <a:pt x="20" y="1315"/>
                  </a:lnTo>
                  <a:lnTo>
                    <a:pt x="60" y="1394"/>
                  </a:lnTo>
                  <a:lnTo>
                    <a:pt x="118" y="1472"/>
                  </a:lnTo>
                  <a:lnTo>
                    <a:pt x="177" y="1531"/>
                  </a:lnTo>
                  <a:lnTo>
                    <a:pt x="256" y="1590"/>
                  </a:lnTo>
                  <a:lnTo>
                    <a:pt x="354" y="1629"/>
                  </a:lnTo>
                  <a:lnTo>
                    <a:pt x="452" y="1668"/>
                  </a:lnTo>
                  <a:lnTo>
                    <a:pt x="530" y="1688"/>
                  </a:lnTo>
                  <a:lnTo>
                    <a:pt x="629" y="1668"/>
                  </a:lnTo>
                  <a:lnTo>
                    <a:pt x="727" y="1649"/>
                  </a:lnTo>
                  <a:lnTo>
                    <a:pt x="825" y="1609"/>
                  </a:lnTo>
                  <a:lnTo>
                    <a:pt x="903" y="1531"/>
                  </a:lnTo>
                  <a:lnTo>
                    <a:pt x="982" y="1433"/>
                  </a:lnTo>
                  <a:lnTo>
                    <a:pt x="1080" y="1296"/>
                  </a:lnTo>
                  <a:lnTo>
                    <a:pt x="1197" y="1158"/>
                  </a:lnTo>
                  <a:lnTo>
                    <a:pt x="1315" y="1041"/>
                  </a:lnTo>
                  <a:lnTo>
                    <a:pt x="1472" y="923"/>
                  </a:lnTo>
                  <a:lnTo>
                    <a:pt x="1551" y="864"/>
                  </a:lnTo>
                  <a:lnTo>
                    <a:pt x="1609" y="786"/>
                  </a:lnTo>
                  <a:lnTo>
                    <a:pt x="1668" y="687"/>
                  </a:lnTo>
                  <a:lnTo>
                    <a:pt x="1688" y="609"/>
                  </a:lnTo>
                  <a:lnTo>
                    <a:pt x="1688" y="511"/>
                  </a:lnTo>
                  <a:lnTo>
                    <a:pt x="1688" y="413"/>
                  </a:lnTo>
                  <a:lnTo>
                    <a:pt x="1668" y="334"/>
                  </a:lnTo>
                  <a:lnTo>
                    <a:pt x="1629" y="256"/>
                  </a:lnTo>
                  <a:lnTo>
                    <a:pt x="1570" y="177"/>
                  </a:lnTo>
                  <a:lnTo>
                    <a:pt x="1511" y="99"/>
                  </a:lnTo>
                  <a:lnTo>
                    <a:pt x="1433" y="60"/>
                  </a:lnTo>
                  <a:lnTo>
                    <a:pt x="1354" y="2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1857244" y="2002977"/>
              <a:ext cx="53608" cy="62980"/>
            </a:xfrm>
            <a:custGeom>
              <a:avLst/>
              <a:gdLst/>
              <a:ahLst/>
              <a:cxnLst/>
              <a:rect l="l" t="t" r="r" b="b"/>
              <a:pathLst>
                <a:path w="1453" h="1707" extrusionOk="0">
                  <a:moveTo>
                    <a:pt x="550" y="0"/>
                  </a:moveTo>
                  <a:lnTo>
                    <a:pt x="452" y="20"/>
                  </a:lnTo>
                  <a:lnTo>
                    <a:pt x="354" y="59"/>
                  </a:lnTo>
                  <a:lnTo>
                    <a:pt x="256" y="118"/>
                  </a:lnTo>
                  <a:lnTo>
                    <a:pt x="178" y="196"/>
                  </a:lnTo>
                  <a:lnTo>
                    <a:pt x="119" y="275"/>
                  </a:lnTo>
                  <a:lnTo>
                    <a:pt x="60" y="353"/>
                  </a:lnTo>
                  <a:lnTo>
                    <a:pt x="21" y="471"/>
                  </a:lnTo>
                  <a:lnTo>
                    <a:pt x="1" y="569"/>
                  </a:lnTo>
                  <a:lnTo>
                    <a:pt x="1" y="667"/>
                  </a:lnTo>
                  <a:lnTo>
                    <a:pt x="21" y="785"/>
                  </a:lnTo>
                  <a:lnTo>
                    <a:pt x="79" y="883"/>
                  </a:lnTo>
                  <a:lnTo>
                    <a:pt x="158" y="981"/>
                  </a:lnTo>
                  <a:lnTo>
                    <a:pt x="276" y="1099"/>
                  </a:lnTo>
                  <a:lnTo>
                    <a:pt x="374" y="1236"/>
                  </a:lnTo>
                  <a:lnTo>
                    <a:pt x="550" y="1491"/>
                  </a:lnTo>
                  <a:lnTo>
                    <a:pt x="609" y="1550"/>
                  </a:lnTo>
                  <a:lnTo>
                    <a:pt x="668" y="1609"/>
                  </a:lnTo>
                  <a:lnTo>
                    <a:pt x="805" y="1668"/>
                  </a:lnTo>
                  <a:lnTo>
                    <a:pt x="943" y="1707"/>
                  </a:lnTo>
                  <a:lnTo>
                    <a:pt x="1100" y="1687"/>
                  </a:lnTo>
                  <a:lnTo>
                    <a:pt x="1237" y="1648"/>
                  </a:lnTo>
                  <a:lnTo>
                    <a:pt x="1296" y="1589"/>
                  </a:lnTo>
                  <a:lnTo>
                    <a:pt x="1335" y="1550"/>
                  </a:lnTo>
                  <a:lnTo>
                    <a:pt x="1394" y="1491"/>
                  </a:lnTo>
                  <a:lnTo>
                    <a:pt x="1413" y="1413"/>
                  </a:lnTo>
                  <a:lnTo>
                    <a:pt x="1433" y="1334"/>
                  </a:lnTo>
                  <a:lnTo>
                    <a:pt x="1453" y="1236"/>
                  </a:lnTo>
                  <a:lnTo>
                    <a:pt x="1453" y="1079"/>
                  </a:lnTo>
                  <a:lnTo>
                    <a:pt x="1433" y="942"/>
                  </a:lnTo>
                  <a:lnTo>
                    <a:pt x="1394" y="785"/>
                  </a:lnTo>
                  <a:lnTo>
                    <a:pt x="1335" y="667"/>
                  </a:lnTo>
                  <a:lnTo>
                    <a:pt x="1256" y="530"/>
                  </a:lnTo>
                  <a:lnTo>
                    <a:pt x="1178" y="412"/>
                  </a:lnTo>
                  <a:lnTo>
                    <a:pt x="982" y="177"/>
                  </a:lnTo>
                  <a:lnTo>
                    <a:pt x="864" y="98"/>
                  </a:lnTo>
                  <a:lnTo>
                    <a:pt x="766" y="39"/>
                  </a:lnTo>
                  <a:lnTo>
                    <a:pt x="668" y="20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>
              <a:off x="1614074" y="2589190"/>
              <a:ext cx="72425" cy="76041"/>
            </a:xfrm>
            <a:custGeom>
              <a:avLst/>
              <a:gdLst/>
              <a:ahLst/>
              <a:cxnLst/>
              <a:rect l="l" t="t" r="r" b="b"/>
              <a:pathLst>
                <a:path w="1963" h="2061" extrusionOk="0">
                  <a:moveTo>
                    <a:pt x="687" y="1"/>
                  </a:moveTo>
                  <a:lnTo>
                    <a:pt x="550" y="21"/>
                  </a:lnTo>
                  <a:lnTo>
                    <a:pt x="413" y="60"/>
                  </a:lnTo>
                  <a:lnTo>
                    <a:pt x="295" y="119"/>
                  </a:lnTo>
                  <a:lnTo>
                    <a:pt x="197" y="197"/>
                  </a:lnTo>
                  <a:lnTo>
                    <a:pt x="118" y="315"/>
                  </a:lnTo>
                  <a:lnTo>
                    <a:pt x="40" y="433"/>
                  </a:lnTo>
                  <a:lnTo>
                    <a:pt x="20" y="550"/>
                  </a:lnTo>
                  <a:lnTo>
                    <a:pt x="1" y="688"/>
                  </a:lnTo>
                  <a:lnTo>
                    <a:pt x="20" y="805"/>
                  </a:lnTo>
                  <a:lnTo>
                    <a:pt x="59" y="943"/>
                  </a:lnTo>
                  <a:lnTo>
                    <a:pt x="118" y="1060"/>
                  </a:lnTo>
                  <a:lnTo>
                    <a:pt x="197" y="1178"/>
                  </a:lnTo>
                  <a:lnTo>
                    <a:pt x="511" y="1511"/>
                  </a:lnTo>
                  <a:lnTo>
                    <a:pt x="707" y="1688"/>
                  </a:lnTo>
                  <a:lnTo>
                    <a:pt x="923" y="1865"/>
                  </a:lnTo>
                  <a:lnTo>
                    <a:pt x="1040" y="1943"/>
                  </a:lnTo>
                  <a:lnTo>
                    <a:pt x="1158" y="2002"/>
                  </a:lnTo>
                  <a:lnTo>
                    <a:pt x="1276" y="2041"/>
                  </a:lnTo>
                  <a:lnTo>
                    <a:pt x="1374" y="2061"/>
                  </a:lnTo>
                  <a:lnTo>
                    <a:pt x="1492" y="2061"/>
                  </a:lnTo>
                  <a:lnTo>
                    <a:pt x="1609" y="2041"/>
                  </a:lnTo>
                  <a:lnTo>
                    <a:pt x="1707" y="1982"/>
                  </a:lnTo>
                  <a:lnTo>
                    <a:pt x="1805" y="1904"/>
                  </a:lnTo>
                  <a:lnTo>
                    <a:pt x="1884" y="1806"/>
                  </a:lnTo>
                  <a:lnTo>
                    <a:pt x="1943" y="1708"/>
                  </a:lnTo>
                  <a:lnTo>
                    <a:pt x="1962" y="1590"/>
                  </a:lnTo>
                  <a:lnTo>
                    <a:pt x="1962" y="1472"/>
                  </a:lnTo>
                  <a:lnTo>
                    <a:pt x="1943" y="1355"/>
                  </a:lnTo>
                  <a:lnTo>
                    <a:pt x="1923" y="1237"/>
                  </a:lnTo>
                  <a:lnTo>
                    <a:pt x="1864" y="1119"/>
                  </a:lnTo>
                  <a:lnTo>
                    <a:pt x="1805" y="1001"/>
                  </a:lnTo>
                  <a:lnTo>
                    <a:pt x="1648" y="766"/>
                  </a:lnTo>
                  <a:lnTo>
                    <a:pt x="1472" y="550"/>
                  </a:lnTo>
                  <a:lnTo>
                    <a:pt x="1178" y="197"/>
                  </a:lnTo>
                  <a:lnTo>
                    <a:pt x="1060" y="119"/>
                  </a:lnTo>
                  <a:lnTo>
                    <a:pt x="942" y="40"/>
                  </a:lnTo>
                  <a:lnTo>
                    <a:pt x="825" y="2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2077282" y="2188961"/>
              <a:ext cx="71687" cy="100650"/>
            </a:xfrm>
            <a:custGeom>
              <a:avLst/>
              <a:gdLst/>
              <a:ahLst/>
              <a:cxnLst/>
              <a:rect l="l" t="t" r="r" b="b"/>
              <a:pathLst>
                <a:path w="1943" h="2728" extrusionOk="0">
                  <a:moveTo>
                    <a:pt x="1217" y="1"/>
                  </a:moveTo>
                  <a:lnTo>
                    <a:pt x="1099" y="20"/>
                  </a:lnTo>
                  <a:lnTo>
                    <a:pt x="1001" y="40"/>
                  </a:lnTo>
                  <a:lnTo>
                    <a:pt x="883" y="99"/>
                  </a:lnTo>
                  <a:lnTo>
                    <a:pt x="805" y="158"/>
                  </a:lnTo>
                  <a:lnTo>
                    <a:pt x="726" y="256"/>
                  </a:lnTo>
                  <a:lnTo>
                    <a:pt x="668" y="354"/>
                  </a:lnTo>
                  <a:lnTo>
                    <a:pt x="609" y="491"/>
                  </a:lnTo>
                  <a:lnTo>
                    <a:pt x="530" y="766"/>
                  </a:lnTo>
                  <a:lnTo>
                    <a:pt x="432" y="1021"/>
                  </a:lnTo>
                  <a:lnTo>
                    <a:pt x="295" y="1276"/>
                  </a:lnTo>
                  <a:lnTo>
                    <a:pt x="118" y="1531"/>
                  </a:lnTo>
                  <a:lnTo>
                    <a:pt x="40" y="1668"/>
                  </a:lnTo>
                  <a:lnTo>
                    <a:pt x="20" y="1825"/>
                  </a:lnTo>
                  <a:lnTo>
                    <a:pt x="1" y="1982"/>
                  </a:lnTo>
                  <a:lnTo>
                    <a:pt x="40" y="2119"/>
                  </a:lnTo>
                  <a:lnTo>
                    <a:pt x="99" y="2276"/>
                  </a:lnTo>
                  <a:lnTo>
                    <a:pt x="177" y="2414"/>
                  </a:lnTo>
                  <a:lnTo>
                    <a:pt x="275" y="2531"/>
                  </a:lnTo>
                  <a:lnTo>
                    <a:pt x="413" y="2610"/>
                  </a:lnTo>
                  <a:lnTo>
                    <a:pt x="550" y="2688"/>
                  </a:lnTo>
                  <a:lnTo>
                    <a:pt x="707" y="2708"/>
                  </a:lnTo>
                  <a:lnTo>
                    <a:pt x="864" y="2727"/>
                  </a:lnTo>
                  <a:lnTo>
                    <a:pt x="1001" y="2688"/>
                  </a:lnTo>
                  <a:lnTo>
                    <a:pt x="1138" y="2629"/>
                  </a:lnTo>
                  <a:lnTo>
                    <a:pt x="1276" y="2551"/>
                  </a:lnTo>
                  <a:lnTo>
                    <a:pt x="1393" y="2453"/>
                  </a:lnTo>
                  <a:lnTo>
                    <a:pt x="1491" y="2335"/>
                  </a:lnTo>
                  <a:lnTo>
                    <a:pt x="1609" y="2139"/>
                  </a:lnTo>
                  <a:lnTo>
                    <a:pt x="1707" y="1943"/>
                  </a:lnTo>
                  <a:lnTo>
                    <a:pt x="1786" y="1747"/>
                  </a:lnTo>
                  <a:lnTo>
                    <a:pt x="1845" y="1531"/>
                  </a:lnTo>
                  <a:lnTo>
                    <a:pt x="1903" y="1335"/>
                  </a:lnTo>
                  <a:lnTo>
                    <a:pt x="1923" y="1119"/>
                  </a:lnTo>
                  <a:lnTo>
                    <a:pt x="1943" y="883"/>
                  </a:lnTo>
                  <a:lnTo>
                    <a:pt x="1943" y="668"/>
                  </a:lnTo>
                  <a:lnTo>
                    <a:pt x="1923" y="530"/>
                  </a:lnTo>
                  <a:lnTo>
                    <a:pt x="1884" y="413"/>
                  </a:lnTo>
                  <a:lnTo>
                    <a:pt x="1825" y="315"/>
                  </a:lnTo>
                  <a:lnTo>
                    <a:pt x="1746" y="216"/>
                  </a:lnTo>
                  <a:lnTo>
                    <a:pt x="1668" y="138"/>
                  </a:lnTo>
                  <a:lnTo>
                    <a:pt x="1550" y="79"/>
                  </a:lnTo>
                  <a:lnTo>
                    <a:pt x="1452" y="40"/>
                  </a:lnTo>
                  <a:lnTo>
                    <a:pt x="1335" y="20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2495625" y="2615274"/>
              <a:ext cx="81796" cy="102789"/>
            </a:xfrm>
            <a:custGeom>
              <a:avLst/>
              <a:gdLst/>
              <a:ahLst/>
              <a:cxnLst/>
              <a:rect l="l" t="t" r="r" b="b"/>
              <a:pathLst>
                <a:path w="2217" h="2786" extrusionOk="0">
                  <a:moveTo>
                    <a:pt x="706" y="0"/>
                  </a:moveTo>
                  <a:lnTo>
                    <a:pt x="589" y="20"/>
                  </a:lnTo>
                  <a:lnTo>
                    <a:pt x="471" y="59"/>
                  </a:lnTo>
                  <a:lnTo>
                    <a:pt x="353" y="98"/>
                  </a:lnTo>
                  <a:lnTo>
                    <a:pt x="255" y="177"/>
                  </a:lnTo>
                  <a:lnTo>
                    <a:pt x="157" y="275"/>
                  </a:lnTo>
                  <a:lnTo>
                    <a:pt x="98" y="373"/>
                  </a:lnTo>
                  <a:lnTo>
                    <a:pt x="39" y="491"/>
                  </a:lnTo>
                  <a:lnTo>
                    <a:pt x="20" y="608"/>
                  </a:lnTo>
                  <a:lnTo>
                    <a:pt x="0" y="746"/>
                  </a:lnTo>
                  <a:lnTo>
                    <a:pt x="39" y="883"/>
                  </a:lnTo>
                  <a:lnTo>
                    <a:pt x="79" y="1040"/>
                  </a:lnTo>
                  <a:lnTo>
                    <a:pt x="451" y="1805"/>
                  </a:lnTo>
                  <a:lnTo>
                    <a:pt x="569" y="2001"/>
                  </a:lnTo>
                  <a:lnTo>
                    <a:pt x="687" y="2197"/>
                  </a:lnTo>
                  <a:lnTo>
                    <a:pt x="961" y="2570"/>
                  </a:lnTo>
                  <a:lnTo>
                    <a:pt x="1060" y="2648"/>
                  </a:lnTo>
                  <a:lnTo>
                    <a:pt x="1158" y="2727"/>
                  </a:lnTo>
                  <a:lnTo>
                    <a:pt x="1256" y="2766"/>
                  </a:lnTo>
                  <a:lnTo>
                    <a:pt x="1373" y="2786"/>
                  </a:lnTo>
                  <a:lnTo>
                    <a:pt x="1491" y="2786"/>
                  </a:lnTo>
                  <a:lnTo>
                    <a:pt x="1609" y="2766"/>
                  </a:lnTo>
                  <a:lnTo>
                    <a:pt x="1727" y="2727"/>
                  </a:lnTo>
                  <a:lnTo>
                    <a:pt x="1844" y="2668"/>
                  </a:lnTo>
                  <a:lnTo>
                    <a:pt x="1942" y="2590"/>
                  </a:lnTo>
                  <a:lnTo>
                    <a:pt x="2021" y="2511"/>
                  </a:lnTo>
                  <a:lnTo>
                    <a:pt x="2099" y="2433"/>
                  </a:lnTo>
                  <a:lnTo>
                    <a:pt x="2158" y="2315"/>
                  </a:lnTo>
                  <a:lnTo>
                    <a:pt x="2197" y="2217"/>
                  </a:lnTo>
                  <a:lnTo>
                    <a:pt x="2217" y="2099"/>
                  </a:lnTo>
                  <a:lnTo>
                    <a:pt x="2217" y="1981"/>
                  </a:lnTo>
                  <a:lnTo>
                    <a:pt x="2178" y="1864"/>
                  </a:lnTo>
                  <a:lnTo>
                    <a:pt x="2001" y="1432"/>
                  </a:lnTo>
                  <a:lnTo>
                    <a:pt x="1903" y="1236"/>
                  </a:lnTo>
                  <a:lnTo>
                    <a:pt x="1766" y="1040"/>
                  </a:lnTo>
                  <a:lnTo>
                    <a:pt x="1295" y="334"/>
                  </a:lnTo>
                  <a:lnTo>
                    <a:pt x="1197" y="216"/>
                  </a:lnTo>
                  <a:lnTo>
                    <a:pt x="1079" y="118"/>
                  </a:lnTo>
                  <a:lnTo>
                    <a:pt x="961" y="59"/>
                  </a:lnTo>
                  <a:lnTo>
                    <a:pt x="824" y="20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>
              <a:off x="1986079" y="2962670"/>
              <a:ext cx="70248" cy="96296"/>
            </a:xfrm>
            <a:custGeom>
              <a:avLst/>
              <a:gdLst/>
              <a:ahLst/>
              <a:cxnLst/>
              <a:rect l="l" t="t" r="r" b="b"/>
              <a:pathLst>
                <a:path w="1904" h="2610" extrusionOk="0">
                  <a:moveTo>
                    <a:pt x="1060" y="0"/>
                  </a:moveTo>
                  <a:lnTo>
                    <a:pt x="923" y="20"/>
                  </a:lnTo>
                  <a:lnTo>
                    <a:pt x="805" y="79"/>
                  </a:lnTo>
                  <a:lnTo>
                    <a:pt x="687" y="138"/>
                  </a:lnTo>
                  <a:lnTo>
                    <a:pt x="609" y="236"/>
                  </a:lnTo>
                  <a:lnTo>
                    <a:pt x="530" y="353"/>
                  </a:lnTo>
                  <a:lnTo>
                    <a:pt x="197" y="1099"/>
                  </a:lnTo>
                  <a:lnTo>
                    <a:pt x="99" y="1354"/>
                  </a:lnTo>
                  <a:lnTo>
                    <a:pt x="20" y="1609"/>
                  </a:lnTo>
                  <a:lnTo>
                    <a:pt x="1" y="1746"/>
                  </a:lnTo>
                  <a:lnTo>
                    <a:pt x="1" y="1864"/>
                  </a:lnTo>
                  <a:lnTo>
                    <a:pt x="20" y="2001"/>
                  </a:lnTo>
                  <a:lnTo>
                    <a:pt x="40" y="2139"/>
                  </a:lnTo>
                  <a:lnTo>
                    <a:pt x="99" y="2296"/>
                  </a:lnTo>
                  <a:lnTo>
                    <a:pt x="197" y="2394"/>
                  </a:lnTo>
                  <a:lnTo>
                    <a:pt x="295" y="2492"/>
                  </a:lnTo>
                  <a:lnTo>
                    <a:pt x="432" y="2570"/>
                  </a:lnTo>
                  <a:lnTo>
                    <a:pt x="570" y="2609"/>
                  </a:lnTo>
                  <a:lnTo>
                    <a:pt x="707" y="2609"/>
                  </a:lnTo>
                  <a:lnTo>
                    <a:pt x="844" y="2590"/>
                  </a:lnTo>
                  <a:lnTo>
                    <a:pt x="982" y="2531"/>
                  </a:lnTo>
                  <a:lnTo>
                    <a:pt x="1099" y="2453"/>
                  </a:lnTo>
                  <a:lnTo>
                    <a:pt x="1197" y="2354"/>
                  </a:lnTo>
                  <a:lnTo>
                    <a:pt x="1296" y="2276"/>
                  </a:lnTo>
                  <a:lnTo>
                    <a:pt x="1374" y="2158"/>
                  </a:lnTo>
                  <a:lnTo>
                    <a:pt x="1492" y="1942"/>
                  </a:lnTo>
                  <a:lnTo>
                    <a:pt x="1590" y="1687"/>
                  </a:lnTo>
                  <a:lnTo>
                    <a:pt x="1864" y="903"/>
                  </a:lnTo>
                  <a:lnTo>
                    <a:pt x="1904" y="785"/>
                  </a:lnTo>
                  <a:lnTo>
                    <a:pt x="1904" y="648"/>
                  </a:lnTo>
                  <a:lnTo>
                    <a:pt x="1884" y="530"/>
                  </a:lnTo>
                  <a:lnTo>
                    <a:pt x="1825" y="393"/>
                  </a:lnTo>
                  <a:lnTo>
                    <a:pt x="1747" y="295"/>
                  </a:lnTo>
                  <a:lnTo>
                    <a:pt x="1668" y="177"/>
                  </a:lnTo>
                  <a:lnTo>
                    <a:pt x="1570" y="98"/>
                  </a:lnTo>
                  <a:lnTo>
                    <a:pt x="1452" y="40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>
              <a:off x="1374520" y="3262289"/>
              <a:ext cx="75303" cy="99912"/>
            </a:xfrm>
            <a:custGeom>
              <a:avLst/>
              <a:gdLst/>
              <a:ahLst/>
              <a:cxnLst/>
              <a:rect l="l" t="t" r="r" b="b"/>
              <a:pathLst>
                <a:path w="2041" h="2708" extrusionOk="0">
                  <a:moveTo>
                    <a:pt x="569" y="1"/>
                  </a:moveTo>
                  <a:lnTo>
                    <a:pt x="452" y="20"/>
                  </a:lnTo>
                  <a:lnTo>
                    <a:pt x="314" y="79"/>
                  </a:lnTo>
                  <a:lnTo>
                    <a:pt x="216" y="158"/>
                  </a:lnTo>
                  <a:lnTo>
                    <a:pt x="118" y="256"/>
                  </a:lnTo>
                  <a:lnTo>
                    <a:pt x="59" y="374"/>
                  </a:lnTo>
                  <a:lnTo>
                    <a:pt x="20" y="491"/>
                  </a:lnTo>
                  <a:lnTo>
                    <a:pt x="0" y="609"/>
                  </a:lnTo>
                  <a:lnTo>
                    <a:pt x="20" y="746"/>
                  </a:lnTo>
                  <a:lnTo>
                    <a:pt x="40" y="864"/>
                  </a:lnTo>
                  <a:lnTo>
                    <a:pt x="79" y="1001"/>
                  </a:lnTo>
                  <a:lnTo>
                    <a:pt x="236" y="1374"/>
                  </a:lnTo>
                  <a:lnTo>
                    <a:pt x="412" y="1786"/>
                  </a:lnTo>
                  <a:lnTo>
                    <a:pt x="491" y="2002"/>
                  </a:lnTo>
                  <a:lnTo>
                    <a:pt x="608" y="2178"/>
                  </a:lnTo>
                  <a:lnTo>
                    <a:pt x="726" y="2355"/>
                  </a:lnTo>
                  <a:lnTo>
                    <a:pt x="864" y="2512"/>
                  </a:lnTo>
                  <a:lnTo>
                    <a:pt x="942" y="2571"/>
                  </a:lnTo>
                  <a:lnTo>
                    <a:pt x="1040" y="2610"/>
                  </a:lnTo>
                  <a:lnTo>
                    <a:pt x="1119" y="2669"/>
                  </a:lnTo>
                  <a:lnTo>
                    <a:pt x="1217" y="2688"/>
                  </a:lnTo>
                  <a:lnTo>
                    <a:pt x="1315" y="2708"/>
                  </a:lnTo>
                  <a:lnTo>
                    <a:pt x="1413" y="2688"/>
                  </a:lnTo>
                  <a:lnTo>
                    <a:pt x="1530" y="2688"/>
                  </a:lnTo>
                  <a:lnTo>
                    <a:pt x="1629" y="2649"/>
                  </a:lnTo>
                  <a:lnTo>
                    <a:pt x="1707" y="2590"/>
                  </a:lnTo>
                  <a:lnTo>
                    <a:pt x="1786" y="2551"/>
                  </a:lnTo>
                  <a:lnTo>
                    <a:pt x="1864" y="2473"/>
                  </a:lnTo>
                  <a:lnTo>
                    <a:pt x="1923" y="2394"/>
                  </a:lnTo>
                  <a:lnTo>
                    <a:pt x="1982" y="2316"/>
                  </a:lnTo>
                  <a:lnTo>
                    <a:pt x="2021" y="2218"/>
                  </a:lnTo>
                  <a:lnTo>
                    <a:pt x="2041" y="2119"/>
                  </a:lnTo>
                  <a:lnTo>
                    <a:pt x="2041" y="2021"/>
                  </a:lnTo>
                  <a:lnTo>
                    <a:pt x="2001" y="1786"/>
                  </a:lnTo>
                  <a:lnTo>
                    <a:pt x="1942" y="1570"/>
                  </a:lnTo>
                  <a:lnTo>
                    <a:pt x="1844" y="1335"/>
                  </a:lnTo>
                  <a:lnTo>
                    <a:pt x="1727" y="1139"/>
                  </a:lnTo>
                  <a:lnTo>
                    <a:pt x="1491" y="727"/>
                  </a:lnTo>
                  <a:lnTo>
                    <a:pt x="1236" y="315"/>
                  </a:lnTo>
                  <a:lnTo>
                    <a:pt x="1158" y="217"/>
                  </a:lnTo>
                  <a:lnTo>
                    <a:pt x="1060" y="119"/>
                  </a:lnTo>
                  <a:lnTo>
                    <a:pt x="942" y="60"/>
                  </a:lnTo>
                  <a:lnTo>
                    <a:pt x="824" y="20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>
              <a:off x="1850013" y="3403446"/>
              <a:ext cx="83272" cy="61541"/>
            </a:xfrm>
            <a:custGeom>
              <a:avLst/>
              <a:gdLst/>
              <a:ahLst/>
              <a:cxnLst/>
              <a:rect l="l" t="t" r="r" b="b"/>
              <a:pathLst>
                <a:path w="2257" h="1668" extrusionOk="0">
                  <a:moveTo>
                    <a:pt x="1335" y="0"/>
                  </a:moveTo>
                  <a:lnTo>
                    <a:pt x="1158" y="20"/>
                  </a:lnTo>
                  <a:lnTo>
                    <a:pt x="962" y="59"/>
                  </a:lnTo>
                  <a:lnTo>
                    <a:pt x="570" y="177"/>
                  </a:lnTo>
                  <a:lnTo>
                    <a:pt x="432" y="236"/>
                  </a:lnTo>
                  <a:lnTo>
                    <a:pt x="295" y="314"/>
                  </a:lnTo>
                  <a:lnTo>
                    <a:pt x="197" y="412"/>
                  </a:lnTo>
                  <a:lnTo>
                    <a:pt x="99" y="549"/>
                  </a:lnTo>
                  <a:lnTo>
                    <a:pt x="40" y="667"/>
                  </a:lnTo>
                  <a:lnTo>
                    <a:pt x="1" y="824"/>
                  </a:lnTo>
                  <a:lnTo>
                    <a:pt x="1" y="961"/>
                  </a:lnTo>
                  <a:lnTo>
                    <a:pt x="40" y="1118"/>
                  </a:lnTo>
                  <a:lnTo>
                    <a:pt x="99" y="1256"/>
                  </a:lnTo>
                  <a:lnTo>
                    <a:pt x="177" y="1393"/>
                  </a:lnTo>
                  <a:lnTo>
                    <a:pt x="275" y="1491"/>
                  </a:lnTo>
                  <a:lnTo>
                    <a:pt x="393" y="1570"/>
                  </a:lnTo>
                  <a:lnTo>
                    <a:pt x="530" y="1628"/>
                  </a:lnTo>
                  <a:lnTo>
                    <a:pt x="668" y="1668"/>
                  </a:lnTo>
                  <a:lnTo>
                    <a:pt x="825" y="1668"/>
                  </a:lnTo>
                  <a:lnTo>
                    <a:pt x="962" y="1648"/>
                  </a:lnTo>
                  <a:lnTo>
                    <a:pt x="1374" y="1570"/>
                  </a:lnTo>
                  <a:lnTo>
                    <a:pt x="1551" y="1511"/>
                  </a:lnTo>
                  <a:lnTo>
                    <a:pt x="1727" y="1432"/>
                  </a:lnTo>
                  <a:lnTo>
                    <a:pt x="1884" y="1354"/>
                  </a:lnTo>
                  <a:lnTo>
                    <a:pt x="2041" y="1236"/>
                  </a:lnTo>
                  <a:lnTo>
                    <a:pt x="2159" y="1079"/>
                  </a:lnTo>
                  <a:lnTo>
                    <a:pt x="2198" y="981"/>
                  </a:lnTo>
                  <a:lnTo>
                    <a:pt x="2237" y="883"/>
                  </a:lnTo>
                  <a:lnTo>
                    <a:pt x="2257" y="804"/>
                  </a:lnTo>
                  <a:lnTo>
                    <a:pt x="2257" y="706"/>
                  </a:lnTo>
                  <a:lnTo>
                    <a:pt x="2257" y="628"/>
                  </a:lnTo>
                  <a:lnTo>
                    <a:pt x="2237" y="530"/>
                  </a:lnTo>
                  <a:lnTo>
                    <a:pt x="2178" y="373"/>
                  </a:lnTo>
                  <a:lnTo>
                    <a:pt x="2119" y="294"/>
                  </a:lnTo>
                  <a:lnTo>
                    <a:pt x="2061" y="236"/>
                  </a:lnTo>
                  <a:lnTo>
                    <a:pt x="1982" y="157"/>
                  </a:lnTo>
                  <a:lnTo>
                    <a:pt x="1904" y="98"/>
                  </a:lnTo>
                  <a:lnTo>
                    <a:pt x="1806" y="59"/>
                  </a:lnTo>
                  <a:lnTo>
                    <a:pt x="1727" y="20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>
              <a:off x="2510088" y="3163154"/>
              <a:ext cx="89065" cy="101351"/>
            </a:xfrm>
            <a:custGeom>
              <a:avLst/>
              <a:gdLst/>
              <a:ahLst/>
              <a:cxnLst/>
              <a:rect l="l" t="t" r="r" b="b"/>
              <a:pathLst>
                <a:path w="2414" h="2747" extrusionOk="0">
                  <a:moveTo>
                    <a:pt x="707" y="0"/>
                  </a:moveTo>
                  <a:lnTo>
                    <a:pt x="589" y="20"/>
                  </a:lnTo>
                  <a:lnTo>
                    <a:pt x="471" y="40"/>
                  </a:lnTo>
                  <a:lnTo>
                    <a:pt x="373" y="98"/>
                  </a:lnTo>
                  <a:lnTo>
                    <a:pt x="275" y="157"/>
                  </a:lnTo>
                  <a:lnTo>
                    <a:pt x="197" y="236"/>
                  </a:lnTo>
                  <a:lnTo>
                    <a:pt x="118" y="334"/>
                  </a:lnTo>
                  <a:lnTo>
                    <a:pt x="59" y="432"/>
                  </a:lnTo>
                  <a:lnTo>
                    <a:pt x="20" y="550"/>
                  </a:lnTo>
                  <a:lnTo>
                    <a:pt x="1" y="667"/>
                  </a:lnTo>
                  <a:lnTo>
                    <a:pt x="1" y="785"/>
                  </a:lnTo>
                  <a:lnTo>
                    <a:pt x="40" y="903"/>
                  </a:lnTo>
                  <a:lnTo>
                    <a:pt x="79" y="1040"/>
                  </a:lnTo>
                  <a:lnTo>
                    <a:pt x="295" y="1472"/>
                  </a:lnTo>
                  <a:lnTo>
                    <a:pt x="530" y="1903"/>
                  </a:lnTo>
                  <a:lnTo>
                    <a:pt x="668" y="2119"/>
                  </a:lnTo>
                  <a:lnTo>
                    <a:pt x="805" y="2296"/>
                  </a:lnTo>
                  <a:lnTo>
                    <a:pt x="962" y="2472"/>
                  </a:lnTo>
                  <a:lnTo>
                    <a:pt x="1158" y="2629"/>
                  </a:lnTo>
                  <a:lnTo>
                    <a:pt x="1236" y="2668"/>
                  </a:lnTo>
                  <a:lnTo>
                    <a:pt x="1354" y="2707"/>
                  </a:lnTo>
                  <a:lnTo>
                    <a:pt x="1452" y="2727"/>
                  </a:lnTo>
                  <a:lnTo>
                    <a:pt x="1570" y="2747"/>
                  </a:lnTo>
                  <a:lnTo>
                    <a:pt x="1688" y="2727"/>
                  </a:lnTo>
                  <a:lnTo>
                    <a:pt x="1805" y="2707"/>
                  </a:lnTo>
                  <a:lnTo>
                    <a:pt x="1903" y="2668"/>
                  </a:lnTo>
                  <a:lnTo>
                    <a:pt x="2002" y="2629"/>
                  </a:lnTo>
                  <a:lnTo>
                    <a:pt x="2178" y="2492"/>
                  </a:lnTo>
                  <a:lnTo>
                    <a:pt x="2237" y="2413"/>
                  </a:lnTo>
                  <a:lnTo>
                    <a:pt x="2315" y="2315"/>
                  </a:lnTo>
                  <a:lnTo>
                    <a:pt x="2355" y="2217"/>
                  </a:lnTo>
                  <a:lnTo>
                    <a:pt x="2394" y="2119"/>
                  </a:lnTo>
                  <a:lnTo>
                    <a:pt x="2413" y="2001"/>
                  </a:lnTo>
                  <a:lnTo>
                    <a:pt x="2413" y="1884"/>
                  </a:lnTo>
                  <a:lnTo>
                    <a:pt x="2413" y="1785"/>
                  </a:lnTo>
                  <a:lnTo>
                    <a:pt x="2394" y="1668"/>
                  </a:lnTo>
                  <a:lnTo>
                    <a:pt x="2296" y="1452"/>
                  </a:lnTo>
                  <a:lnTo>
                    <a:pt x="2178" y="1256"/>
                  </a:lnTo>
                  <a:lnTo>
                    <a:pt x="2041" y="1060"/>
                  </a:lnTo>
                  <a:lnTo>
                    <a:pt x="1864" y="883"/>
                  </a:lnTo>
                  <a:lnTo>
                    <a:pt x="1511" y="530"/>
                  </a:lnTo>
                  <a:lnTo>
                    <a:pt x="1158" y="216"/>
                  </a:lnTo>
                  <a:lnTo>
                    <a:pt x="1060" y="118"/>
                  </a:lnTo>
                  <a:lnTo>
                    <a:pt x="942" y="59"/>
                  </a:lnTo>
                  <a:lnTo>
                    <a:pt x="824" y="20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>
              <a:off x="2734442" y="3206578"/>
              <a:ext cx="47816" cy="78918"/>
            </a:xfrm>
            <a:custGeom>
              <a:avLst/>
              <a:gdLst/>
              <a:ahLst/>
              <a:cxnLst/>
              <a:rect l="l" t="t" r="r" b="b"/>
              <a:pathLst>
                <a:path w="1296" h="2139" extrusionOk="0">
                  <a:moveTo>
                    <a:pt x="687" y="0"/>
                  </a:moveTo>
                  <a:lnTo>
                    <a:pt x="589" y="20"/>
                  </a:lnTo>
                  <a:lnTo>
                    <a:pt x="491" y="59"/>
                  </a:lnTo>
                  <a:lnTo>
                    <a:pt x="393" y="98"/>
                  </a:lnTo>
                  <a:lnTo>
                    <a:pt x="315" y="157"/>
                  </a:lnTo>
                  <a:lnTo>
                    <a:pt x="236" y="236"/>
                  </a:lnTo>
                  <a:lnTo>
                    <a:pt x="177" y="334"/>
                  </a:lnTo>
                  <a:lnTo>
                    <a:pt x="158" y="432"/>
                  </a:lnTo>
                  <a:lnTo>
                    <a:pt x="40" y="981"/>
                  </a:lnTo>
                  <a:lnTo>
                    <a:pt x="1" y="1256"/>
                  </a:lnTo>
                  <a:lnTo>
                    <a:pt x="1" y="1393"/>
                  </a:lnTo>
                  <a:lnTo>
                    <a:pt x="1" y="1530"/>
                  </a:lnTo>
                  <a:lnTo>
                    <a:pt x="20" y="1648"/>
                  </a:lnTo>
                  <a:lnTo>
                    <a:pt x="60" y="1746"/>
                  </a:lnTo>
                  <a:lnTo>
                    <a:pt x="99" y="1844"/>
                  </a:lnTo>
                  <a:lnTo>
                    <a:pt x="158" y="1942"/>
                  </a:lnTo>
                  <a:lnTo>
                    <a:pt x="236" y="2021"/>
                  </a:lnTo>
                  <a:lnTo>
                    <a:pt x="334" y="2080"/>
                  </a:lnTo>
                  <a:lnTo>
                    <a:pt x="432" y="2119"/>
                  </a:lnTo>
                  <a:lnTo>
                    <a:pt x="531" y="2139"/>
                  </a:lnTo>
                  <a:lnTo>
                    <a:pt x="766" y="2139"/>
                  </a:lnTo>
                  <a:lnTo>
                    <a:pt x="864" y="2099"/>
                  </a:lnTo>
                  <a:lnTo>
                    <a:pt x="962" y="2041"/>
                  </a:lnTo>
                  <a:lnTo>
                    <a:pt x="1041" y="1982"/>
                  </a:lnTo>
                  <a:lnTo>
                    <a:pt x="1119" y="1903"/>
                  </a:lnTo>
                  <a:lnTo>
                    <a:pt x="1178" y="1805"/>
                  </a:lnTo>
                  <a:lnTo>
                    <a:pt x="1217" y="1687"/>
                  </a:lnTo>
                  <a:lnTo>
                    <a:pt x="1276" y="1432"/>
                  </a:lnTo>
                  <a:lnTo>
                    <a:pt x="1296" y="1138"/>
                  </a:lnTo>
                  <a:lnTo>
                    <a:pt x="1296" y="589"/>
                  </a:lnTo>
                  <a:lnTo>
                    <a:pt x="1296" y="471"/>
                  </a:lnTo>
                  <a:lnTo>
                    <a:pt x="1256" y="373"/>
                  </a:lnTo>
                  <a:lnTo>
                    <a:pt x="1217" y="275"/>
                  </a:lnTo>
                  <a:lnTo>
                    <a:pt x="1158" y="197"/>
                  </a:lnTo>
                  <a:lnTo>
                    <a:pt x="1080" y="138"/>
                  </a:lnTo>
                  <a:lnTo>
                    <a:pt x="982" y="79"/>
                  </a:lnTo>
                  <a:lnTo>
                    <a:pt x="884" y="40"/>
                  </a:lnTo>
                  <a:lnTo>
                    <a:pt x="786" y="2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>
              <a:off x="1882591" y="2466886"/>
              <a:ext cx="55785" cy="78918"/>
            </a:xfrm>
            <a:custGeom>
              <a:avLst/>
              <a:gdLst/>
              <a:ahLst/>
              <a:cxnLst/>
              <a:rect l="l" t="t" r="r" b="b"/>
              <a:pathLst>
                <a:path w="1512" h="2139" extrusionOk="0">
                  <a:moveTo>
                    <a:pt x="962" y="1"/>
                  </a:moveTo>
                  <a:lnTo>
                    <a:pt x="903" y="20"/>
                  </a:lnTo>
                  <a:lnTo>
                    <a:pt x="844" y="40"/>
                  </a:lnTo>
                  <a:lnTo>
                    <a:pt x="785" y="79"/>
                  </a:lnTo>
                  <a:lnTo>
                    <a:pt x="726" y="138"/>
                  </a:lnTo>
                  <a:lnTo>
                    <a:pt x="628" y="275"/>
                  </a:lnTo>
                  <a:lnTo>
                    <a:pt x="550" y="432"/>
                  </a:lnTo>
                  <a:lnTo>
                    <a:pt x="413" y="766"/>
                  </a:lnTo>
                  <a:lnTo>
                    <a:pt x="256" y="1060"/>
                  </a:lnTo>
                  <a:lnTo>
                    <a:pt x="79" y="1354"/>
                  </a:lnTo>
                  <a:lnTo>
                    <a:pt x="20" y="1472"/>
                  </a:lnTo>
                  <a:lnTo>
                    <a:pt x="1" y="1570"/>
                  </a:lnTo>
                  <a:lnTo>
                    <a:pt x="1" y="1668"/>
                  </a:lnTo>
                  <a:lnTo>
                    <a:pt x="20" y="1766"/>
                  </a:lnTo>
                  <a:lnTo>
                    <a:pt x="59" y="1845"/>
                  </a:lnTo>
                  <a:lnTo>
                    <a:pt x="118" y="1923"/>
                  </a:lnTo>
                  <a:lnTo>
                    <a:pt x="177" y="2002"/>
                  </a:lnTo>
                  <a:lnTo>
                    <a:pt x="256" y="2060"/>
                  </a:lnTo>
                  <a:lnTo>
                    <a:pt x="354" y="2100"/>
                  </a:lnTo>
                  <a:lnTo>
                    <a:pt x="452" y="2139"/>
                  </a:lnTo>
                  <a:lnTo>
                    <a:pt x="648" y="2139"/>
                  </a:lnTo>
                  <a:lnTo>
                    <a:pt x="746" y="2100"/>
                  </a:lnTo>
                  <a:lnTo>
                    <a:pt x="824" y="2060"/>
                  </a:lnTo>
                  <a:lnTo>
                    <a:pt x="903" y="1982"/>
                  </a:lnTo>
                  <a:lnTo>
                    <a:pt x="981" y="1884"/>
                  </a:lnTo>
                  <a:lnTo>
                    <a:pt x="1158" y="1550"/>
                  </a:lnTo>
                  <a:lnTo>
                    <a:pt x="1315" y="1217"/>
                  </a:lnTo>
                  <a:lnTo>
                    <a:pt x="1374" y="1040"/>
                  </a:lnTo>
                  <a:lnTo>
                    <a:pt x="1452" y="844"/>
                  </a:lnTo>
                  <a:lnTo>
                    <a:pt x="1511" y="648"/>
                  </a:lnTo>
                  <a:lnTo>
                    <a:pt x="1511" y="550"/>
                  </a:lnTo>
                  <a:lnTo>
                    <a:pt x="1511" y="471"/>
                  </a:lnTo>
                  <a:lnTo>
                    <a:pt x="1472" y="334"/>
                  </a:lnTo>
                  <a:lnTo>
                    <a:pt x="1413" y="216"/>
                  </a:lnTo>
                  <a:lnTo>
                    <a:pt x="1315" y="118"/>
                  </a:lnTo>
                  <a:lnTo>
                    <a:pt x="1217" y="40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>
              <a:off x="2274149" y="2457478"/>
              <a:ext cx="97034" cy="81095"/>
            </a:xfrm>
            <a:custGeom>
              <a:avLst/>
              <a:gdLst/>
              <a:ahLst/>
              <a:cxnLst/>
              <a:rect l="l" t="t" r="r" b="b"/>
              <a:pathLst>
                <a:path w="2630" h="2198" extrusionOk="0">
                  <a:moveTo>
                    <a:pt x="550" y="1"/>
                  </a:moveTo>
                  <a:lnTo>
                    <a:pt x="432" y="20"/>
                  </a:lnTo>
                  <a:lnTo>
                    <a:pt x="334" y="59"/>
                  </a:lnTo>
                  <a:lnTo>
                    <a:pt x="236" y="118"/>
                  </a:lnTo>
                  <a:lnTo>
                    <a:pt x="138" y="197"/>
                  </a:lnTo>
                  <a:lnTo>
                    <a:pt x="79" y="275"/>
                  </a:lnTo>
                  <a:lnTo>
                    <a:pt x="20" y="393"/>
                  </a:lnTo>
                  <a:lnTo>
                    <a:pt x="0" y="511"/>
                  </a:lnTo>
                  <a:lnTo>
                    <a:pt x="0" y="609"/>
                  </a:lnTo>
                  <a:lnTo>
                    <a:pt x="20" y="726"/>
                  </a:lnTo>
                  <a:lnTo>
                    <a:pt x="59" y="825"/>
                  </a:lnTo>
                  <a:lnTo>
                    <a:pt x="118" y="923"/>
                  </a:lnTo>
                  <a:lnTo>
                    <a:pt x="197" y="1001"/>
                  </a:lnTo>
                  <a:lnTo>
                    <a:pt x="295" y="1080"/>
                  </a:lnTo>
                  <a:lnTo>
                    <a:pt x="1177" y="1747"/>
                  </a:lnTo>
                  <a:lnTo>
                    <a:pt x="1432" y="1943"/>
                  </a:lnTo>
                  <a:lnTo>
                    <a:pt x="1550" y="2021"/>
                  </a:lnTo>
                  <a:lnTo>
                    <a:pt x="1687" y="2100"/>
                  </a:lnTo>
                  <a:lnTo>
                    <a:pt x="1805" y="2158"/>
                  </a:lnTo>
                  <a:lnTo>
                    <a:pt x="1962" y="2198"/>
                  </a:lnTo>
                  <a:lnTo>
                    <a:pt x="2099" y="2198"/>
                  </a:lnTo>
                  <a:lnTo>
                    <a:pt x="2256" y="2158"/>
                  </a:lnTo>
                  <a:lnTo>
                    <a:pt x="2413" y="2080"/>
                  </a:lnTo>
                  <a:lnTo>
                    <a:pt x="2472" y="2041"/>
                  </a:lnTo>
                  <a:lnTo>
                    <a:pt x="2531" y="1982"/>
                  </a:lnTo>
                  <a:lnTo>
                    <a:pt x="2570" y="1903"/>
                  </a:lnTo>
                  <a:lnTo>
                    <a:pt x="2609" y="1825"/>
                  </a:lnTo>
                  <a:lnTo>
                    <a:pt x="2629" y="1747"/>
                  </a:lnTo>
                  <a:lnTo>
                    <a:pt x="2629" y="1668"/>
                  </a:lnTo>
                  <a:lnTo>
                    <a:pt x="2609" y="1492"/>
                  </a:lnTo>
                  <a:lnTo>
                    <a:pt x="2570" y="1354"/>
                  </a:lnTo>
                  <a:lnTo>
                    <a:pt x="2492" y="1217"/>
                  </a:lnTo>
                  <a:lnTo>
                    <a:pt x="2374" y="1099"/>
                  </a:lnTo>
                  <a:lnTo>
                    <a:pt x="2256" y="1001"/>
                  </a:lnTo>
                  <a:lnTo>
                    <a:pt x="2119" y="903"/>
                  </a:lnTo>
                  <a:lnTo>
                    <a:pt x="1844" y="726"/>
                  </a:lnTo>
                  <a:lnTo>
                    <a:pt x="864" y="79"/>
                  </a:lnTo>
                  <a:lnTo>
                    <a:pt x="765" y="2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2"/>
          <p:cNvSpPr/>
          <p:nvPr/>
        </p:nvSpPr>
        <p:spPr>
          <a:xfrm rot="82099" flipH="1">
            <a:off x="4760829" y="1177587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2"/>
          <p:cNvSpPr/>
          <p:nvPr/>
        </p:nvSpPr>
        <p:spPr>
          <a:xfrm rot="82099" flipH="1">
            <a:off x="4760829" y="2407320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2"/>
          <p:cNvSpPr/>
          <p:nvPr/>
        </p:nvSpPr>
        <p:spPr>
          <a:xfrm rot="82099" flipH="1">
            <a:off x="827198" y="1177587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2"/>
          <p:cNvSpPr/>
          <p:nvPr/>
        </p:nvSpPr>
        <p:spPr>
          <a:xfrm rot="82099" flipH="1">
            <a:off x="827198" y="2407320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/>
          <p:nvPr/>
        </p:nvSpPr>
        <p:spPr>
          <a:xfrm rot="82099" flipH="1">
            <a:off x="827198" y="3638649"/>
            <a:ext cx="92305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2"/>
          <p:cNvSpPr txBox="1">
            <a:spLocks noGrp="1"/>
          </p:cNvSpPr>
          <p:nvPr>
            <p:ph type="title" idx="9"/>
          </p:nvPr>
        </p:nvSpPr>
        <p:spPr>
          <a:xfrm>
            <a:off x="720000" y="53035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75" name="Google Shape;1175;p42"/>
          <p:cNvSpPr txBox="1">
            <a:spLocks noGrp="1"/>
          </p:cNvSpPr>
          <p:nvPr>
            <p:ph type="title"/>
          </p:nvPr>
        </p:nvSpPr>
        <p:spPr>
          <a:xfrm>
            <a:off x="1822109" y="119127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Introduction</a:t>
            </a:r>
            <a:endParaRPr dirty="0"/>
          </a:p>
        </p:txBody>
      </p:sp>
      <p:sp>
        <p:nvSpPr>
          <p:cNvPr id="1177" name="Google Shape;1177;p42"/>
          <p:cNvSpPr txBox="1">
            <a:spLocks noGrp="1"/>
          </p:cNvSpPr>
          <p:nvPr>
            <p:ph type="title" idx="2"/>
          </p:nvPr>
        </p:nvSpPr>
        <p:spPr>
          <a:xfrm>
            <a:off x="1822109" y="3651888"/>
            <a:ext cx="2556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Hostintg</a:t>
            </a:r>
            <a:endParaRPr dirty="0"/>
          </a:p>
        </p:txBody>
      </p:sp>
      <p:sp>
        <p:nvSpPr>
          <p:cNvPr id="1179" name="Google Shape;1179;p42"/>
          <p:cNvSpPr txBox="1">
            <a:spLocks noGrp="1"/>
          </p:cNvSpPr>
          <p:nvPr>
            <p:ph type="title" idx="4"/>
          </p:nvPr>
        </p:nvSpPr>
        <p:spPr>
          <a:xfrm flipH="1">
            <a:off x="5759671" y="1191278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Concepts</a:t>
            </a:r>
            <a:endParaRPr dirty="0"/>
          </a:p>
        </p:txBody>
      </p:sp>
      <p:sp>
        <p:nvSpPr>
          <p:cNvPr id="1181" name="Google Shape;1181;p42"/>
          <p:cNvSpPr txBox="1">
            <a:spLocks noGrp="1"/>
          </p:cNvSpPr>
          <p:nvPr>
            <p:ph type="title" idx="6"/>
          </p:nvPr>
        </p:nvSpPr>
        <p:spPr>
          <a:xfrm>
            <a:off x="921375" y="143377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182" name="Google Shape;1182;p42"/>
          <p:cNvSpPr txBox="1">
            <a:spLocks noGrp="1"/>
          </p:cNvSpPr>
          <p:nvPr>
            <p:ph type="title" idx="7"/>
          </p:nvPr>
        </p:nvSpPr>
        <p:spPr>
          <a:xfrm flipH="1">
            <a:off x="4855005" y="143377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3" name="Google Shape;1183;p42"/>
          <p:cNvSpPr txBox="1">
            <a:spLocks noGrp="1"/>
          </p:cNvSpPr>
          <p:nvPr>
            <p:ph type="title" idx="8"/>
          </p:nvPr>
        </p:nvSpPr>
        <p:spPr>
          <a:xfrm>
            <a:off x="921375" y="38948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84" name="Google Shape;1184;p42"/>
          <p:cNvSpPr txBox="1">
            <a:spLocks noGrp="1"/>
          </p:cNvSpPr>
          <p:nvPr>
            <p:ph type="title" idx="13"/>
          </p:nvPr>
        </p:nvSpPr>
        <p:spPr>
          <a:xfrm>
            <a:off x="1822109" y="242019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1188" name="Google Shape;1188;p42"/>
          <p:cNvSpPr txBox="1">
            <a:spLocks noGrp="1"/>
          </p:cNvSpPr>
          <p:nvPr>
            <p:ph type="title" idx="17"/>
          </p:nvPr>
        </p:nvSpPr>
        <p:spPr>
          <a:xfrm flipH="1">
            <a:off x="5759671" y="242019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Design</a:t>
            </a:r>
            <a:endParaRPr dirty="0"/>
          </a:p>
        </p:txBody>
      </p:sp>
      <p:sp>
        <p:nvSpPr>
          <p:cNvPr id="1190" name="Google Shape;1190;p42"/>
          <p:cNvSpPr txBox="1">
            <a:spLocks noGrp="1"/>
          </p:cNvSpPr>
          <p:nvPr>
            <p:ph type="title" idx="19"/>
          </p:nvPr>
        </p:nvSpPr>
        <p:spPr>
          <a:xfrm>
            <a:off x="921375" y="266351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1" name="Google Shape;1191;p42"/>
          <p:cNvSpPr txBox="1">
            <a:spLocks noGrp="1"/>
          </p:cNvSpPr>
          <p:nvPr>
            <p:ph type="title" idx="20"/>
          </p:nvPr>
        </p:nvSpPr>
        <p:spPr>
          <a:xfrm flipH="1">
            <a:off x="4855005" y="266351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95" name="Google Shape;1195;p42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3"/>
          <p:cNvSpPr txBox="1">
            <a:spLocks noGrp="1"/>
          </p:cNvSpPr>
          <p:nvPr>
            <p:ph type="subTitle" idx="1"/>
          </p:nvPr>
        </p:nvSpPr>
        <p:spPr>
          <a:xfrm>
            <a:off x="4804625" y="888306"/>
            <a:ext cx="3756900" cy="3712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Web Application for a Restuarent.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Shopping Cart Methodology.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MERN Project.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AWS Hosting.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02" name="Google Shape;1202;p43"/>
          <p:cNvSpPr txBox="1">
            <a:spLocks noGrp="1"/>
          </p:cNvSpPr>
          <p:nvPr>
            <p:ph type="title"/>
          </p:nvPr>
        </p:nvSpPr>
        <p:spPr>
          <a:xfrm>
            <a:off x="-8769" y="-67664"/>
            <a:ext cx="3758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1205" name="Google Shape;1205;p43"/>
          <p:cNvSpPr/>
          <p:nvPr/>
        </p:nvSpPr>
        <p:spPr>
          <a:xfrm>
            <a:off x="4642500" y="255250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55C58-6742-DC49-1CD9-4FDDFC42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5" y="1305907"/>
            <a:ext cx="4196795" cy="2178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571865-F334-027D-C55E-353DC519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31" y="3086520"/>
            <a:ext cx="2779169" cy="1438849"/>
          </a:xfrm>
          <a:prstGeom prst="rect">
            <a:avLst/>
          </a:prstGeom>
        </p:spPr>
      </p:pic>
      <p:sp>
        <p:nvSpPr>
          <p:cNvPr id="12" name="Google Shape;1202;p43">
            <a:extLst>
              <a:ext uri="{FF2B5EF4-FFF2-40B4-BE49-F238E27FC236}">
                <a16:creationId xmlns:a16="http://schemas.microsoft.com/office/drawing/2014/main" id="{2A8B3B4A-DBCE-70D9-D4B1-E670B5B41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770" y="-67664"/>
            <a:ext cx="6416769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Functionalities In the System</a:t>
            </a:r>
            <a:endParaRPr sz="3200" dirty="0"/>
          </a:p>
        </p:txBody>
      </p:sp>
      <p:sp>
        <p:nvSpPr>
          <p:cNvPr id="13" name="Google Shape;1201;p43">
            <a:extLst>
              <a:ext uri="{FF2B5EF4-FFF2-40B4-BE49-F238E27FC236}">
                <a16:creationId xmlns:a16="http://schemas.microsoft.com/office/drawing/2014/main" id="{01EBDCB6-2638-8E0F-1AEB-501180E111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883" y="372606"/>
            <a:ext cx="7248175" cy="3712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View Items, Add Items to cart, Change quatity, remove items from cart.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Checkout after final selection.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" dirty="0"/>
              <a:t>rovide feedback, view feedback.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Chat with restuarent.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94EE15-7F05-4F77-7073-7EEDBCF16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000" y="1706399"/>
            <a:ext cx="1958717" cy="26590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02;p43">
            <a:extLst>
              <a:ext uri="{FF2B5EF4-FFF2-40B4-BE49-F238E27FC236}">
                <a16:creationId xmlns:a16="http://schemas.microsoft.com/office/drawing/2014/main" id="{2A8B3B4A-DBCE-70D9-D4B1-E670B5B41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770" y="-67664"/>
            <a:ext cx="782077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Functionalities In the System for Admin users</a:t>
            </a:r>
            <a:endParaRPr sz="3200" dirty="0"/>
          </a:p>
        </p:txBody>
      </p:sp>
      <p:sp>
        <p:nvSpPr>
          <p:cNvPr id="13" name="Google Shape;1201;p43">
            <a:extLst>
              <a:ext uri="{FF2B5EF4-FFF2-40B4-BE49-F238E27FC236}">
                <a16:creationId xmlns:a16="http://schemas.microsoft.com/office/drawing/2014/main" id="{01EBDCB6-2638-8E0F-1AEB-501180E111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23683" y="1097103"/>
            <a:ext cx="7248175" cy="3712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Add Items, Update Items, remove items.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View Orders.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View feedback.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Chat with Customers.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" sz="2000" dirty="0"/>
              <a:t>anage Users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57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5"/>
          <p:cNvSpPr txBox="1">
            <a:spLocks noGrp="1"/>
          </p:cNvSpPr>
          <p:nvPr>
            <p:ph type="subTitle" idx="1"/>
          </p:nvPr>
        </p:nvSpPr>
        <p:spPr>
          <a:xfrm>
            <a:off x="1201614" y="921314"/>
            <a:ext cx="2315700" cy="1695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MERN 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MongoDb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Express.js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React.js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Node.js</a:t>
            </a:r>
          </a:p>
        </p:txBody>
      </p:sp>
      <p:sp>
        <p:nvSpPr>
          <p:cNvPr id="2" name="Google Shape;1202;p43">
            <a:extLst>
              <a:ext uri="{FF2B5EF4-FFF2-40B4-BE49-F238E27FC236}">
                <a16:creationId xmlns:a16="http://schemas.microsoft.com/office/drawing/2014/main" id="{724B3430-9946-B762-7D8B-C6455E9E9153}"/>
              </a:ext>
            </a:extLst>
          </p:cNvPr>
          <p:cNvSpPr txBox="1">
            <a:spLocks/>
          </p:cNvSpPr>
          <p:nvPr/>
        </p:nvSpPr>
        <p:spPr>
          <a:xfrm>
            <a:off x="-8770" y="-67664"/>
            <a:ext cx="8799969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Patrick Hand"/>
              <a:buNone/>
              <a:defRPr sz="5000" b="1" i="0" u="none" strike="noStrike" cap="none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Basic Concepts of Web Application Development using MERN</a:t>
            </a:r>
          </a:p>
        </p:txBody>
      </p:sp>
      <p:sp>
        <p:nvSpPr>
          <p:cNvPr id="5" name="Google Shape;1247;p45">
            <a:extLst>
              <a:ext uri="{FF2B5EF4-FFF2-40B4-BE49-F238E27FC236}">
                <a16:creationId xmlns:a16="http://schemas.microsoft.com/office/drawing/2014/main" id="{02808E04-4B15-5B38-5206-8BAC9128D55E}"/>
              </a:ext>
            </a:extLst>
          </p:cNvPr>
          <p:cNvSpPr txBox="1">
            <a:spLocks/>
          </p:cNvSpPr>
          <p:nvPr/>
        </p:nvSpPr>
        <p:spPr>
          <a:xfrm>
            <a:off x="1201614" y="2913681"/>
            <a:ext cx="2857836" cy="169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 algn="l"/>
            <a:r>
              <a:rPr lang="en" dirty="0"/>
              <a:t>Frontend &amp; Backend</a:t>
            </a:r>
          </a:p>
          <a:p>
            <a:pPr marL="0" indent="0" algn="l"/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Client side with React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Server side with Express &amp; Node</a:t>
            </a:r>
          </a:p>
        </p:txBody>
      </p:sp>
      <p:sp>
        <p:nvSpPr>
          <p:cNvPr id="6" name="Google Shape;1247;p45">
            <a:extLst>
              <a:ext uri="{FF2B5EF4-FFF2-40B4-BE49-F238E27FC236}">
                <a16:creationId xmlns:a16="http://schemas.microsoft.com/office/drawing/2014/main" id="{35F6DC88-29F3-0F5B-973F-E905B0CCC158}"/>
              </a:ext>
            </a:extLst>
          </p:cNvPr>
          <p:cNvSpPr txBox="1">
            <a:spLocks/>
          </p:cNvSpPr>
          <p:nvPr/>
        </p:nvSpPr>
        <p:spPr>
          <a:xfrm>
            <a:off x="4668656" y="665085"/>
            <a:ext cx="2315700" cy="169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 algn="l"/>
            <a:r>
              <a:rPr lang="en" dirty="0"/>
              <a:t>DB Management</a:t>
            </a:r>
          </a:p>
          <a:p>
            <a:pPr marL="0" indent="0" algn="l"/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MongoDb for no sql database</a:t>
            </a:r>
          </a:p>
        </p:txBody>
      </p:sp>
      <p:sp>
        <p:nvSpPr>
          <p:cNvPr id="9" name="Google Shape;1247;p45">
            <a:extLst>
              <a:ext uri="{FF2B5EF4-FFF2-40B4-BE49-F238E27FC236}">
                <a16:creationId xmlns:a16="http://schemas.microsoft.com/office/drawing/2014/main" id="{B97AD627-5334-384F-E142-F309E4E770F0}"/>
              </a:ext>
            </a:extLst>
          </p:cNvPr>
          <p:cNvSpPr txBox="1">
            <a:spLocks/>
          </p:cNvSpPr>
          <p:nvPr/>
        </p:nvSpPr>
        <p:spPr>
          <a:xfrm>
            <a:off x="4681198" y="2782745"/>
            <a:ext cx="2315700" cy="169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 algn="l"/>
            <a:r>
              <a:rPr lang="en" dirty="0"/>
              <a:t>API Communication</a:t>
            </a:r>
          </a:p>
          <a:p>
            <a:pPr marL="0" indent="0" algn="l"/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RESTful APIs with Express.js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2;p43">
            <a:extLst>
              <a:ext uri="{FF2B5EF4-FFF2-40B4-BE49-F238E27FC236}">
                <a16:creationId xmlns:a16="http://schemas.microsoft.com/office/drawing/2014/main" id="{724B3430-9946-B762-7D8B-C6455E9E9153}"/>
              </a:ext>
            </a:extLst>
          </p:cNvPr>
          <p:cNvSpPr txBox="1">
            <a:spLocks/>
          </p:cNvSpPr>
          <p:nvPr/>
        </p:nvSpPr>
        <p:spPr>
          <a:xfrm>
            <a:off x="-8770" y="-67664"/>
            <a:ext cx="8799969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Patrick Hand"/>
              <a:buNone/>
              <a:defRPr sz="5000" b="1" i="0" u="none" strike="noStrike" cap="none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Basic Concepts of Web Application Development using MERN</a:t>
            </a:r>
          </a:p>
        </p:txBody>
      </p:sp>
      <p:sp>
        <p:nvSpPr>
          <p:cNvPr id="7" name="Google Shape;1247;p45">
            <a:extLst>
              <a:ext uri="{FF2B5EF4-FFF2-40B4-BE49-F238E27FC236}">
                <a16:creationId xmlns:a16="http://schemas.microsoft.com/office/drawing/2014/main" id="{39C21D1C-A2FE-F7AF-F6D1-634B98E22FB2}"/>
              </a:ext>
            </a:extLst>
          </p:cNvPr>
          <p:cNvSpPr txBox="1">
            <a:spLocks/>
          </p:cNvSpPr>
          <p:nvPr/>
        </p:nvSpPr>
        <p:spPr>
          <a:xfrm>
            <a:off x="5591404" y="795098"/>
            <a:ext cx="2315700" cy="169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 algn="l"/>
            <a:r>
              <a:rPr lang="en" dirty="0"/>
              <a:t>State Management</a:t>
            </a:r>
          </a:p>
          <a:p>
            <a:pPr marL="0" indent="0" algn="l"/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React hooks &amp; Conext API</a:t>
            </a:r>
          </a:p>
        </p:txBody>
      </p:sp>
      <p:sp>
        <p:nvSpPr>
          <p:cNvPr id="8" name="Google Shape;1247;p45">
            <a:extLst>
              <a:ext uri="{FF2B5EF4-FFF2-40B4-BE49-F238E27FC236}">
                <a16:creationId xmlns:a16="http://schemas.microsoft.com/office/drawing/2014/main" id="{BBB6487B-849A-A097-77F0-AFD0AD3BEEA1}"/>
              </a:ext>
            </a:extLst>
          </p:cNvPr>
          <p:cNvSpPr txBox="1">
            <a:spLocks/>
          </p:cNvSpPr>
          <p:nvPr/>
        </p:nvSpPr>
        <p:spPr>
          <a:xfrm>
            <a:off x="834898" y="748514"/>
            <a:ext cx="2717700" cy="169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 algn="l"/>
            <a:r>
              <a:rPr lang="en" dirty="0"/>
              <a:t>Asynchronous Operations</a:t>
            </a:r>
          </a:p>
          <a:p>
            <a:pPr marL="0" indent="0" algn="l"/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Using Promises &amp; Async/Await</a:t>
            </a:r>
          </a:p>
        </p:txBody>
      </p:sp>
      <p:sp>
        <p:nvSpPr>
          <p:cNvPr id="10" name="Google Shape;1247;p45">
            <a:extLst>
              <a:ext uri="{FF2B5EF4-FFF2-40B4-BE49-F238E27FC236}">
                <a16:creationId xmlns:a16="http://schemas.microsoft.com/office/drawing/2014/main" id="{E6CB4CAC-4811-E7D3-7DFD-95D8BCD97FBC}"/>
              </a:ext>
            </a:extLst>
          </p:cNvPr>
          <p:cNvSpPr txBox="1">
            <a:spLocks/>
          </p:cNvSpPr>
          <p:nvPr/>
        </p:nvSpPr>
        <p:spPr>
          <a:xfrm>
            <a:off x="2750288" y="2479501"/>
            <a:ext cx="3281851" cy="169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 algn="l"/>
            <a:r>
              <a:rPr lang="en" dirty="0"/>
              <a:t>Component based Architecture</a:t>
            </a:r>
          </a:p>
          <a:p>
            <a:pPr marL="0" indent="0" algn="l"/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/>
              <a:t>Reusable UI components in react</a:t>
            </a:r>
          </a:p>
        </p:txBody>
      </p:sp>
    </p:spTree>
    <p:extLst>
      <p:ext uri="{BB962C8B-B14F-4D97-AF65-F5344CB8AC3E}">
        <p14:creationId xmlns:p14="http://schemas.microsoft.com/office/powerpoint/2010/main" val="143911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76646" y="78474"/>
            <a:ext cx="270337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/>
          </a:p>
        </p:txBody>
      </p:sp>
      <p:sp>
        <p:nvSpPr>
          <p:cNvPr id="1291" name="Google Shape;1291;p46"/>
          <p:cNvSpPr txBox="1">
            <a:spLocks noGrp="1"/>
          </p:cNvSpPr>
          <p:nvPr>
            <p:ph type="body" idx="1"/>
          </p:nvPr>
        </p:nvSpPr>
        <p:spPr>
          <a:xfrm>
            <a:off x="715876" y="752512"/>
            <a:ext cx="3318713" cy="1529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use MongoDB ?</a:t>
            </a:r>
            <a:endParaRPr dirty="0"/>
          </a:p>
          <a:p>
            <a:pPr marL="274320" lvl="0" indent="-238759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No SQL Flexibility</a:t>
            </a:r>
            <a:endParaRPr dirty="0"/>
          </a:p>
          <a:p>
            <a:pPr marL="274320" lvl="0" indent="-238759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Schemaless data storage</a:t>
            </a:r>
            <a:endParaRPr dirty="0"/>
          </a:p>
          <a:p>
            <a:pPr marL="274320" lvl="0" indent="-238759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Scalability and Performance</a:t>
            </a:r>
            <a:endParaRPr dirty="0"/>
          </a:p>
        </p:txBody>
      </p:sp>
      <p:sp>
        <p:nvSpPr>
          <p:cNvPr id="1294" name="Google Shape;1294;p46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91;p46">
            <a:extLst>
              <a:ext uri="{FF2B5EF4-FFF2-40B4-BE49-F238E27FC236}">
                <a16:creationId xmlns:a16="http://schemas.microsoft.com/office/drawing/2014/main" id="{53178EF5-FDE6-8B8A-C72E-6EDA259B95DF}"/>
              </a:ext>
            </a:extLst>
          </p:cNvPr>
          <p:cNvSpPr txBox="1">
            <a:spLocks/>
          </p:cNvSpPr>
          <p:nvPr/>
        </p:nvSpPr>
        <p:spPr>
          <a:xfrm>
            <a:off x="5109411" y="1615091"/>
            <a:ext cx="3617120" cy="152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icksand Medium"/>
              <a:buChar char="●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>
              <a:buFont typeface="Quicksand Medium"/>
              <a:buNone/>
            </a:pPr>
            <a:r>
              <a:rPr lang="en-US" dirty="0"/>
              <a:t>Advantages of MongoDB </a:t>
            </a:r>
          </a:p>
          <a:p>
            <a:pPr marL="274320" indent="-238759">
              <a:spcBef>
                <a:spcPts val="1000"/>
              </a:spcBef>
            </a:pPr>
            <a:r>
              <a:rPr lang="en-US" dirty="0"/>
              <a:t>High availability with replication</a:t>
            </a:r>
          </a:p>
          <a:p>
            <a:pPr marL="274320" indent="-238759"/>
            <a:r>
              <a:rPr lang="en-US" dirty="0"/>
              <a:t>Horizontal scalability</a:t>
            </a:r>
          </a:p>
          <a:p>
            <a:pPr marL="274320" indent="-238759"/>
            <a:r>
              <a:rPr lang="en-US" dirty="0"/>
              <a:t>Document oriented storage</a:t>
            </a:r>
          </a:p>
          <a:p>
            <a:pPr marL="274320" indent="-238759"/>
            <a:r>
              <a:rPr lang="en-US" dirty="0"/>
              <a:t>Easy to use with JSON like documents</a:t>
            </a:r>
          </a:p>
        </p:txBody>
      </p:sp>
      <p:sp>
        <p:nvSpPr>
          <p:cNvPr id="4" name="Google Shape;1291;p46">
            <a:extLst>
              <a:ext uri="{FF2B5EF4-FFF2-40B4-BE49-F238E27FC236}">
                <a16:creationId xmlns:a16="http://schemas.microsoft.com/office/drawing/2014/main" id="{C5AC9939-75E1-76EC-807C-F4E85C3A5F66}"/>
              </a:ext>
            </a:extLst>
          </p:cNvPr>
          <p:cNvSpPr txBox="1">
            <a:spLocks/>
          </p:cNvSpPr>
          <p:nvPr/>
        </p:nvSpPr>
        <p:spPr>
          <a:xfrm>
            <a:off x="715876" y="2946209"/>
            <a:ext cx="3617120" cy="152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Quicksand Medium"/>
              <a:buChar char="●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>
              <a:buFont typeface="Quicksand Medium"/>
              <a:buNone/>
            </a:pPr>
            <a:r>
              <a:rPr lang="en-US" dirty="0"/>
              <a:t>Key Implementations</a:t>
            </a:r>
          </a:p>
          <a:p>
            <a:pPr marL="274320" indent="-238759">
              <a:spcBef>
                <a:spcPts val="1000"/>
              </a:spcBef>
            </a:pPr>
            <a:r>
              <a:rPr lang="en-US" dirty="0"/>
              <a:t>Storing application data</a:t>
            </a:r>
          </a:p>
          <a:p>
            <a:pPr marL="274320" indent="-238759"/>
            <a:r>
              <a:rPr lang="en-US" dirty="0"/>
              <a:t>Real time data updates</a:t>
            </a:r>
          </a:p>
          <a:p>
            <a:pPr marL="274320" indent="-238759"/>
            <a:r>
              <a:rPr lang="en-US" dirty="0"/>
              <a:t>User authentication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7"/>
          <p:cNvSpPr txBox="1">
            <a:spLocks noGrp="1"/>
          </p:cNvSpPr>
          <p:nvPr>
            <p:ph type="title"/>
          </p:nvPr>
        </p:nvSpPr>
        <p:spPr>
          <a:xfrm>
            <a:off x="1050058" y="785200"/>
            <a:ext cx="4590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Side Architecture</a:t>
            </a:r>
            <a:endParaRPr dirty="0"/>
          </a:p>
        </p:txBody>
      </p:sp>
      <p:sp>
        <p:nvSpPr>
          <p:cNvPr id="1320" name="Google Shape;1320;p47"/>
          <p:cNvSpPr txBox="1">
            <a:spLocks noGrp="1"/>
          </p:cNvSpPr>
          <p:nvPr>
            <p:ph type="title" idx="4"/>
          </p:nvPr>
        </p:nvSpPr>
        <p:spPr>
          <a:xfrm>
            <a:off x="-478423" y="57423"/>
            <a:ext cx="416238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Design</a:t>
            </a:r>
            <a:endParaRPr dirty="0"/>
          </a:p>
        </p:txBody>
      </p:sp>
      <p:sp>
        <p:nvSpPr>
          <p:cNvPr id="1323" name="Google Shape;1323;p47"/>
          <p:cNvSpPr txBox="1">
            <a:spLocks noGrp="1"/>
          </p:cNvSpPr>
          <p:nvPr>
            <p:ph type="subTitle" idx="3"/>
          </p:nvPr>
        </p:nvSpPr>
        <p:spPr>
          <a:xfrm>
            <a:off x="1050059" y="1333750"/>
            <a:ext cx="7259987" cy="1671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" dirty="0"/>
              <a:t>uilt with react.js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User Interface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User interactions and form submissions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Navigation with React Router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State management with Hooks (</a:t>
            </a:r>
            <a:r>
              <a:rPr lang="en-US" sz="1400" dirty="0" err="1"/>
              <a:t>useState</a:t>
            </a:r>
            <a:r>
              <a:rPr lang="en-US" sz="1400" dirty="0"/>
              <a:t>, </a:t>
            </a:r>
            <a:r>
              <a:rPr lang="en-US" sz="1400" dirty="0" err="1"/>
              <a:t>useCart</a:t>
            </a:r>
            <a:r>
              <a:rPr lang="en-US" sz="1400" dirty="0"/>
              <a:t>, </a:t>
            </a:r>
            <a:r>
              <a:rPr lang="en-US" sz="1400" dirty="0" err="1"/>
              <a:t>useDispatchCart</a:t>
            </a:r>
            <a:r>
              <a:rPr lang="en-US" sz="1400" dirty="0"/>
              <a:t>)</a:t>
            </a:r>
          </a:p>
          <a:p>
            <a:pPr marL="457200" lvl="1" indent="0" algn="l"/>
            <a:endParaRPr lang="en-US" sz="1400" dirty="0"/>
          </a:p>
        </p:txBody>
      </p:sp>
      <p:sp>
        <p:nvSpPr>
          <p:cNvPr id="1351" name="Google Shape;1351;p47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23;p47">
            <a:extLst>
              <a:ext uri="{FF2B5EF4-FFF2-40B4-BE49-F238E27FC236}">
                <a16:creationId xmlns:a16="http://schemas.microsoft.com/office/drawing/2014/main" id="{21AC9FEE-A758-9159-B6BD-305CB085AE3F}"/>
              </a:ext>
            </a:extLst>
          </p:cNvPr>
          <p:cNvSpPr txBox="1">
            <a:spLocks/>
          </p:cNvSpPr>
          <p:nvPr/>
        </p:nvSpPr>
        <p:spPr>
          <a:xfrm>
            <a:off x="1050058" y="2714875"/>
            <a:ext cx="7259987" cy="16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With Server</a:t>
            </a:r>
            <a:endParaRPr lang="e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Fetch API for http request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Asynchronous API calls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st Food Digital Menu Board XL by Slidesgo">
  <a:themeElements>
    <a:clrScheme name="Simple Light">
      <a:dk1>
        <a:srgbClr val="363636"/>
      </a:dk1>
      <a:lt1>
        <a:srgbClr val="FFFFFF"/>
      </a:lt1>
      <a:dk2>
        <a:srgbClr val="FFF3E0"/>
      </a:dk2>
      <a:lt2>
        <a:srgbClr val="E1F2FC"/>
      </a:lt2>
      <a:accent1>
        <a:srgbClr val="FAD4CF"/>
      </a:accent1>
      <a:accent2>
        <a:srgbClr val="FF3333"/>
      </a:accent2>
      <a:accent3>
        <a:srgbClr val="A9DB7F"/>
      </a:accent3>
      <a:accent4>
        <a:srgbClr val="FFCA2C"/>
      </a:accent4>
      <a:accent5>
        <a:srgbClr val="8F2A2A"/>
      </a:accent5>
      <a:accent6>
        <a:srgbClr val="EA9E76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Dosis</vt:lpstr>
      <vt:lpstr>Quicksand Medium</vt:lpstr>
      <vt:lpstr>Patrick Hand</vt:lpstr>
      <vt:lpstr>Titillium Web</vt:lpstr>
      <vt:lpstr>Arial</vt:lpstr>
      <vt:lpstr>Fast Food Digital Menu Board XL by Slidesgo</vt:lpstr>
      <vt:lpstr>Food Cone Web Application for a Restuarent</vt:lpstr>
      <vt:lpstr>TABLE OF CONTENTS</vt:lpstr>
      <vt:lpstr>Introduction</vt:lpstr>
      <vt:lpstr>Functionalities In the System</vt:lpstr>
      <vt:lpstr>Functionalities In the System for Admin users</vt:lpstr>
      <vt:lpstr>PowerPoint Presentation</vt:lpstr>
      <vt:lpstr>PowerPoint Presentation</vt:lpstr>
      <vt:lpstr>Database Design</vt:lpstr>
      <vt:lpstr>Client Side Architecture</vt:lpstr>
      <vt:lpstr>Server Side Architecture</vt:lpstr>
      <vt:lpstr>Cloud Hosting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Chamathka</dc:creator>
  <cp:lastModifiedBy>IM/2017/094 - YAPA C.S.</cp:lastModifiedBy>
  <cp:revision>1</cp:revision>
  <dcterms:modified xsi:type="dcterms:W3CDTF">2024-07-31T21:13:05Z</dcterms:modified>
</cp:coreProperties>
</file>