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43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67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41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1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332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4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95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95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7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42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15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0DB2-1499-4227-8E1E-B8ADBCEBD305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0C72A-F76E-4AA9-BC75-80B84F233D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6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1856501" y="988291"/>
            <a:ext cx="7883246" cy="3195780"/>
            <a:chOff x="1856501" y="988291"/>
            <a:chExt cx="7883246" cy="3195780"/>
          </a:xfrm>
        </p:grpSpPr>
        <p:sp>
          <p:nvSpPr>
            <p:cNvPr id="4" name="椭圆 3"/>
            <p:cNvSpPr/>
            <p:nvPr/>
          </p:nvSpPr>
          <p:spPr>
            <a:xfrm>
              <a:off x="5726542" y="98829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椭圆 4"/>
            <p:cNvSpPr/>
            <p:nvPr/>
          </p:nvSpPr>
          <p:spPr>
            <a:xfrm>
              <a:off x="3528291" y="2027382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椭圆 5"/>
            <p:cNvSpPr/>
            <p:nvPr/>
          </p:nvSpPr>
          <p:spPr>
            <a:xfrm>
              <a:off x="7693893" y="2027382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19924" y="291869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椭圆 17"/>
            <p:cNvSpPr/>
            <p:nvPr/>
          </p:nvSpPr>
          <p:spPr>
            <a:xfrm>
              <a:off x="4525817" y="291869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椭圆 18"/>
            <p:cNvSpPr/>
            <p:nvPr/>
          </p:nvSpPr>
          <p:spPr>
            <a:xfrm>
              <a:off x="6631710" y="291869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椭圆 19"/>
            <p:cNvSpPr/>
            <p:nvPr/>
          </p:nvSpPr>
          <p:spPr>
            <a:xfrm>
              <a:off x="8737603" y="291869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椭圆 20"/>
            <p:cNvSpPr/>
            <p:nvPr/>
          </p:nvSpPr>
          <p:spPr>
            <a:xfrm>
              <a:off x="1856501" y="380538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椭圆 21"/>
            <p:cNvSpPr/>
            <p:nvPr/>
          </p:nvSpPr>
          <p:spPr>
            <a:xfrm>
              <a:off x="2946394" y="380538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椭圆 22"/>
            <p:cNvSpPr/>
            <p:nvPr/>
          </p:nvSpPr>
          <p:spPr>
            <a:xfrm>
              <a:off x="4003957" y="380538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93850" y="380538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椭圆 24"/>
            <p:cNvSpPr/>
            <p:nvPr/>
          </p:nvSpPr>
          <p:spPr>
            <a:xfrm>
              <a:off x="6114470" y="380538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椭圆 25"/>
            <p:cNvSpPr/>
            <p:nvPr/>
          </p:nvSpPr>
          <p:spPr>
            <a:xfrm>
              <a:off x="7204363" y="380538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椭圆 26"/>
            <p:cNvSpPr/>
            <p:nvPr/>
          </p:nvSpPr>
          <p:spPr>
            <a:xfrm>
              <a:off x="8261926" y="380538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椭圆 27"/>
            <p:cNvSpPr/>
            <p:nvPr/>
          </p:nvSpPr>
          <p:spPr>
            <a:xfrm>
              <a:off x="9351819" y="3805381"/>
              <a:ext cx="387928" cy="3786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直接连接符 29"/>
            <p:cNvCxnSpPr>
              <a:stCxn id="5" idx="0"/>
              <a:endCxn id="4" idx="4"/>
            </p:cNvCxnSpPr>
            <p:nvPr/>
          </p:nvCxnSpPr>
          <p:spPr>
            <a:xfrm flipV="1">
              <a:off x="3722255" y="1366981"/>
              <a:ext cx="2198251" cy="660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4" idx="4"/>
              <a:endCxn id="6" idx="0"/>
            </p:cNvCxnSpPr>
            <p:nvPr/>
          </p:nvCxnSpPr>
          <p:spPr>
            <a:xfrm>
              <a:off x="5920506" y="1366981"/>
              <a:ext cx="1967351" cy="660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7" idx="0"/>
              <a:endCxn id="5" idx="4"/>
            </p:cNvCxnSpPr>
            <p:nvPr/>
          </p:nvCxnSpPr>
          <p:spPr>
            <a:xfrm flipV="1">
              <a:off x="2613888" y="2406072"/>
              <a:ext cx="1108367" cy="512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9" idx="0"/>
              <a:endCxn id="6" idx="4"/>
            </p:cNvCxnSpPr>
            <p:nvPr/>
          </p:nvCxnSpPr>
          <p:spPr>
            <a:xfrm flipV="1">
              <a:off x="6825674" y="2406072"/>
              <a:ext cx="1062183" cy="512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5" idx="4"/>
              <a:endCxn id="18" idx="0"/>
            </p:cNvCxnSpPr>
            <p:nvPr/>
          </p:nvCxnSpPr>
          <p:spPr>
            <a:xfrm>
              <a:off x="3722255" y="2406072"/>
              <a:ext cx="997526" cy="512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6" idx="4"/>
              <a:endCxn id="20" idx="0"/>
            </p:cNvCxnSpPr>
            <p:nvPr/>
          </p:nvCxnSpPr>
          <p:spPr>
            <a:xfrm>
              <a:off x="7887857" y="2406072"/>
              <a:ext cx="1043710" cy="512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endCxn id="21" idx="0"/>
            </p:cNvCxnSpPr>
            <p:nvPr/>
          </p:nvCxnSpPr>
          <p:spPr>
            <a:xfrm flipH="1">
              <a:off x="2050465" y="3297381"/>
              <a:ext cx="561112" cy="5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8" idx="4"/>
              <a:endCxn id="23" idx="0"/>
            </p:cNvCxnSpPr>
            <p:nvPr/>
          </p:nvCxnSpPr>
          <p:spPr>
            <a:xfrm flipH="1">
              <a:off x="4197921" y="3297381"/>
              <a:ext cx="521860" cy="5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17" idx="4"/>
              <a:endCxn id="22" idx="0"/>
            </p:cNvCxnSpPr>
            <p:nvPr/>
          </p:nvCxnSpPr>
          <p:spPr>
            <a:xfrm>
              <a:off x="2613888" y="3297381"/>
              <a:ext cx="526470" cy="5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18" idx="4"/>
              <a:endCxn id="24" idx="0"/>
            </p:cNvCxnSpPr>
            <p:nvPr/>
          </p:nvCxnSpPr>
          <p:spPr>
            <a:xfrm>
              <a:off x="4719781" y="3297381"/>
              <a:ext cx="568033" cy="5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19" idx="4"/>
              <a:endCxn id="25" idx="0"/>
            </p:cNvCxnSpPr>
            <p:nvPr/>
          </p:nvCxnSpPr>
          <p:spPr>
            <a:xfrm flipH="1">
              <a:off x="6308434" y="3297381"/>
              <a:ext cx="517240" cy="5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19" idx="4"/>
              <a:endCxn id="26" idx="0"/>
            </p:cNvCxnSpPr>
            <p:nvPr/>
          </p:nvCxnSpPr>
          <p:spPr>
            <a:xfrm>
              <a:off x="6825674" y="3297381"/>
              <a:ext cx="572653" cy="5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20" idx="4"/>
              <a:endCxn id="27" idx="0"/>
            </p:cNvCxnSpPr>
            <p:nvPr/>
          </p:nvCxnSpPr>
          <p:spPr>
            <a:xfrm flipH="1">
              <a:off x="8455890" y="3297381"/>
              <a:ext cx="475677" cy="5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20" idx="4"/>
              <a:endCxn id="28" idx="0"/>
            </p:cNvCxnSpPr>
            <p:nvPr/>
          </p:nvCxnSpPr>
          <p:spPr>
            <a:xfrm>
              <a:off x="8931567" y="3297381"/>
              <a:ext cx="614216" cy="5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: 圆角 40"/>
          <p:cNvSpPr/>
          <p:nvPr/>
        </p:nvSpPr>
        <p:spPr>
          <a:xfrm>
            <a:off x="1648681" y="1856509"/>
            <a:ext cx="4045537" cy="28447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文本框 9"/>
          <p:cNvSpPr txBox="1"/>
          <p:nvPr/>
        </p:nvSpPr>
        <p:spPr>
          <a:xfrm>
            <a:off x="3431298" y="4248785"/>
            <a:ext cx="193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……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615384" y="4248785"/>
            <a:ext cx="193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……</a:t>
            </a:r>
          </a:p>
        </p:txBody>
      </p:sp>
      <p:sp>
        <p:nvSpPr>
          <p:cNvPr id="55" name="矩形: 圆角 54"/>
          <p:cNvSpPr/>
          <p:nvPr/>
        </p:nvSpPr>
        <p:spPr>
          <a:xfrm>
            <a:off x="5920506" y="1856508"/>
            <a:ext cx="4045537" cy="28447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24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Jiashu Wu</dc:creator>
  <cp:lastModifiedBy>Jiashu Wu</cp:lastModifiedBy>
  <cp:revision>9</cp:revision>
  <dcterms:created xsi:type="dcterms:W3CDTF">2017-09-14T10:29:56Z</dcterms:created>
  <dcterms:modified xsi:type="dcterms:W3CDTF">2017-09-19T10:24:39Z</dcterms:modified>
</cp:coreProperties>
</file>