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C919-6A06-4180-B524-446E4281B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51ACE-2378-461B-AEC1-0A178B71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E00C6-4411-45CB-BA16-BCBCD528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8D515-ABDA-4671-BE36-9A1D4CC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118C1-0579-49E6-B7B6-55D4541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17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9BC9-D955-4540-9F39-E8C77E5C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9ACBB-CDD7-455E-84A6-01856FFA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DB141-5943-4210-ABC1-FA7A876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018B8-8E78-46AE-ABAC-5F52A078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07D43-6E2F-43A7-998F-5D5EA4F8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2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79E2E9-0F61-4127-8560-32BB5D7D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43440-28CA-46DE-9AFC-2FD1647C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C54B8-3BE5-405A-BF3A-A00977B3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D945D-4CF9-4380-88FA-E3611B81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0B3C-FD2A-4AA9-AE4E-2FD542AC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10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EAEB7-9869-48A3-A333-2747B61C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AB73E-8E9A-4A28-904B-F676F96D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D228-6957-4752-B1D1-F7CBD947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794C1-384C-4FD1-8B8A-93247694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1D54-7126-409E-94EE-E356A839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98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7F50-2605-456E-8CAE-C53F5781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3D958-A3A6-4051-90D5-A3884455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DCF07-C504-485E-8E93-2C68805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B152B-CD3E-4B72-B12A-E3251653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7F866-2743-4A94-BA0C-5775964E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7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1E92-D6A6-41F2-B98B-B2D1259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43A48-4403-4567-A18F-825D3CD9D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8781-41BE-4618-A9D6-2D78F9DB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E04B9-1F46-4D0F-9CDD-85C94EFB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A2CF4-9BDE-4E3B-A73C-46FE82D7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937B9-39CC-4B66-BA50-029FC81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191C7-D25A-42D9-ACC8-1F95161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D10A5-B6E4-43F3-9B06-23080527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A8468-4B69-4626-B3EC-27F15F15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4A0514-FDAA-4AF6-9ECA-161C7D1B2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C7779-1BDB-4D17-A6EF-5F559AD12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0E9803-27DA-41B5-932C-9F8B4962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06872-3397-4CED-90CD-FF3CF65D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CD2012-487D-4D16-AF55-0D67D7E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0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F1B2-CBF8-4F3F-B97B-63D7066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501823-2BE4-44D7-A5D1-0B534A26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E762E-CC72-4D03-B3FF-4B8CFDBC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FC96F4-D1D4-4FF2-8286-BBD0FD53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7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B5D90-821B-4530-ACDA-71E66582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FF861B-4727-4DE1-A077-B37B8EA6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F910C-33BB-4665-82D2-4FBBBB0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1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1E43-1799-4F54-A409-550DB48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8F435-F247-4B67-A65D-E9D1C5F9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D2977-5A84-4653-AB09-2D9A8E9DE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9EFC9-5003-4304-ADC2-07B4634A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452E2-4662-49D3-8241-1EDAD822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D8408-8EB7-4C8D-A988-30B90C14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23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CDFA-518C-444B-93A0-975B96D9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EFB85-2D2B-4FC0-B976-56F27DF1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337F0-BC3E-4135-817A-544BAB59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F1405-EABA-45E0-AD5B-940F6E7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03376-5B16-4593-B30A-AF4146E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03775-D3E3-4FB6-8BF3-17EDD2A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5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38D157-EFD2-46DB-9FDA-FB8EBAF3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E78C0-A6D2-4906-B648-5BCC8B2E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5BD3B-18B5-450E-ADA1-F7F7FE8E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3D61-5E95-4D02-803E-15C597D34310}" type="datetimeFigureOut">
              <a:rPr lang="en-AU" smtClean="0"/>
              <a:t>4/11/2017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015F6-5016-49EE-926B-02BDAF77F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A26D-552F-49D1-A46A-836EB5E8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ABF7-C85B-42FA-9E83-6681A777A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82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3D9067-8DB9-4169-8FBC-1E9A9AA4F0EE}"/>
              </a:ext>
            </a:extLst>
          </p:cNvPr>
          <p:cNvSpPr txBox="1"/>
          <p:nvPr/>
        </p:nvSpPr>
        <p:spPr>
          <a:xfrm>
            <a:off x="2025519" y="157649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C-Fair Sharing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DA35E-E0F6-45FE-9041-45B0F5A8E0C0}"/>
              </a:ext>
            </a:extLst>
          </p:cNvPr>
          <p:cNvSpPr txBox="1"/>
          <p:nvPr/>
        </p:nvSpPr>
        <p:spPr>
          <a:xfrm>
            <a:off x="4264088" y="1576491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Fair Pairwise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DCD752-D326-49AD-9A9A-59E66A5A57BF}"/>
              </a:ext>
            </a:extLst>
          </p:cNvPr>
          <p:cNvSpPr txBox="1"/>
          <p:nvPr/>
        </p:nvSpPr>
        <p:spPr>
          <a:xfrm>
            <a:off x="4264088" y="2322158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1   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A6DE2A-E839-4070-80F7-0D23A7179FA2}"/>
              </a:ext>
            </a:extLst>
          </p:cNvPr>
          <p:cNvSpPr txBox="1"/>
          <p:nvPr/>
        </p:nvSpPr>
        <p:spPr>
          <a:xfrm>
            <a:off x="4264088" y="2905712"/>
            <a:ext cx="1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2   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DB5DB3-6A86-493F-8116-5F409C7EBE66}"/>
              </a:ext>
            </a:extLst>
          </p:cNvPr>
          <p:cNvSpPr txBox="1"/>
          <p:nvPr/>
        </p:nvSpPr>
        <p:spPr>
          <a:xfrm>
            <a:off x="4264089" y="3515312"/>
            <a:ext cx="14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6      4   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9D677D-3534-4A82-BE69-08275A53DE50}"/>
              </a:ext>
            </a:extLst>
          </p:cNvPr>
          <p:cNvSpPr txBox="1"/>
          <p:nvPr/>
        </p:nvSpPr>
        <p:spPr>
          <a:xfrm>
            <a:off x="4264089" y="4124540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5      4   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BB2AC8-B112-428C-9790-CEC7E1365077}"/>
              </a:ext>
            </a:extLst>
          </p:cNvPr>
          <p:cNvSpPr txBox="1"/>
          <p:nvPr/>
        </p:nvSpPr>
        <p:spPr>
          <a:xfrm>
            <a:off x="2211347" y="2276669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0D9258-0EC6-4326-9D34-35CE2E1715FB}"/>
              </a:ext>
            </a:extLst>
          </p:cNvPr>
          <p:cNvSpPr txBox="1"/>
          <p:nvPr/>
        </p:nvSpPr>
        <p:spPr>
          <a:xfrm>
            <a:off x="2211349" y="2905712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F5D648-4563-487C-A786-DC8F11178133}"/>
              </a:ext>
            </a:extLst>
          </p:cNvPr>
          <p:cNvSpPr txBox="1"/>
          <p:nvPr/>
        </p:nvSpPr>
        <p:spPr>
          <a:xfrm>
            <a:off x="2211348" y="3534755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1A4615-9B79-4722-9216-C9459C60ADF9}"/>
              </a:ext>
            </a:extLst>
          </p:cNvPr>
          <p:cNvSpPr txBox="1"/>
          <p:nvPr/>
        </p:nvSpPr>
        <p:spPr>
          <a:xfrm>
            <a:off x="2211347" y="4124912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1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95BDF7-F87C-41CB-A217-19057A363CE0}"/>
              </a:ext>
            </a:extLst>
          </p:cNvPr>
          <p:cNvSpPr/>
          <p:nvPr/>
        </p:nvSpPr>
        <p:spPr>
          <a:xfrm>
            <a:off x="4866691" y="3525627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00AB1A-C36B-4D58-907C-6A7C98958F7E}"/>
              </a:ext>
            </a:extLst>
          </p:cNvPr>
          <p:cNvSpPr/>
          <p:nvPr/>
        </p:nvSpPr>
        <p:spPr>
          <a:xfrm>
            <a:off x="4866691" y="2320415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047DCE6-FB5D-4E90-99E2-224B7DEC0FB2}"/>
              </a:ext>
            </a:extLst>
          </p:cNvPr>
          <p:cNvSpPr/>
          <p:nvPr/>
        </p:nvSpPr>
        <p:spPr>
          <a:xfrm>
            <a:off x="4432817" y="2905712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EDC0B66-F156-485E-BF37-88BCF00F0669}"/>
              </a:ext>
            </a:extLst>
          </p:cNvPr>
          <p:cNvSpPr/>
          <p:nvPr/>
        </p:nvSpPr>
        <p:spPr>
          <a:xfrm>
            <a:off x="4869797" y="4116566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234EDB9-FC14-4CE0-B356-A3DECBC7A7BF}"/>
              </a:ext>
            </a:extLst>
          </p:cNvPr>
          <p:cNvSpPr/>
          <p:nvPr/>
        </p:nvSpPr>
        <p:spPr>
          <a:xfrm>
            <a:off x="4432817" y="4119090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3D3657F-B193-4E7A-82C8-83DC85F40844}"/>
              </a:ext>
            </a:extLst>
          </p:cNvPr>
          <p:cNvSpPr/>
          <p:nvPr/>
        </p:nvSpPr>
        <p:spPr>
          <a:xfrm>
            <a:off x="4432817" y="3525627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5928FDD-D863-4AB6-B1EA-831849ABD371}"/>
              </a:ext>
            </a:extLst>
          </p:cNvPr>
          <p:cNvSpPr/>
          <p:nvPr/>
        </p:nvSpPr>
        <p:spPr>
          <a:xfrm>
            <a:off x="4866691" y="2903969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903859C-103E-4D86-9B04-78AB929CA317}"/>
              </a:ext>
            </a:extLst>
          </p:cNvPr>
          <p:cNvSpPr/>
          <p:nvPr/>
        </p:nvSpPr>
        <p:spPr>
          <a:xfrm>
            <a:off x="4435539" y="2320415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BB53E3-3E4E-46B2-893A-E7A570149058}"/>
              </a:ext>
            </a:extLst>
          </p:cNvPr>
          <p:cNvSpPr txBox="1"/>
          <p:nvPr/>
        </p:nvSpPr>
        <p:spPr>
          <a:xfrm>
            <a:off x="3680146" y="4637314"/>
            <a:ext cx="129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Student 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A19862-C758-4644-8F08-3A4A28D4631A}"/>
              </a:ext>
            </a:extLst>
          </p:cNvPr>
          <p:cNvSpPr txBox="1"/>
          <p:nvPr/>
        </p:nvSpPr>
        <p:spPr>
          <a:xfrm>
            <a:off x="4917231" y="4637314"/>
            <a:ext cx="129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Student B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1890DD-3F3A-45C5-B573-D1CF1D0BF0E5}"/>
              </a:ext>
            </a:extLst>
          </p:cNvPr>
          <p:cNvSpPr/>
          <p:nvPr/>
        </p:nvSpPr>
        <p:spPr>
          <a:xfrm>
            <a:off x="2025519" y="2827176"/>
            <a:ext cx="1333493" cy="10769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902E60-B864-488A-B002-C8DFACE2D908}"/>
              </a:ext>
            </a:extLst>
          </p:cNvPr>
          <p:cNvSpPr txBox="1"/>
          <p:nvPr/>
        </p:nvSpPr>
        <p:spPr>
          <a:xfrm>
            <a:off x="-94826" y="2211472"/>
            <a:ext cx="1997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exist a subset of differences whose sum is half of the sum of all differences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8C1AD2-5048-4BCB-8049-7B92E7B48647}"/>
              </a:ext>
            </a:extLst>
          </p:cNvPr>
          <p:cNvSpPr txBox="1"/>
          <p:nvPr/>
        </p:nvSpPr>
        <p:spPr>
          <a:xfrm>
            <a:off x="2025519" y="583046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C-Fair Sharing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CF38A2-10EC-4AAB-9055-A307184FE3AD}"/>
              </a:ext>
            </a:extLst>
          </p:cNvPr>
          <p:cNvSpPr txBox="1"/>
          <p:nvPr/>
        </p:nvSpPr>
        <p:spPr>
          <a:xfrm>
            <a:off x="4264088" y="5830468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Fair Pairwise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057B18-BF1F-457C-A47A-2CCF0F925FB2}"/>
              </a:ext>
            </a:extLst>
          </p:cNvPr>
          <p:cNvSpPr txBox="1"/>
          <p:nvPr/>
        </p:nvSpPr>
        <p:spPr>
          <a:xfrm>
            <a:off x="4264088" y="6576135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1   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735A9A-D17F-4D37-8DD3-D7911F91E5E5}"/>
              </a:ext>
            </a:extLst>
          </p:cNvPr>
          <p:cNvSpPr txBox="1"/>
          <p:nvPr/>
        </p:nvSpPr>
        <p:spPr>
          <a:xfrm>
            <a:off x="4264089" y="7159689"/>
            <a:ext cx="130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1   ]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D7CFE7-F8AD-4047-BDA5-466B89652D7D}"/>
              </a:ext>
            </a:extLst>
          </p:cNvPr>
          <p:cNvSpPr txBox="1"/>
          <p:nvPr/>
        </p:nvSpPr>
        <p:spPr>
          <a:xfrm>
            <a:off x="4264089" y="7769289"/>
            <a:ext cx="17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6      4   ]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80FF6D-6005-4A58-B43E-CFBDA9F56632}"/>
              </a:ext>
            </a:extLst>
          </p:cNvPr>
          <p:cNvSpPr txBox="1"/>
          <p:nvPr/>
        </p:nvSpPr>
        <p:spPr>
          <a:xfrm>
            <a:off x="4264088" y="8378889"/>
            <a:ext cx="15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[   5      </a:t>
            </a:r>
            <a:r>
              <a:rPr lang="en-AU" dirty="0"/>
              <a:t>4</a:t>
            </a:r>
            <a:r>
              <a:rPr lang="en-AU"/>
              <a:t>   </a:t>
            </a:r>
            <a:r>
              <a:rPr lang="en-AU" dirty="0"/>
              <a:t>]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531B06-1C80-4159-A833-F3AE80045437}"/>
              </a:ext>
            </a:extLst>
          </p:cNvPr>
          <p:cNvSpPr txBox="1"/>
          <p:nvPr/>
        </p:nvSpPr>
        <p:spPr>
          <a:xfrm>
            <a:off x="2211347" y="6530646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33CDEE-613B-48C2-A876-8DA8B3E55A4E}"/>
              </a:ext>
            </a:extLst>
          </p:cNvPr>
          <p:cNvSpPr txBox="1"/>
          <p:nvPr/>
        </p:nvSpPr>
        <p:spPr>
          <a:xfrm>
            <a:off x="2211349" y="7159689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DEBFD27-29AF-4D31-882F-E09850AE0549}"/>
              </a:ext>
            </a:extLst>
          </p:cNvPr>
          <p:cNvSpPr txBox="1"/>
          <p:nvPr/>
        </p:nvSpPr>
        <p:spPr>
          <a:xfrm>
            <a:off x="2211348" y="7788732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796025-012C-4473-9BFA-3BF9DD9C291E}"/>
              </a:ext>
            </a:extLst>
          </p:cNvPr>
          <p:cNvSpPr txBox="1"/>
          <p:nvPr/>
        </p:nvSpPr>
        <p:spPr>
          <a:xfrm>
            <a:off x="2211347" y="8378889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 = 1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999D89A-DD6D-47C5-A24B-5CD9940AF401}"/>
              </a:ext>
            </a:extLst>
          </p:cNvPr>
          <p:cNvSpPr txBox="1"/>
          <p:nvPr/>
        </p:nvSpPr>
        <p:spPr>
          <a:xfrm>
            <a:off x="-94826" y="6465449"/>
            <a:ext cx="199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isn’t a subset of differences whose sum is half of the sum of all differences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9ECB218-3561-4A92-87BC-2544009F9D1A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691670" y="2506824"/>
            <a:ext cx="1507677" cy="39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FB5A8B9-2FAE-4A71-A9AC-835C0B764F67}"/>
              </a:ext>
            </a:extLst>
          </p:cNvPr>
          <p:cNvSpPr txBox="1"/>
          <p:nvPr/>
        </p:nvSpPr>
        <p:spPr>
          <a:xfrm>
            <a:off x="7199347" y="2442304"/>
            <a:ext cx="276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Sum of the payoff differences is 3, which means A get 3 more than B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96FFBEA-E18C-4972-81A2-B32931BE332E}"/>
              </a:ext>
            </a:extLst>
          </p:cNvPr>
          <p:cNvCxnSpPr>
            <a:cxnSpLocks/>
            <a:stCxn id="8" idx="3"/>
            <a:endCxn id="69" idx="1"/>
          </p:cNvCxnSpPr>
          <p:nvPr/>
        </p:nvCxnSpPr>
        <p:spPr>
          <a:xfrm>
            <a:off x="5691670" y="3699978"/>
            <a:ext cx="1507676" cy="12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0C58757-B415-413C-9EB7-DF7B2D0C76DC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 flipV="1">
            <a:off x="5691671" y="2903969"/>
            <a:ext cx="1507676" cy="140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844509E-C1F3-49BB-BCDF-B5F77C930FB4}"/>
              </a:ext>
            </a:extLst>
          </p:cNvPr>
          <p:cNvSpPr txBox="1"/>
          <p:nvPr/>
        </p:nvSpPr>
        <p:spPr>
          <a:xfrm>
            <a:off x="7199346" y="3365634"/>
            <a:ext cx="276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Sum of the payoff differences is 3, which means B get 3 more than A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27CBD2-DC2A-486B-B55F-8A14324614DB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>
            <a:off x="5691667" y="3090378"/>
            <a:ext cx="1507679" cy="736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2098C-F764-4BAB-AB87-1D64BFBE48E7}"/>
              </a:ext>
            </a:extLst>
          </p:cNvPr>
          <p:cNvSpPr txBox="1"/>
          <p:nvPr/>
        </p:nvSpPr>
        <p:spPr>
          <a:xfrm>
            <a:off x="7277877" y="4637314"/>
            <a:ext cx="257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Therefore A and B are balanced.</a:t>
            </a:r>
          </a:p>
        </p:txBody>
      </p:sp>
    </p:spTree>
    <p:extLst>
      <p:ext uri="{BB962C8B-B14F-4D97-AF65-F5344CB8AC3E}">
        <p14:creationId xmlns:p14="http://schemas.microsoft.com/office/powerpoint/2010/main" val="98205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18BD8622-144C-4F60-8B9F-C2644AA23B6B}"/>
              </a:ext>
            </a:extLst>
          </p:cNvPr>
          <p:cNvSpPr txBox="1"/>
          <p:nvPr/>
        </p:nvSpPr>
        <p:spPr>
          <a:xfrm>
            <a:off x="1936881" y="707001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Fair Pairwise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3B4841-4BCA-4CAB-9314-0AF33CEA5ECA}"/>
              </a:ext>
            </a:extLst>
          </p:cNvPr>
          <p:cNvSpPr txBox="1"/>
          <p:nvPr/>
        </p:nvSpPr>
        <p:spPr>
          <a:xfrm>
            <a:off x="4767939" y="1408922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  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9BFA0A-AD4B-4459-A26B-4DC7C8D3FEA7}"/>
              </a:ext>
            </a:extLst>
          </p:cNvPr>
          <p:cNvSpPr txBox="1"/>
          <p:nvPr/>
        </p:nvSpPr>
        <p:spPr>
          <a:xfrm>
            <a:off x="4767941" y="2037965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  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4E37B8-2E90-4F23-AF40-D5B9414D1ED5}"/>
              </a:ext>
            </a:extLst>
          </p:cNvPr>
          <p:cNvSpPr txBox="1"/>
          <p:nvPr/>
        </p:nvSpPr>
        <p:spPr>
          <a:xfrm>
            <a:off x="4767940" y="2667008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  3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27F476-9302-494D-8E88-D1B5022D03E4}"/>
              </a:ext>
            </a:extLst>
          </p:cNvPr>
          <p:cNvSpPr txBox="1"/>
          <p:nvPr/>
        </p:nvSpPr>
        <p:spPr>
          <a:xfrm>
            <a:off x="4767939" y="3257165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 6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F649E2-58CE-4133-B0A8-B28918DAECE4}"/>
              </a:ext>
            </a:extLst>
          </p:cNvPr>
          <p:cNvSpPr txBox="1"/>
          <p:nvPr/>
        </p:nvSpPr>
        <p:spPr>
          <a:xfrm>
            <a:off x="2627346" y="4328365"/>
            <a:ext cx="129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Student A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4ECDBF-B25A-4F28-B95A-E486A77E26A6}"/>
              </a:ext>
            </a:extLst>
          </p:cNvPr>
          <p:cNvSpPr txBox="1"/>
          <p:nvPr/>
        </p:nvSpPr>
        <p:spPr>
          <a:xfrm>
            <a:off x="1603314" y="4333651"/>
            <a:ext cx="129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Student B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355F5E2-409B-4426-81D2-4A914E808AE3}"/>
              </a:ext>
            </a:extLst>
          </p:cNvPr>
          <p:cNvSpPr txBox="1"/>
          <p:nvPr/>
        </p:nvSpPr>
        <p:spPr>
          <a:xfrm>
            <a:off x="6434980" y="1454411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0     -1   ]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0737D3F-5EAB-40E5-8D35-624032593789}"/>
              </a:ext>
            </a:extLst>
          </p:cNvPr>
          <p:cNvSpPr txBox="1"/>
          <p:nvPr/>
        </p:nvSpPr>
        <p:spPr>
          <a:xfrm>
            <a:off x="6434980" y="2037965"/>
            <a:ext cx="1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0     -2   ]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74407E4-F0D3-4954-8D8B-F9FD6C57D3DA}"/>
              </a:ext>
            </a:extLst>
          </p:cNvPr>
          <p:cNvSpPr txBox="1"/>
          <p:nvPr/>
        </p:nvSpPr>
        <p:spPr>
          <a:xfrm>
            <a:off x="6434981" y="2647565"/>
            <a:ext cx="14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0   ]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E002447-EAD4-4DD2-95DF-C5DB5175C016}"/>
              </a:ext>
            </a:extLst>
          </p:cNvPr>
          <p:cNvSpPr txBox="1"/>
          <p:nvPr/>
        </p:nvSpPr>
        <p:spPr>
          <a:xfrm>
            <a:off x="6434981" y="3256793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6      0   ]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7F0C49C-E0F2-4D66-8ACF-D29FC68CC4F7}"/>
              </a:ext>
            </a:extLst>
          </p:cNvPr>
          <p:cNvSpPr/>
          <p:nvPr/>
        </p:nvSpPr>
        <p:spPr>
          <a:xfrm>
            <a:off x="7037583" y="2657880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C8E6EA9-6D4C-482A-A59C-072573348B1D}"/>
              </a:ext>
            </a:extLst>
          </p:cNvPr>
          <p:cNvSpPr/>
          <p:nvPr/>
        </p:nvSpPr>
        <p:spPr>
          <a:xfrm>
            <a:off x="7037583" y="1452668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F46883C-2872-476F-9550-3F8340A62073}"/>
              </a:ext>
            </a:extLst>
          </p:cNvPr>
          <p:cNvSpPr/>
          <p:nvPr/>
        </p:nvSpPr>
        <p:spPr>
          <a:xfrm>
            <a:off x="6603709" y="2037965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31E0A95-8053-43F6-883A-16D240200E71}"/>
              </a:ext>
            </a:extLst>
          </p:cNvPr>
          <p:cNvSpPr/>
          <p:nvPr/>
        </p:nvSpPr>
        <p:spPr>
          <a:xfrm>
            <a:off x="7040689" y="3248819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D14A2D2-5DF8-402E-BB50-E01B8F1057F2}"/>
              </a:ext>
            </a:extLst>
          </p:cNvPr>
          <p:cNvSpPr/>
          <p:nvPr/>
        </p:nvSpPr>
        <p:spPr>
          <a:xfrm>
            <a:off x="6603709" y="3252998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2E9B7CE-0F9E-4A33-BF16-A057DD1F2F30}"/>
              </a:ext>
            </a:extLst>
          </p:cNvPr>
          <p:cNvSpPr/>
          <p:nvPr/>
        </p:nvSpPr>
        <p:spPr>
          <a:xfrm>
            <a:off x="6603709" y="2657880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FA8542A-D8E9-4ABA-B2B8-AD9E9BF14B46}"/>
              </a:ext>
            </a:extLst>
          </p:cNvPr>
          <p:cNvSpPr/>
          <p:nvPr/>
        </p:nvSpPr>
        <p:spPr>
          <a:xfrm>
            <a:off x="7037583" y="2036222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251D941-BD07-4EB7-877B-205DFA4DACB9}"/>
              </a:ext>
            </a:extLst>
          </p:cNvPr>
          <p:cNvSpPr/>
          <p:nvPr/>
        </p:nvSpPr>
        <p:spPr>
          <a:xfrm>
            <a:off x="6606431" y="1452668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29A234-7DC1-4A68-BA67-389F7B012F76}"/>
              </a:ext>
            </a:extLst>
          </p:cNvPr>
          <p:cNvSpPr txBox="1"/>
          <p:nvPr/>
        </p:nvSpPr>
        <p:spPr>
          <a:xfrm>
            <a:off x="7086210" y="4310962"/>
            <a:ext cx="12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In travel subset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4A3C594-F268-4D91-B3AE-8737CD0A404E}"/>
              </a:ext>
            </a:extLst>
          </p:cNvPr>
          <p:cNvSpPr txBox="1"/>
          <p:nvPr/>
        </p:nvSpPr>
        <p:spPr>
          <a:xfrm>
            <a:off x="5590170" y="4328365"/>
            <a:ext cx="149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Not in travel subset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C8A57-FF2E-489E-9E44-E2D979716A56}"/>
              </a:ext>
            </a:extLst>
          </p:cNvPr>
          <p:cNvSpPr txBox="1"/>
          <p:nvPr/>
        </p:nvSpPr>
        <p:spPr>
          <a:xfrm>
            <a:off x="6596743" y="707001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C-Fixed Distance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90FD65E-59D4-4BC3-8606-4E62BC284099}"/>
              </a:ext>
            </a:extLst>
          </p:cNvPr>
          <p:cNvSpPr txBox="1"/>
          <p:nvPr/>
        </p:nvSpPr>
        <p:spPr>
          <a:xfrm>
            <a:off x="8444202" y="1453455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Sum(distance without sign) = 1 + 2 + 3 + 6 = 12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4431C7B-1F4B-451B-BD40-64E7EB390262}"/>
              </a:ext>
            </a:extLst>
          </p:cNvPr>
          <p:cNvSpPr txBox="1"/>
          <p:nvPr/>
        </p:nvSpPr>
        <p:spPr>
          <a:xfrm>
            <a:off x="8444202" y="2229331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Sum(distance with sign) = -1 + -2 + 3 + 6 = 6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A0664B3-2943-4A3F-A102-3B2CE60A098B}"/>
              </a:ext>
            </a:extLst>
          </p:cNvPr>
          <p:cNvSpPr txBox="1"/>
          <p:nvPr/>
        </p:nvSpPr>
        <p:spPr>
          <a:xfrm>
            <a:off x="6434977" y="3802429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8      0   ]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1602C8D-C32D-41A4-8332-9255F0065299}"/>
              </a:ext>
            </a:extLst>
          </p:cNvPr>
          <p:cNvSpPr txBox="1"/>
          <p:nvPr/>
        </p:nvSpPr>
        <p:spPr>
          <a:xfrm>
            <a:off x="8444202" y="300688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 = 7/12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CC5ED37-A4F0-40FA-B959-DC30162EC065}"/>
              </a:ext>
            </a:extLst>
          </p:cNvPr>
          <p:cNvSpPr/>
          <p:nvPr/>
        </p:nvSpPr>
        <p:spPr>
          <a:xfrm>
            <a:off x="6603709" y="3802429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2696B9A-E35F-4149-A0D2-3F509332831D}"/>
              </a:ext>
            </a:extLst>
          </p:cNvPr>
          <p:cNvSpPr/>
          <p:nvPr/>
        </p:nvSpPr>
        <p:spPr>
          <a:xfrm>
            <a:off x="7034859" y="3812744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104B6D9-B1BC-460A-93B0-C10205F00E00}"/>
              </a:ext>
            </a:extLst>
          </p:cNvPr>
          <p:cNvSpPr txBox="1"/>
          <p:nvPr/>
        </p:nvSpPr>
        <p:spPr>
          <a:xfrm>
            <a:off x="2062064" y="3817794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8      0   ]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64923BA-E1FD-4BE4-8A04-531E42A5FF3C}"/>
              </a:ext>
            </a:extLst>
          </p:cNvPr>
          <p:cNvSpPr/>
          <p:nvPr/>
        </p:nvSpPr>
        <p:spPr>
          <a:xfrm>
            <a:off x="2230796" y="3817794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0B4824DE-020B-4092-A5C2-059C54B9BC77}"/>
              </a:ext>
            </a:extLst>
          </p:cNvPr>
          <p:cNvSpPr/>
          <p:nvPr/>
        </p:nvSpPr>
        <p:spPr>
          <a:xfrm>
            <a:off x="2664669" y="3825770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080AD35-D759-49D9-A078-D631C8FD6376}"/>
              </a:ext>
            </a:extLst>
          </p:cNvPr>
          <p:cNvSpPr txBox="1"/>
          <p:nvPr/>
        </p:nvSpPr>
        <p:spPr>
          <a:xfrm>
            <a:off x="4767939" y="3841213"/>
            <a:ext cx="12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Extra Entry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82E5E8-EE47-426F-95F8-E0D7C2784EC8}"/>
              </a:ext>
            </a:extLst>
          </p:cNvPr>
          <p:cNvSpPr txBox="1"/>
          <p:nvPr/>
        </p:nvSpPr>
        <p:spPr>
          <a:xfrm>
            <a:off x="8444878" y="3495822"/>
            <a:ext cx="294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Extra Entry = 2*c*sum(distance without sign) – sum(distance with sign) = 8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35815C3-DE3D-4AC7-B952-B4D20043B0F6}"/>
              </a:ext>
            </a:extLst>
          </p:cNvPr>
          <p:cNvSpPr txBox="1"/>
          <p:nvPr/>
        </p:nvSpPr>
        <p:spPr>
          <a:xfrm>
            <a:off x="5590531" y="5003890"/>
            <a:ext cx="325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extra entry must not belong to the subset since c &gt;= 0.5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234DFB0-B1C3-4BCD-9A94-B918185CDAFD}"/>
              </a:ext>
            </a:extLst>
          </p:cNvPr>
          <p:cNvSpPr txBox="1"/>
          <p:nvPr/>
        </p:nvSpPr>
        <p:spPr>
          <a:xfrm>
            <a:off x="2060872" y="1458206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0     -1   ]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DE6B206-D502-46E0-9714-F05A6569D257}"/>
              </a:ext>
            </a:extLst>
          </p:cNvPr>
          <p:cNvSpPr txBox="1"/>
          <p:nvPr/>
        </p:nvSpPr>
        <p:spPr>
          <a:xfrm>
            <a:off x="2060872" y="2041760"/>
            <a:ext cx="1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0     -2   ]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A545098-15C4-4172-8C95-D42CC0A051D5}"/>
              </a:ext>
            </a:extLst>
          </p:cNvPr>
          <p:cNvSpPr txBox="1"/>
          <p:nvPr/>
        </p:nvSpPr>
        <p:spPr>
          <a:xfrm>
            <a:off x="2060873" y="2651360"/>
            <a:ext cx="14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3      0   ]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5EB8780-6EE5-4145-90D2-5CBCA05D3E41}"/>
              </a:ext>
            </a:extLst>
          </p:cNvPr>
          <p:cNvSpPr txBox="1"/>
          <p:nvPr/>
        </p:nvSpPr>
        <p:spPr>
          <a:xfrm>
            <a:off x="2060873" y="3260588"/>
            <a:ext cx="14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[   6      0   ]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0DF2E7A-89EB-4712-9ADE-6B919AA570A9}"/>
              </a:ext>
            </a:extLst>
          </p:cNvPr>
          <p:cNvSpPr/>
          <p:nvPr/>
        </p:nvSpPr>
        <p:spPr>
          <a:xfrm>
            <a:off x="2663475" y="2661675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CFC3175-569E-4CF7-9FE0-63F1711B91CC}"/>
              </a:ext>
            </a:extLst>
          </p:cNvPr>
          <p:cNvSpPr/>
          <p:nvPr/>
        </p:nvSpPr>
        <p:spPr>
          <a:xfrm>
            <a:off x="2663475" y="1456463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4A1E20-5822-4678-AF58-FCC0C1A40E8B}"/>
              </a:ext>
            </a:extLst>
          </p:cNvPr>
          <p:cNvSpPr/>
          <p:nvPr/>
        </p:nvSpPr>
        <p:spPr>
          <a:xfrm>
            <a:off x="2229601" y="2041760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9BE9E11E-631E-4538-AA13-85753FE0A9BE}"/>
              </a:ext>
            </a:extLst>
          </p:cNvPr>
          <p:cNvSpPr/>
          <p:nvPr/>
        </p:nvSpPr>
        <p:spPr>
          <a:xfrm>
            <a:off x="2666581" y="3252614"/>
            <a:ext cx="396550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7EAC72D9-681E-4E4B-A3C0-F609340808FA}"/>
              </a:ext>
            </a:extLst>
          </p:cNvPr>
          <p:cNvSpPr/>
          <p:nvPr/>
        </p:nvSpPr>
        <p:spPr>
          <a:xfrm>
            <a:off x="2229601" y="3256793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7C326F5-3917-4A4E-A2B0-987FC57B8F28}"/>
              </a:ext>
            </a:extLst>
          </p:cNvPr>
          <p:cNvSpPr/>
          <p:nvPr/>
        </p:nvSpPr>
        <p:spPr>
          <a:xfrm>
            <a:off x="2229601" y="2661675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BED015F-98F0-4C45-804D-5976174E15F4}"/>
              </a:ext>
            </a:extLst>
          </p:cNvPr>
          <p:cNvSpPr/>
          <p:nvPr/>
        </p:nvSpPr>
        <p:spPr>
          <a:xfrm>
            <a:off x="2663475" y="2040017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A2D98C1-231A-40C5-87B4-328D3B99EDA2}"/>
              </a:ext>
            </a:extLst>
          </p:cNvPr>
          <p:cNvSpPr/>
          <p:nvPr/>
        </p:nvSpPr>
        <p:spPr>
          <a:xfrm>
            <a:off x="2232323" y="1456463"/>
            <a:ext cx="396550" cy="36933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01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280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Jiashu Wu</dc:creator>
  <cp:lastModifiedBy>Jiashu Wu</cp:lastModifiedBy>
  <cp:revision>18</cp:revision>
  <dcterms:created xsi:type="dcterms:W3CDTF">2017-11-04T00:38:21Z</dcterms:created>
  <dcterms:modified xsi:type="dcterms:W3CDTF">2017-11-04T11:28:18Z</dcterms:modified>
</cp:coreProperties>
</file>