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51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5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1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5">27781 5697 0,'0'18'0,"0"17"15,-17 1-15,17 52 16,0-18-16,0-17 16,0 88-1,0-70-15,0 88 16,0-89-16,0 71 15,0-70-15,17 17 16,-17-35-16,0-18 16,0-17-16,0 0 15,0-1-15,0-34 16,0-1-16</inkml:trace>
  <inkml:trace contextRef="#ctx0" brushRef="#br0" timeOffset="81905.9461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7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2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6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4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5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6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6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4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9">24747 12488 0,'0'0'16,"36"0"-16,-19-17 0,19 17 16,16 0-16,-34-18 15,17 18-15</inkml:trace>
  <inkml:trace contextRef="#ctx0" brushRef="#br0" timeOffset="191684.2544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6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1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5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4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3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7">13758 4639 0,'-17'-18'16,"17"36"15,17-18-15,1 18-16,17-1 16,-17-17-16,0 18 15,17 0-15,-18-1 0,1-17 16,17 36-16,-35-19 15,0 1 1,-17-18-16,-1 17 16,-35 19-1,36-36-15,-19 17 16,19-17-16,-1 18 0</inkml:trace>
  <inkml:trace contextRef="#ctx0" brushRef="#br2" timeOffset="317783.6579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2">7020 5027 0,'18'35'15,"0"-35"-15,-1 18 0,54 17 16,-54-17-16,54 17 16,-36-17-16,18 17 15,-53 0 1,0 1-16,0-19 15,-35 1-15,-36 17 16,-17 1-16,53-19 16,-18 1-16,0-18 0,18 0 15,-18 0-15</inkml:trace>
  <inkml:trace contextRef="#ctx0" brushRef="#br2" timeOffset="330625.145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7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7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9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8">10248 15205 0,'0'0'15,"0"35"-15,0-17 16,18-1-16,-1-17 15,19 0-15,-19 0 16,1-17-16,0 17 0,-18-18 16,17-17-1,-17 17-15,-17 0 16,-1 1-16,-17 17 16,17-18-16,0 18 15,1 0-15,-1 18 16</inkml:trace>
  <inkml:trace contextRef="#ctx0" brushRef="#br1" timeOffset="384313.0567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7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2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5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Jiashu Wu</cp:lastModifiedBy>
  <cp:revision>71</cp:revision>
  <dcterms:created xsi:type="dcterms:W3CDTF">2017-07-10T20:19:53Z</dcterms:created>
  <dcterms:modified xsi:type="dcterms:W3CDTF">2018-12-21T06:28:16Z</dcterms:modified>
</cp:coreProperties>
</file>