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62" d="100"/>
          <a:sy n="62" d="100"/>
        </p:scale>
        <p:origin x="801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54:03.18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1905 10160 0,'0'-18'15,"18"18"-15,-1 18 16,1 0 0,0 35-16,-1-18 15,1 0-15,-1 0 0,-17 1 16,18 17-1,0-36-15,-1 1 16,1-18-16,-18-18 16</inkml:trace>
  <inkml:trace contextRef="#ctx0" brushRef="#br0" timeOffset="115.8283">2099 10266 0,'18'0'16,"-1"0"-16,-17 17 15,18 1-15,0 0 16,-1-1-16,1 1 0</inkml:trace>
  <inkml:trace contextRef="#ctx0" brushRef="#br0" timeOffset="682.7625">2364 10319 0,'0'0'15,"17"0"-15,19 0 16,52-18 0,-53 0-16,0 18 15,36-17-15,-36-1 16,-17 18-16,-1 0 16,-34 0-16,-1 0 15,0 18-15,1-1 16,-1 19-16,18 34 15,0-34 1,18 52-16,-1-35 16,1 53-16,0-54 15,-1-16-15,1-1 0,0 0 16,-18 1-16,0-1 0,0-18 16,-18 1-1,0 0-15,-17-18 16,17 17-16,1-17 15,-1 0-15,36 0 16,-1-17 0,36 17-1,-35 0-15,17 0 0,-17 0 16,35-18-16,-35 18 16,17-18-16,-18 18 0</inkml:trace>
  <inkml:trace contextRef="#ctx0" brushRef="#br0" timeOffset="849.597">2981 10672 0,'0'0'0,"18"0"16,-1 0-16,1 0 16,17-18-16,-17 18 0,-1-18 15,36 1-15,-17-1 16,-19 0-16,-17 1 15</inkml:trace>
  <inkml:trace contextRef="#ctx0" brushRef="#br0" timeOffset="993.4789">3087 10442 0,'0'0'15,"0"71"-15,0-36 0,35 36 16,-17-36-16,-1 35 15,1-34-15,17-1 16,-17-17-16</inkml:trace>
  <inkml:trace contextRef="#ctx0" brushRef="#br0" timeOffset="1173.2405">3263 10319 0,'0'35'0,"0"-70"0,18 105 15,-1-34-15,-17-1 0,36 18 16,-1-18-16,0-17 16</inkml:trace>
  <inkml:trace contextRef="#ctx0" brushRef="#br0" timeOffset="1423.1608">3528 10689 0,'-18'35'16,"36"-70"-16,-36 88 0,18-18 16,18-17-16,17 17 15,-17-17-15,-1 0 0,1-1 16,17 1-16,-17-1 15,-36-17 1,-17 0 0,17 0-1,-35 0-15,36 0 16,-1 0-16,1 0 0,-1 0 16</inkml:trace>
  <inkml:trace contextRef="#ctx0" brushRef="#br0" timeOffset="1822.7682">4957 10142 0,'0'0'16,"52"71"-16,-34-18 0,0 17 0,-1 72 15,1-72 1,-18 1-16,35 52 16,-35-70-16,36 18 15,-36-54-15,17-17 16</inkml:trace>
  <inkml:trace contextRef="#ctx0" brushRef="#br0" timeOffset="1945.4741">5345 10707 0,'17'70'15,"-34"-140"-15,52 176 0</inkml:trace>
  <inkml:trace contextRef="#ctx0" brushRef="#br0" timeOffset="2088.0077">5239 10495 0,'0'0'0</inkml:trace>
  <inkml:trace contextRef="#ctx0" brushRef="#br0" timeOffset="2306.8747">5380 10213 0,'0'18'0,"18"52"16,-18-17-16,35 35 16,-18-35-16,-17 0 0,36 53 15,-19-53 1,-17-18-16,18 0 16,0 1-16,-18-19 0,0 1 15</inkml:trace>
  <inkml:trace contextRef="#ctx0" brushRef="#br0" timeOffset="2678.9647">5592 10724 0,'0'0'0,"0"18"16,17-18-1,18 0-15,1 0 16,-19 0-16,19-18 0,-1 1 16,18-18-1,-36 17-15,1-17 16,-18 17-16,-35 18 16,17 0-16,-17 0 0,-36 35 15,54-17-15,-19 52 16,19-52-16,17 17 15,53 18 1,-18-35-16,0 0 0,18-18 16,53 0-16,-71 0 15,1-18-15,-1 0 0,-17 1 16,-18-1-16,0-17 16,-18 35-16</inkml:trace>
  <inkml:trace contextRef="#ctx0" brushRef="#br0" timeOffset="3384.3701">6967 10495 0,'18'0'15,"35"0"1,-18 0-16,36-35 15,-18 17-15,17-17 16,-52 35-16,17-35 16,-35-1-16</inkml:trace>
  <inkml:trace contextRef="#ctx0" brushRef="#br0" timeOffset="3546.1024">7091 10266 0,'53'123'16,"-106"-246"-16,123 299 0,-52-105 16,17 52-1,-17-70-15,-18-18 16,18 1-16,-1-1 0,1-17 16</inkml:trace>
  <inkml:trace contextRef="#ctx0" brushRef="#br0" timeOffset="3995.3368">7285 10231 0,'0'0'16,"53"123"-16,-36-70 15,19 70-15,-19-87 16,1 34-16,-18-34 15,18-19-15,-18 1 0,0-1 16,0-34 0,0-18-1,0 17 1,17 18-16,1 0 16,35 0-1,-36 0-15,36 0 16,-17-18-16,-19 18 0,19-17 15,-19-1-15,1 0 0,-1 1 16,-17-1-16,0-17 16,-17 35-16,-1 0 15,-17 17 1,17 1-16,18 17 0,0 1 16,0-1-16,36 18 15,-1-18-15,0 0 0,18-17 16,35-18-16,-52 0 15,34 0-15,-52-18 16,-1 1 0</inkml:trace>
  <inkml:trace contextRef="#ctx0" brushRef="#br0" timeOffset="4525.4785">8749 10072 0,'35'70'15,"-70"-140"-15,105 229 0,-34-71 0,-1-18 16,-17 1-16,35 52 15,-18-87-15,-18-1 0,-17 0 16,-17-52 0,-18-54-1,17 18-15,-17-53 16,52 71-16,1 0 16,0 17-16,70 18 15,-53 0-15,18 18 0,-18-1 16,-17 19-16,35 17 15,-53-36-15,0 18 16,0-17-16,-18 0 0,-52-18 16,34 0-1,1 0-15,17 0 16</inkml:trace>
  <inkml:trace contextRef="#ctx0" brushRef="#br0" timeOffset="4821.1629">9419 10636 0,'0'0'0,"-17"-17"0,-19-19 15,19 19-15,-1-36 16,18 35-16,18 1 16,-1-1-16,1 0 15,17 1-15,-17 17 0,52-18 16,-34 18-16,-1 0 0,0 0 16,0 18-1,1-18-15,-36 17 0</inkml:trace>
  <inkml:trace contextRef="#ctx0" brushRef="#br0" timeOffset="5237.5907">9737 10478 0,'-18'0'16,"18"17"0,-18 1-16,1-1 15,17 19-15,0-19 16,17-17-16,1 18 15,17-36 1,-17 18-16,0-35 16,-1 17-16,-17-17 15,-17 0 1,-1 17-16,0 18 0,1-35 16,-1 35-16,18 18 31,18-1-16,-1 1-15,36 0 16,-35-1-16,17-17 0,-17 18 16,-1-18-16,1 0 15,-18 17-15,18-17 0,-1 0 16,-17 18-16,18-36 16,-18 1-1,0-1 1,0 1-16,0-1 15,0-35 1,0 35-16</inkml:trace>
  <inkml:trace contextRef="#ctx0" brushRef="#br0" timeOffset="5575.9565">10142 10583 0,'0'0'0,"0"18"16,0 0-16,0-1 16,0 1-16,0-36 15,18 1 1,-18-19-16,0 19 0,18-19 0,-1 1 15,1-18 1,0 36-16,-1-1 16,1 18-16,-1 0 0,1 18 15,0-1-15,-18 36 16,0-35 0,0-1-16,0 1 15,0 0-15,0-1 0</inkml:trace>
  <inkml:trace contextRef="#ctx0" brushRef="#br0" timeOffset="5760.7066">10442 9860 0,'36'53'16,"-72"-106"-16,89 159 0,-53-88 16,18-18-16,-1 0 15</inkml:trace>
  <inkml:trace contextRef="#ctx0" brushRef="#br0" timeOffset="5883.1317">10654 9790 0,'0'0'0,"0"17"0,18 1 16,-18 35 0,0-18-16,0-17 0</inkml:trace>
  <inkml:trace contextRef="#ctx0" brushRef="#br0" timeOffset="7062.0518">10654 10513 0</inkml:trace>
  <inkml:trace contextRef="#ctx0" brushRef="#br0" timeOffset="24750.8188">2469 13600 0,'18'17'31,"35"19"-15,0-1-16,-18-18 0,53 36 15,-17 0 1,-36-35-16,-17 0 0,35 17 15,-36-35-15,-17 17 16,18-17 0</inkml:trace>
  <inkml:trace contextRef="#ctx0" brushRef="#br0" timeOffset="24935.1748">2805 13511 0,'-36'71'0,"72"-142"0,-107 195 16,53-71-16,-17-18 0,-18 53 15,36-35-15,17 18 16,0-54 0,0 19-16,17-19 15</inkml:trace>
  <inkml:trace contextRef="#ctx0" brushRef="#br0" timeOffset="25141.3218">3281 13811 0,'0'0'15,"-18"53"-15,18 0 16,0 18-16,0-36 16,0 35-1,18-52-15</inkml:trace>
  <inkml:trace contextRef="#ctx0" brushRef="#br0" timeOffset="26476.8544">2716 15134 0,'-17'0'16,"34"0"15,1 35-15,0 1-16,-1-19 0,36 36 15,-35-17 1,0-1-16,-1-18 0,1 19 16,17 17-16,-17-36 15,-1 1-15,-17-36 31</inkml:trace>
  <inkml:trace contextRef="#ctx0" brushRef="#br0" timeOffset="26661.2737">2893 15099 0,'0'0'16,"-18"18"-16,1-1 0,-1 54 15,0-36-15,1 0 16,-1 1-16,-17 52 16,35-53-16,0-17 0,0 35 15,17-36 1</inkml:trace>
  <inkml:trace contextRef="#ctx0" brushRef="#br0" timeOffset="26943.9473">3122 15311 0,'18'17'16,"-36"-34"-16,36 52 0,-1 0 15,1-17-15,-18-1 16,0 19-16,0 17 15,0-36-15,-18 1 0,18 0 16,0-1-16,0 1 0,0-1 16,18 1-1,0-18-15,-1 18 16,19-18-16,-19 17 16,1-17-16,-1 0 0,1 18 15,0-18-15</inkml:trace>
  <inkml:trace contextRef="#ctx0" brushRef="#br0" timeOffset="27288.1847">2822 16581 0,'0'0'16,"0"17"-16,18 18 0,0 1 15,70 52 1,-53-53-16,0 1 16,18-1-16,-18 0 0,1-17 15,-19-1-15,19 1 0,-19 0 16,1-18-16</inkml:trace>
  <inkml:trace contextRef="#ctx0" brushRef="#br0" timeOffset="27448.2206">3034 16704 0,'0'0'0,"-18"53"16,-35 70-16,18-87 16,17 52-16,18-53 15,18 0-15</inkml:trace>
  <inkml:trace contextRef="#ctx0" brushRef="#br0" timeOffset="27810.252">3404 16686 0,'0'0'16,"18"0"-16,0 18 0,-1 0 16,-17-1-16,18 1 15,-18 0 1,0-1-16,0 19 16,18-19-16,-1 18 15,1-17-15,17 17 16,-17-35-1,-1 18-15,1 0 16,-18-1-16,0 1 0,0 0 16,-53 17-16,18-18 15,-36 19 1,-17-19-16,53-17 0,17 18 16,0-18-16,18-18 15</inkml:trace>
  <inkml:trace contextRef="#ctx0" brushRef="#br0" timeOffset="28349.2652">4163 14182 0,'0'0'16,"-53"-36"-16,35 19 15,36 34 1,17 1 0,18 17-16,0 18 0,35 0 15,71 71 1,-71-71-16,-17 17 0,70 36 16,-71-71-16,-17 0 15,0 1-15,35 34 16,-52-52-16,-19 0 0,1-18 15</inkml:trace>
  <inkml:trace contextRef="#ctx0" brushRef="#br0" timeOffset="28588.4343">5062 14482 0,'0'0'16,"36"52"-16,-1-16 0,0 17 15,0-36-15,18 36 16,-17-18-16,-1 18 16,-17-35-16,-1 35 15,1-35-15,-18-1 16,-18 1 0,-52 17-16,-1 0 15,36-35-15,-18 18 16,0 35-1</inkml:trace>
  <inkml:trace contextRef="#ctx0" brushRef="#br0" timeOffset="28862.3482">4251 15575 0,'0'0'16,"-18"0"-16,36 0 0,-18 18 0,71-18 15,-36 0-15,106-18 16,-71 18-16,1 0 16,0 0-16,-1-17 15,71 17-15,-88-18 16,53 0-16,-71 18 15,-17-17-15,0-1 0</inkml:trace>
  <inkml:trace contextRef="#ctx0" brushRef="#br0" timeOffset="29045.911">5080 15346 0,'35'0'15,"1"-18"-15,52 1 16,-35 17-16,35-18 15,-53 18-15,18 0 16,-35 18-16,-18 17 16,-18-18-16,-17 36 15,0-17-15,-1-1 16,19 0-16,-19-17 16</inkml:trace>
  <inkml:trace contextRef="#ctx0" brushRef="#br0" timeOffset="29499.9708">4657 16686 0,'0'0'16,"0"18"-16,17-18 0,19 0 15,-1-35-15,71-53 16,-53 17-16,35-35 16,-35 36-16,0 17 15,0-18-15,-18 18 0,53-70 16,-53 70 0,1-53-16,-19 53 15,-17 18-15,0-18 16,0 35-16,-17 1 15,17-1 17,35 0-32,-17 1 15,52-1-15,-35 0 16,18 1-16,-17-1 0,16 18 16,19-17-1,-53 17-15,-18 17 16,-36 36-1,19-35-15,-19 17 0,19 0 0,-1-17 16,-17 17 0,17-17-16</inkml:trace>
  <inkml:trace contextRef="#ctx0" brushRef="#br0" timeOffset="30134.3942">6227 14728 0,'0'0'16,"-36"-17"-16,19 17 0,-19 0 15,-17 35-15,18 0 16,0 54-16,35-19 16,0 18-16,0 1 15,53 87-15,35-35 16,-35-88-16,70 35 15,-52-70-15,-1-1 16,72-34-16,-72-18 16,54-54-1,-71 19-15,-18 17 0,-18-18 16,-17-70-16,-17 88 16,-71-70-16,17 70 15,-70-18-15,70 54 16,-52 17-1,70 17-15,18 1 16,-1 17-16,36 1 0,36 34 16,17-35-16</inkml:trace>
  <inkml:trace contextRef="#ctx0" brushRef="#br0" timeOffset="30646.045">7161 15222 0,'0'0'0,"-17"0"0,34 0 31,36-17-15,0 17-16,-17 17 16,34-17-16,1 18 0,123 0 15,-89-1-15,125 1 16,-124 0-1,-1-18-15,89 17 16,-105-17-16,34 0 16,-88 0-16,36-17 15,-53-1-15</inkml:trace>
  <inkml:trace contextRef="#ctx0" brushRef="#br0" timeOffset="30885.6608">8396 15117 0,'53'0'16,"-18"17"-16,36 1 15,-18-1-15,0-17 16,0 18-16,-18 0 0,0 35 16,-17-36-16,-36 36 15,1-35 1,-19-1-16,1 19 0,-18-19 15,18 1-15,-71 0 16,71-1-16,-18 1 16,17-18-16</inkml:trace>
  <inkml:trace contextRef="#ctx0" brushRef="#br0" timeOffset="31785.6214">8855 14499 0,'0'-17'15,"-18"17"-15,18 17 16,18 89 0,-1-71-16,1 1 15,0-1-15,-1 0 0,19 18 16,-1-35-1,0-1-15,-17-17 16,-1-17-16,1-1 0,-18 0 16,0-17-16,18 17 15,-18-17-15,0 18 0,0-19 0,0 19 16,17 17 0,1 53-1,0-1-15,-1 19 16,1-18-16,-18-18 15,0 18-15,0 18 16,0-54-16,-18 19 16,1-19-16,-1-17 0,-17 18 15,-1-18-15,-17-35 16</inkml:trace>
  <inkml:trace contextRef="#ctx0" brushRef="#br0" timeOffset="32057.9811">8784 14093 0,'0'0'15,"35"-35"-15,-17 0 0,0 17 0,17-35 16,0 18-16,1 0 15,-19 35-15,1-18 16,17 36 0,-35-1-16,18 1 0,17 53 15,-17-36-15,-18 0 16,17-17-16,1-1 0,0 1 16,17 0-16</inkml:trace>
  <inkml:trace contextRef="#ctx0" brushRef="#br0" timeOffset="49247.7964">12947 14164 0,'-18'-18'0,"36"36"0,-18-18 47,35 35-31,1-17-16,34 53 16,-35-54-16,18 18 0,-17-17 15,16 17 1,-16-17-16,-1 0 0,-35-1 15,18-17-15,-36-17 32</inkml:trace>
  <inkml:trace contextRef="#ctx0" brushRef="#br0" timeOffset="49432.4441">13300 14041 0,'0'0'0,"-18"35"0,-35 35 16,-17 19 0,34-54-16,19 0 0,-54 36 15,36-18 1,35-36-16,18 1 16,-1 0-16,1-18 0</inkml:trace>
  <inkml:trace contextRef="#ctx0" brushRef="#br0" timeOffset="49605.1885">13441 14217 0,'0'0'0,"0"18"0,-18 52 16,1-35-16,17 1 15,17 17-15,-17-18 16,18 0-16,-18 0 0,35 1 15</inkml:trace>
  <inkml:trace contextRef="#ctx0" brushRef="#br0" timeOffset="50342.9658">13123 15663 0,'0'-17'15,"18"34"32,17 36-31,1-35-16,16 35 16,-34-36-16,17 36 15,-17-35-15,0 0 16,-18-1-16,17-17 15</inkml:trace>
  <inkml:trace contextRef="#ctx0" brushRef="#br0" timeOffset="50504.6423">13264 15593 0,'-17'53'16,"-1"0"-16,1-18 0,-36 53 15,35-53-15,18 1 16,-18-1-16,1 0 16,17-17-16</inkml:trace>
  <inkml:trace contextRef="#ctx0" brushRef="#br0" timeOffset="50800.4635">13388 15734 0,'0'0'0,"0"18"15,0-1 1,18 1-16,-1-1 16,1 1-16,-1-18 0,1 18 15,-18-1-15,0 19 16,-18-19-1,1 1-15,-1 0 0,1 17 16,-1-18-16,18 1 16,0 0-16,18-1 15,34 1 1,-34-18-16,17 0 0,18 0 16</inkml:trace>
  <inkml:trace contextRef="#ctx0" brushRef="#br0" timeOffset="51450.8728">13494 17903 0,'0'18'16,"17"-18"-1,1 0-15,17 35 16,1-17-16,17 17 16,-18-17-16,35 17 15,-52-35-15,35 36 16,-35-36-16,-1 17 16,1-34-1</inkml:trace>
  <inkml:trace contextRef="#ctx0" brushRef="#br0" timeOffset="51616.9167">13794 17868 0,'-18'88'0,"36"-176"0,-54 212 15,19-36-15,-1-53 16,18 0-16,-18-17 0,36 0 15,0-1 1,-1-34-16</inkml:trace>
  <inkml:trace contextRef="#ctx0" brushRef="#br0" timeOffset="52185.6563">14076 18009 0,'0'0'15,"-18"0"-15,36 0 16,-1-17-16,1 17 16,0 0-16,17 0 15,-35 17-15,18 19 16,-36-19-16,0 36 15,1 0-15,-19 0 16,36-35-16,0 17 16,18-17-1,35-18 1,-35 0-16,17-18 0,0 18 16,-17 0-16</inkml:trace>
  <inkml:trace contextRef="#ctx0" brushRef="#br0" timeOffset="52979.2608">14252 18309 0,'0'18'16,"0"-1"-16,0 1 0,-17 0 15,17-1-15,0 1 16,0 0-16,-18-1 16,0 1-1,-35 17 1,18-17-16,17-1 0,-52 19 15,52-36 1</inkml:trace>
  <inkml:trace contextRef="#ctx0" brushRef="#br0" timeOffset="56867.6229">15452 16210 0,'0'-17'0,"17"17"16,-17-18-1,0 0 17,-17 18-17,-1-17-15,0-1 16,-17 0 0,-18 1-1,36 17-15,-19-18 0,19 18 16,-19 0-16,-34 0 15,35 0-15,-36 35 16,53 1-16,-17-1 0,0 0 16,-18 36-16,18-36 15,-1 36 1,19-19-16,-1-16 0,18 52 16,0-18-16,18 36 15,17-35-15,0-18 16,18 0-16,0 0 15,71 17-15,-54-35 16,1-35-16,-1 18 0,71-18 16,-88-18-16,18 1 15,-1-1-15,-17-17 0,53-36 16,-53 18-16,-35 1 16,17-1-16,-17-18 0,-18 18 15,-18-53-15,0 36 16,-70-36-1,35 53-15,-70-35 16,52 53-16,1 17 16,-1-17-16,-70-18 15,88 35-15,-70 0 16,70 18-16,17 0 0,1 18 16,0 0-16,-36 35 15,54-18-15,-1 0 0,0 18 16,1 0-16,17 0 0,-18 0 15,18 0-15,18 70 16,-1-70-16,1 18 16,0-18-16,35 70 15,-18-70-15,0 0 0,0 0 16,18 0-16,0-18 0,53 0 16,-35-35-1,52 0-15,-70-17 16,70-36-16,-70 17 15,-17 1-15,17 0 0,-18-18 16,0 0-16,18-53 16,-35 36-16,-18 17 15,-18 0-15,0-18 0,1 1 16,-71-54-16,35 54 16,0 17-16,-88-18 15,70 54-15,0-1 0,1 0 16,-71 36-1,0 53-15,88-36 16,0 0-16,18 18 0</inkml:trace>
  <inkml:trace contextRef="#ctx0" brushRef="#br0" timeOffset="62805.6042">15928 16581 0,'0'-18'16,"18"-17"-1,-1 35-15,1-18 16,-1 18 0,1-18-16,0 18 15,-1 0-15,1 0 16,0 0-16,-1 0 16,1 0-16,17-17 15,-17 17-15,35 0 16,-36 0-16,1 0 15,0 0-15,35 0 16,-18 17-16,0-17 16,0 18-16,-17-18 0,0 0 15,35 18 1,-36-1-16,1-17 0,17 18 16,-17 0-16,-1-18 15,36 17-15,-35-17 16,35 18-16,-18-18 15,1 17-15,-1 1 16,0 17 0,0-17-16,-17 0 15,0-1-15,17 1 0,18 17 16,-36-17-16,36 0 16,-17-1-16,-19-17 0,36 18 15,0-1 1,-35 1-16,17-18 15,-17 0-15,35 18 16,-36-18-16,19 0 0,-19 17 16,18-17-16,-17 0 15,0 18-15,35-18 16,-36 0-16,1 0 16,0 0-16,17 0 0,-18 0 15,19 0-15,-19 0 16,36 0-1,-35 0-15,0 18 0,34-18 16,1 17 0,-35-17-16,17 0 0,1 0 15,17 0-15,-18 0 16,0 0-16,0 0 0,18 0 16,-17 0-1,-19 0-15,18 0 0,1 0 16,-19 0-16,54 0 15,-36 0-15,36 0 16,-36 0-16,-17 0 0,17 0 16,0 0-16,-17 0 0,52-17 15,-52 17 1,35 0-16,-18 0 16,1 0-16,16-18 15,-16 18-15,-19-18 0,36 18 16,-17-17-16,-1 17 15,0-18 1,18 18-16,-35-18 16,17 18-16,0-17 0,18-1 15,-18 1-15,36-19 16,-36 19-16,-17-1 16,17 0-16,-17 1 0,35-19 15,-18 19-15,18-36 16,-18 35-16,-17 1 15,52-36-15,-17 0 16,-35 17-16,0 1 16,35-18-1,-36 18-15,1 17 0,17-35 16,-17 36-16,-1-18 16,36-1-16,-35 19 15,35-36-15,-36 35 16,19-17-16,-1-1 15,0 19-15,-17-1 16,0 1-16,-1-1 0,1 0 16,-1 1-16,19-1 0,-1-17 15,-17 17-15,35-35 16,-36 18-16,1 17 16,17-35-1,-17 18-15,-1 17 0,1-17 16,0 18-16,17-36 15,-17 17-15,-1 19 0,1-19 16,17-17-16,-17 36 16,-1-18-16,1 17 0,17-17 15,-17 17-15,17 0 16,-17-17-16,0 17 16,17-17-16,-18 18 15,1-36-15,0 17 16,17 1-16,-17 0 15,17 0 1,-17 17-16,-1 18 0,1-18 16,0 1-16,-1 17 0,-17-18 15,18 0-15,17 1 16,-17-1-16,-1 0 16,1 18-16,0-17 0,-1-19 15,1 36-15,17-17 16,-35-1-16,18 18 15,-1 0-15,-17-17 16,18 17-16,0 0 16,-18-18-1,-18 0 17,0 18-32</inkml:trace>
  <inkml:trace contextRef="#ctx0" brushRef="#br0" timeOffset="63313.9382">21167 14711 0,'-36'0'15,"72"0"-15,-89 0 0,35 0 16,36 0 15,52 0-15,-34 0-16,-1-18 15,53 18-15,-35 0 16,35-17-16,-35 17 16,-18 0-16,1 0 15,52 0-15,-71 0 16,1 17-16,17 18 15,-35 1 1,-17-19-16,-19 19 16,19-1-16,-1-17 0,-17 35 15,35-18 1,-35 35-16,17-34 16,0 17-16,1-18 0,-19 0 15</inkml:trace>
  <inkml:trace contextRef="#ctx0" brushRef="#br0" timeOffset="72122.5172">2434 17533 0,'0'0'0,"-17"0"16,17 18 0,-18-1-16,18 19 15,0-19 1,0 1-16,0 0 0,0 17 16,0-18-16,0 1 15,0 0-15,18-1 0,-18 1 16,17 35-1,1-35-15,17 17 16,0-18-16,36 1 16,-36-18-16,18 18 15,0-18-15,0 0 0,53 0 16,-36 0-16,71 0 16,-52 0-16,87 0 15,-70-18-15,0 18 16,141-53-16,-106 36 15,0-1-15,0-17 0,18 17 16,-1-17-16,160-18 16,-142 18-16,1 17 15,-1 0-15,1-17 0,17 17 16,0-17-16,-18 17 0,18-17 16,0 18-16,0 17 0,-18-18 15,213 0 1,-213 18-16,194 0 15,-211 0-15,176 18 16,-176-18-16,-18 18 0,0-1 16,106 18-1,-141-17-15,70 17 0,-87-35 16,-37 0-16,19-17 16,-36-19-16,53-34 15,-52 35-15,-1-1 16,0-17-16,-17 18 0,17-18 0,-17 18 15,0-36 1,-1 18-16,-34 18 0</inkml:trace>
  <inkml:trace contextRef="#ctx0" brushRef="#br0" timeOffset="75562.688">12841 18256 0,'0'-17'0,"0"-1"16,18 36 46,-18 17-62,17-17 16,-17-1-16,36 18 15,-19 1 1,1-19-16,0-17 0,-1 18 16,1-18-16,0 18 15,17-18-15,-18 0 0,54 0 16,-18 0-16,-18 0 15,18 0-15,-18 17 0,18-17 16,35 18 0,-52 0-16,17-18 0,-18 17 15,36 1 1,-19-18-16,37 0 0,-1 0 16,-35 0-16,17 17 15,-17-17-15,18 0 0,88 0 16,-71 0-1,0 0-15,0-17 0,106 17 16,-106 0 0,18 0-16,0 0 0,0 0 0,0-18 15,88 18 1,-88 0-16,-1 0 0,19 0 16,-18 0-16,141-17 15,-124 17-15,142 0 16,-124 0-16,0 0 0,159 0 15,-159 0 1,18 0-16,-1 0 0,160 0 16,-159 0-16,193 0 15,-193 0-15,18 0 16,-1-18-16,159 0 16,-159 18-16,-17-17 15,18 17-15,-19 0 0,1-18 16,0 18-16,-18-18 0,18 18 15,-36 0-15,18 0 0,89-17 16,-107 17-16,71 0 16,-106 0-16,-17 0 15,-1 0-15,1 0 16,-18-18-16,35 18 16,-53-18-16,36 1 15,-53 17-15,52-35 16,-52 17-16,-1 18 15,19-18-15,-19 1 0,19-19 16,-36 19-16,17-36 16,-17 35-16,0 1 15,0-19-15,-35-52 16,0 53-16,-18-71 16,17 53-16,1 0 0</inkml:trace>
  <inkml:trace contextRef="#ctx0" brushRef="#br0" timeOffset="164588.4379">24783 13758 0,'-18'0'16,"36"0"-16,-1 18 15,-17 0-15,18-1 0,35 54 16,-18-36-16,36 53 15,-36-52 1,53 52-16,-35-35 16,-18 0-16,18-18 0,-17 0 15,-1 0-15,35 36 16,-34-18 0,-1-35-16,-17 17 15,-36-35 1</inkml:trace>
  <inkml:trace contextRef="#ctx0" brushRef="#br0" timeOffset="164843.4095">25277 13882 0,'-71'70'16,"142"-140"-16,-177 176 0,70-53 0,-52 52 16,53-52-16,-36 36 15,54-54-15,-1 0 16,0 0-16,1 1 15</inkml:trace>
  <inkml:trace contextRef="#ctx0" brushRef="#br0" timeOffset="165605.701">26211 14164 0,'18'0'16,"17"0"-16,36 0 15,-18 18 1,88-18-16,-53 0 15,124 0-15,-89 0 16,142 0-16,-124 0 16,141 0-1,-123 0-15,-18 0 0,0-18 0,-17 18 16,70 0 0,-124 0-16,36-18 15,-71 18-15,18-17 16,-35 17-16,-18-18 15,-18 0-15</inkml:trace>
  <inkml:trace contextRef="#ctx0" brushRef="#br0" timeOffset="165900.1445">28487 13882 0,'0'0'0,"35"17"16,0-17-16,1 18 0,69 0 15,-52-1-15,0 1 16,0 17-16,0-17 0,-18 0 16,18 34-16,-53-34 15,0 0-15,0-1 16,-17 1-16,-19 17 0,-52 1 15,35-19-15,-35 1 16,70 0-16,-17-1 16,18-17-16,34 35 15,1-35-15</inkml:trace>
  <inkml:trace contextRef="#ctx0" brushRef="#br0" timeOffset="166695.8449">29386 13952 0,'18'-35'0,"-18"17"15,0 36 16,-18 35-15,18 0-16,0 0 0,0 70 16,18-70-16,0 0 15,35 35-15,-18-52 16,0-1-16,0-17 0,36-1 16,-18-17-16,17-53 15,-17 36 1,-35-19-16,35-52 15,-35 35-15,-18 18 0,17-18 16,-17 18-16,0-1 0,0 19 16,0-1-1,0 36 1,0 52-16,0-17 16,18 18-16,-18-18 0,17 17 15,-17 1-15,36 70 16,-19-70-16,1-19 15,0 19-15,-1-18 0,-17 53 16,-17-71-16,-36 18 16,17-35-16,-87 17 15,70-35-15,-123 18 16,88-18-16,-89 0 16,71 17-16,0-17 15,18 18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4371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2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30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84736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25189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2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1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F346-EED3-1E46-9946-9F12C845661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4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EF346-EED3-1E46-9946-9F12C8456613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D4313-8083-2A46-AE1E-A5488BCEE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2.tiff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customXml" Target="../ink/ink1.xml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30314" y="3535782"/>
            <a:ext cx="66770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What does this</a:t>
            </a:r>
          </a:p>
          <a:p>
            <a:pPr algn="ctr"/>
            <a:r>
              <a:rPr lang="en-US" sz="6600" dirty="0"/>
              <a:t>have to do with</a:t>
            </a:r>
          </a:p>
          <a:p>
            <a:pPr algn="ctr"/>
            <a:r>
              <a:rPr lang="en-US" sz="6600" dirty="0"/>
              <a:t>the brain?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2A7AA8-789C-4A0D-BF70-105BCF85950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24601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73306"/>
            <a:ext cx="10515600" cy="1325563"/>
          </a:xfrm>
        </p:spPr>
        <p:txBody>
          <a:bodyPr/>
          <a:lstStyle/>
          <a:p>
            <a:r>
              <a:rPr lang="en-US" dirty="0"/>
              <a:t>Forward and backward propagation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92429" y="870125"/>
            <a:ext cx="2823756" cy="2297303"/>
            <a:chOff x="209376" y="1086274"/>
            <a:chExt cx="3272788" cy="2777728"/>
          </a:xfrm>
        </p:grpSpPr>
        <p:grpSp>
          <p:nvGrpSpPr>
            <p:cNvPr id="11" name="Group 10"/>
            <p:cNvGrpSpPr/>
            <p:nvPr/>
          </p:nvGrpSpPr>
          <p:grpSpPr>
            <a:xfrm>
              <a:off x="321923" y="1175898"/>
              <a:ext cx="2620973" cy="2519690"/>
              <a:chOff x="924674" y="1695236"/>
              <a:chExt cx="2243052" cy="21973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924674" y="1695236"/>
                    <a:ext cx="2034144" cy="3604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74" y="1695236"/>
                    <a:ext cx="2034144" cy="36043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r="-11905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924674" y="2083434"/>
                    <a:ext cx="1737383" cy="3675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74" y="2083434"/>
                    <a:ext cx="1737383" cy="36753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r="-13589" b="-385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924674" y="2478813"/>
                    <a:ext cx="2243052" cy="3604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74" y="2478813"/>
                    <a:ext cx="2243052" cy="36043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12432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924674" y="2867011"/>
                    <a:ext cx="1737383" cy="3675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[2]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674" y="2867011"/>
                    <a:ext cx="1737383" cy="36753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3589" b="-379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926598" y="3503530"/>
                    <a:ext cx="2173526" cy="3890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𝑌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6598" y="3503530"/>
                    <a:ext cx="2173526" cy="38900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2479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extBox 8"/>
              <p:cNvSpPr txBox="1"/>
              <p:nvPr/>
            </p:nvSpPr>
            <p:spPr>
              <a:xfrm rot="16200000">
                <a:off x="1235280" y="3259785"/>
                <a:ext cx="411964" cy="342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2000"/>
                  <a:t>…</a:t>
                </a:r>
                <a:endParaRPr lang="en-US" sz="2000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209376" y="1086274"/>
              <a:ext cx="3272788" cy="27777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6481" y="-796447"/>
            <a:ext cx="5713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 example the first activation functions could be ReLU and the last one </a:t>
            </a:r>
          </a:p>
          <a:p>
            <a:r>
              <a:rPr lang="en-US" sz="1200" dirty="0"/>
              <a:t>Could be sigmoid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179" y="6990783"/>
            <a:ext cx="483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left/vertical will mess up </a:t>
            </a:r>
            <a:r>
              <a:rPr lang="en-US"/>
              <a:t>the equations </a:t>
            </a:r>
            <a:r>
              <a:rPr lang="en-US" dirty="0"/>
              <a:t>here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5144" y="4961473"/>
            <a:ext cx="3156825" cy="157841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4698895" y="870125"/>
            <a:ext cx="6372424" cy="3690583"/>
            <a:chOff x="5637606" y="1135367"/>
            <a:chExt cx="6372424" cy="3690583"/>
          </a:xfrm>
        </p:grpSpPr>
        <p:grpSp>
          <p:nvGrpSpPr>
            <p:cNvPr id="44" name="Group 43"/>
            <p:cNvGrpSpPr/>
            <p:nvPr/>
          </p:nvGrpSpPr>
          <p:grpSpPr>
            <a:xfrm>
              <a:off x="5737689" y="1219475"/>
              <a:ext cx="6172257" cy="3606475"/>
              <a:chOff x="142139" y="3490403"/>
              <a:chExt cx="6092911" cy="3395962"/>
            </a:xfrm>
          </p:grpSpPr>
          <p:sp>
            <p:nvSpPr>
              <p:cNvPr id="23" name="TextBox 22"/>
              <p:cNvSpPr txBox="1"/>
              <p:nvPr/>
            </p:nvSpPr>
            <p:spPr>
              <a:xfrm rot="16200000" flipH="1">
                <a:off x="1484047" y="5195607"/>
                <a:ext cx="1572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2400" dirty="0"/>
                  <a:t>…</a:t>
                </a:r>
                <a:endParaRPr 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82779" y="3490403"/>
                    <a:ext cx="1946433" cy="4133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𝑌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3490403"/>
                    <a:ext cx="1946433" cy="41331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42139" y="3753701"/>
                    <a:ext cx="2588564" cy="6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139" y="3753701"/>
                    <a:ext cx="2588564" cy="67056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82779" y="4281093"/>
                    <a:ext cx="6052271" cy="6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𝑛𝑝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.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sum</m:t>
                          </m:r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𝑎𝑥𝑖𝑠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=1,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𝑘𝑒𝑒𝑝𝑑𝑖𝑚𝑠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𝑇𝑟𝑢𝑒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4281093"/>
                    <a:ext cx="6052271" cy="67056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82779" y="4801641"/>
                    <a:ext cx="3997302" cy="4607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−1]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4801641"/>
                    <a:ext cx="3997302" cy="46076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61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52298" y="5680501"/>
                    <a:ext cx="2588565" cy="6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298" y="5680501"/>
                    <a:ext cx="2588565" cy="670568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82779" y="6215797"/>
                    <a:ext cx="6052271" cy="6705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charset="0"/>
                            </a:rPr>
                            <m:t>𝑛𝑝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.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sum</m:t>
                          </m:r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𝑎𝑥𝑖𝑠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=1,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𝑘𝑒𝑒𝑝𝑑𝑖𝑚𝑠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𝑇𝑟𝑢𝑒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6215797"/>
                    <a:ext cx="6052271" cy="670568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82779" y="5355006"/>
                    <a:ext cx="3513976" cy="4607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𝑑𝑍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[1]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𝑇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000" b="0" i="1" smtClean="0"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779" y="5355006"/>
                    <a:ext cx="3513976" cy="460767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71" b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" name="Rectangle 46"/>
            <p:cNvSpPr/>
            <p:nvPr/>
          </p:nvSpPr>
          <p:spPr>
            <a:xfrm>
              <a:off x="5637606" y="1135367"/>
              <a:ext cx="6372424" cy="369058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E9161E-3178-4AAE-B776-68B52A4520C4}"/>
                  </a:ext>
                </a:extLst>
              </p14:cNvPr>
              <p14:cNvContentPartPr/>
              <p14:nvPr/>
            </p14:nvContentPartPr>
            <p14:xfrm>
              <a:off x="685800" y="3524400"/>
              <a:ext cx="10141200" cy="3162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E9161E-3178-4AAE-B776-68B52A4520C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6440" y="3515040"/>
                <a:ext cx="10159920" cy="318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819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152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Mangal</vt:lpstr>
      <vt:lpstr>Office Theme</vt:lpstr>
      <vt:lpstr>PowerPoint Presentation</vt:lpstr>
      <vt:lpstr>Forward and backward propagation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Jiashu Wu</cp:lastModifiedBy>
  <cp:revision>11</cp:revision>
  <dcterms:created xsi:type="dcterms:W3CDTF">2017-07-10T18:23:27Z</dcterms:created>
  <dcterms:modified xsi:type="dcterms:W3CDTF">2018-12-19T00:59:45Z</dcterms:modified>
</cp:coreProperties>
</file>