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2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4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5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  <p:sldMasterId id="2147483983" r:id="rId12"/>
    <p:sldMasterId id="2147484000" r:id="rId13"/>
    <p:sldMasterId id="2147484017" r:id="rId14"/>
    <p:sldMasterId id="2147484034" r:id="rId15"/>
    <p:sldMasterId id="2147484051" r:id="rId16"/>
  </p:sldMasterIdLst>
  <p:sldIdLst>
    <p:sldId id="256" r:id="rId17"/>
    <p:sldId id="273" r:id="rId18"/>
    <p:sldId id="272" r:id="rId19"/>
    <p:sldId id="274" r:id="rId20"/>
    <p:sldId id="264" r:id="rId21"/>
    <p:sldId id="263" r:id="rId22"/>
    <p:sldId id="275" r:id="rId23"/>
    <p:sldId id="266" r:id="rId24"/>
    <p:sldId id="267" r:id="rId25"/>
    <p:sldId id="268" r:id="rId26"/>
    <p:sldId id="258" r:id="rId27"/>
    <p:sldId id="271" r:id="rId28"/>
    <p:sldId id="277" r:id="rId29"/>
    <p:sldId id="278" r:id="rId30"/>
    <p:sldId id="276" r:id="rId31"/>
    <p:sldId id="269" r:id="rId32"/>
    <p:sldId id="259" r:id="rId33"/>
    <p:sldId id="270" r:id="rId34"/>
    <p:sldId id="261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57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95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033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78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534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2339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17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8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4764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2302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850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2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4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137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525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55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38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4933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704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17206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637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9698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41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197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520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8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1228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3001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5992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370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8849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2960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64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3648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9170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9740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5070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706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611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5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180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364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0895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66461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1138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130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7082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6497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44798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5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75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8524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515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267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807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592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8577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147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6986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0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192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092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0100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26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1775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24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38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74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803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858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466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5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332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064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305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94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/>
              <a:t>Jiashu </a:t>
            </a:r>
            <a:r>
              <a:rPr lang="en-US" altLang="zh-CN" dirty="0"/>
              <a:t>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CD9D4B-AF33-4C6F-B2AD-9CED88801993}"/>
              </a:ext>
            </a:extLst>
          </p:cNvPr>
          <p:cNvSpPr txBox="1">
            <a:spLocks/>
          </p:cNvSpPr>
          <p:nvPr/>
        </p:nvSpPr>
        <p:spPr>
          <a:xfrm>
            <a:off x="1453422" y="38035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we may be able to distinguish between normal people and Parkinson patients. 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1: An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           Store the data into different format of data files which can be analysed</a:t>
            </a:r>
          </a:p>
          <a:p>
            <a:endParaRPr lang="en-AU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4648397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912248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893457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Do the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E1AD-3DB9-4985-A8F3-48A0A92C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4" y="1358602"/>
            <a:ext cx="966862" cy="103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0F57EE-0D64-4DDE-9D0D-15C865FF0CF3}"/>
              </a:ext>
            </a:extLst>
          </p:cNvPr>
          <p:cNvSpPr txBox="1">
            <a:spLocks/>
          </p:cNvSpPr>
          <p:nvPr/>
        </p:nvSpPr>
        <p:spPr>
          <a:xfrm>
            <a:off x="3823299" y="1561140"/>
            <a:ext cx="6826772" cy="155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Who wants to know whether</a:t>
            </a:r>
          </a:p>
          <a:p>
            <a:r>
              <a:rPr lang="en-AU" sz="3000" dirty="0"/>
              <a:t>he is a potential Parkinson patient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A0A-0054-4FEB-9F89-4AF4143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D1A77-F95F-49F4-ABF2-43693A0A2128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959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Clinical staff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C494-A2E3-49EC-97CF-1A139F72C348}"/>
              </a:ext>
            </a:extLst>
          </p:cNvPr>
          <p:cNvSpPr txBox="1">
            <a:spLocks/>
          </p:cNvSpPr>
          <p:nvPr/>
        </p:nvSpPr>
        <p:spPr>
          <a:xfrm>
            <a:off x="677333" y="2512680"/>
            <a:ext cx="9012233" cy="353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Output the data by </a:t>
            </a:r>
          </a:p>
          <a:p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Sending it via email</a:t>
            </a:r>
          </a:p>
          <a:p>
            <a:pPr marL="514350" indent="-514350">
              <a:buAutoNum type="arabicParenBoth"/>
            </a:pPr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Save it locally then connect the device to a PC</a:t>
            </a:r>
          </a:p>
        </p:txBody>
      </p:sp>
    </p:spTree>
    <p:extLst>
      <p:ext uri="{BB962C8B-B14F-4D97-AF65-F5344CB8AC3E}">
        <p14:creationId xmlns:p14="http://schemas.microsoft.com/office/powerpoint/2010/main" val="1389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B01-1C43-4D7F-8BDB-5A73C6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0CE61-C972-44C9-85FF-AE533D1532B4}"/>
              </a:ext>
            </a:extLst>
          </p:cNvPr>
          <p:cNvSpPr txBox="1">
            <a:spLocks/>
          </p:cNvSpPr>
          <p:nvPr/>
        </p:nvSpPr>
        <p:spPr>
          <a:xfrm>
            <a:off x="677334" y="1699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Data analyst analyse the data (Cathy)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A41F0E-DD4D-4CC8-BC19-7AC59CB346BC}"/>
              </a:ext>
            </a:extLst>
          </p:cNvPr>
          <p:cNvSpPr txBox="1">
            <a:spLocks/>
          </p:cNvSpPr>
          <p:nvPr/>
        </p:nvSpPr>
        <p:spPr>
          <a:xfrm>
            <a:off x="677334" y="27291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tell whether this user has Parkinson or not</a:t>
            </a:r>
          </a:p>
        </p:txBody>
      </p:sp>
    </p:spTree>
    <p:extLst>
      <p:ext uri="{BB962C8B-B14F-4D97-AF65-F5344CB8AC3E}">
        <p14:creationId xmlns:p14="http://schemas.microsoft.com/office/powerpoint/2010/main" val="2557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0-C19B-4D9F-8C4F-3388BD6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2DEB0-A417-467C-9CB8-B548C9605661}"/>
              </a:ext>
            </a:extLst>
          </p:cNvPr>
          <p:cNvSpPr txBox="1">
            <a:spLocks/>
          </p:cNvSpPr>
          <p:nvPr/>
        </p:nvSpPr>
        <p:spPr>
          <a:xfrm>
            <a:off x="677334" y="3522277"/>
            <a:ext cx="8143938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F6AC3-77A4-4547-A38C-BC24B0D9AC0A}"/>
              </a:ext>
            </a:extLst>
          </p:cNvPr>
          <p:cNvSpPr txBox="1">
            <a:spLocks/>
          </p:cNvSpPr>
          <p:nvPr/>
        </p:nvSpPr>
        <p:spPr>
          <a:xfrm>
            <a:off x="677334" y="4503486"/>
            <a:ext cx="68837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335E0-3C19-4972-B7EB-5996635392D9}"/>
              </a:ext>
            </a:extLst>
          </p:cNvPr>
          <p:cNvSpPr txBox="1">
            <a:spLocks/>
          </p:cNvSpPr>
          <p:nvPr/>
        </p:nvSpPr>
        <p:spPr>
          <a:xfrm>
            <a:off x="677334" y="1753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Maybe after a few months of treatment the user want to come back to do the tests again</a:t>
            </a:r>
          </a:p>
        </p:txBody>
      </p:sp>
    </p:spTree>
    <p:extLst>
      <p:ext uri="{BB962C8B-B14F-4D97-AF65-F5344CB8AC3E}">
        <p14:creationId xmlns:p14="http://schemas.microsoft.com/office/powerpoint/2010/main" val="15618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719738"/>
          </a:xfrm>
        </p:spPr>
        <p:txBody>
          <a:bodyPr/>
          <a:lstStyle/>
          <a:p>
            <a:r>
              <a:rPr lang="en-AU" dirty="0"/>
              <a:t>The app: 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5EB1-0C64-4986-BC14-8A55C4A32509}"/>
              </a:ext>
            </a:extLst>
          </p:cNvPr>
          <p:cNvSpPr txBox="1"/>
          <p:nvPr/>
        </p:nvSpPr>
        <p:spPr>
          <a:xfrm>
            <a:off x="-75701" y="6519404"/>
            <a:ext cx="12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 to Google Play Store: https://play.google.com/store/apps/details?id=com.neurograph.usydjiashuwu.neurograph</a:t>
            </a:r>
          </a:p>
        </p:txBody>
      </p:sp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87-67E4-4AD4-B781-2E0773A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441" cy="1320800"/>
          </a:xfrm>
        </p:spPr>
        <p:txBody>
          <a:bodyPr/>
          <a:lstStyle/>
          <a:p>
            <a:r>
              <a:rPr lang="en-AU" dirty="0"/>
              <a:t>Facts about Parkinson’s Disease in Australia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DC47D-D6EC-4743-BD2B-BC3A12BC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2619"/>
            <a:ext cx="6999016" cy="486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F9E3-726C-420C-AC3C-D8B2DDC0D0B0}"/>
              </a:ext>
            </a:extLst>
          </p:cNvPr>
          <p:cNvSpPr txBox="1"/>
          <p:nvPr/>
        </p:nvSpPr>
        <p:spPr>
          <a:xfrm>
            <a:off x="585125" y="6488668"/>
            <a:ext cx="112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resource reference: http://parkinsons-qld.org.au/wp-content/uploads/2015/07/did-you-know.jpg</a:t>
            </a:r>
          </a:p>
        </p:txBody>
      </p:sp>
    </p:spTree>
    <p:extLst>
      <p:ext uri="{BB962C8B-B14F-4D97-AF65-F5344CB8AC3E}">
        <p14:creationId xmlns:p14="http://schemas.microsoft.com/office/powerpoint/2010/main" val="169585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CB-CAAB-4E5D-85D0-AD9275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C517F-D1DF-43C7-9CBF-7987629BA5D5}"/>
              </a:ext>
            </a:extLst>
          </p:cNvPr>
          <p:cNvSpPr txBox="1">
            <a:spLocks/>
          </p:cNvSpPr>
          <p:nvPr/>
        </p:nvSpPr>
        <p:spPr>
          <a:xfrm>
            <a:off x="677334" y="271374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38715-C275-40C7-AB78-41AE23150BC2}"/>
              </a:ext>
            </a:extLst>
          </p:cNvPr>
          <p:cNvSpPr txBox="1">
            <a:spLocks/>
          </p:cNvSpPr>
          <p:nvPr/>
        </p:nvSpPr>
        <p:spPr>
          <a:xfrm>
            <a:off x="4902272" y="2713745"/>
            <a:ext cx="3396484" cy="111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Graph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63259-F103-4DE9-BBE5-9C56B624A1C5}"/>
              </a:ext>
            </a:extLst>
          </p:cNvPr>
          <p:cNvSpPr txBox="1">
            <a:spLocks/>
          </p:cNvSpPr>
          <p:nvPr/>
        </p:nvSpPr>
        <p:spPr>
          <a:xfrm>
            <a:off x="677334" y="4456740"/>
            <a:ext cx="4017611" cy="201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Detect Parkinson’s Disease</a:t>
            </a:r>
          </a:p>
          <a:p>
            <a:r>
              <a:rPr lang="en-AU" dirty="0"/>
              <a:t>(Neurology)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ECE90-43A1-416E-BB6F-DE51C920E045}"/>
              </a:ext>
            </a:extLst>
          </p:cNvPr>
          <p:cNvSpPr txBox="1">
            <a:spLocks/>
          </p:cNvSpPr>
          <p:nvPr/>
        </p:nvSpPr>
        <p:spPr>
          <a:xfrm>
            <a:off x="4902272" y="4456740"/>
            <a:ext cx="3895946" cy="122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By studying drawing patterns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B1B3D2-AF03-48A3-9EAD-49A766A504C4}"/>
              </a:ext>
            </a:extLst>
          </p:cNvPr>
          <p:cNvSpPr txBox="1">
            <a:spLocks/>
          </p:cNvSpPr>
          <p:nvPr/>
        </p:nvSpPr>
        <p:spPr>
          <a:xfrm>
            <a:off x="677333" y="163200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name</a:t>
            </a:r>
          </a:p>
        </p:txBody>
      </p:sp>
    </p:spTree>
    <p:extLst>
      <p:ext uri="{BB962C8B-B14F-4D97-AF65-F5344CB8AC3E}">
        <p14:creationId xmlns:p14="http://schemas.microsoft.com/office/powerpoint/2010/main" val="31605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FB-3227-48B1-AA38-B751EA4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CF301-93D2-4025-8AA2-79D45D2C3075}"/>
              </a:ext>
            </a:extLst>
          </p:cNvPr>
          <p:cNvSpPr txBox="1">
            <a:spLocks/>
          </p:cNvSpPr>
          <p:nvPr/>
        </p:nvSpPr>
        <p:spPr>
          <a:xfrm>
            <a:off x="677333" y="1915031"/>
            <a:ext cx="8704871" cy="251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Neurograph Project: </a:t>
            </a:r>
          </a:p>
          <a:p>
            <a:endParaRPr lang="en-AU" dirty="0"/>
          </a:p>
          <a:p>
            <a:r>
              <a:rPr lang="en-AU" dirty="0"/>
              <a:t>Detect the Parkinson’s Disease by studying people’s drawing pattern.</a:t>
            </a:r>
          </a:p>
        </p:txBody>
      </p:sp>
    </p:spTree>
    <p:extLst>
      <p:ext uri="{BB962C8B-B14F-4D97-AF65-F5344CB8AC3E}">
        <p14:creationId xmlns:p14="http://schemas.microsoft.com/office/powerpoint/2010/main" val="37309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actually a hot topic: </a:t>
            </a:r>
            <a:br>
              <a:rPr lang="en-AU" dirty="0"/>
            </a:br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47477" cy="4844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37207-D88A-4F05-AA94-082EB22097E3}"/>
              </a:ext>
            </a:extLst>
          </p:cNvPr>
          <p:cNvSpPr txBox="1"/>
          <p:nvPr/>
        </p:nvSpPr>
        <p:spPr>
          <a:xfrm>
            <a:off x="8859691" y="5640081"/>
            <a:ext cx="3219750" cy="121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Research paper reference:</a:t>
            </a:r>
          </a:p>
          <a:p>
            <a:r>
              <a:rPr lang="en-AU" dirty="0"/>
              <a:t>https://www.ncbi.nlm.nih.gov/pmc/articles/PMC4174769/pdf/fnagi-06-00259.pdf</a:t>
            </a:r>
          </a:p>
        </p:txBody>
      </p:sp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In the media: </a:t>
            </a:r>
            <a:br>
              <a:rPr lang="en-AU" dirty="0"/>
            </a:br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C7BB3B-C90A-45E2-9A61-8E9A72293E4D}"/>
              </a:ext>
            </a:extLst>
          </p:cNvPr>
          <p:cNvSpPr txBox="1"/>
          <p:nvPr/>
        </p:nvSpPr>
        <p:spPr>
          <a:xfrm>
            <a:off x="588187" y="6488668"/>
            <a:ext cx="7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News reference from BBC: http://www.bbc.com/news/health-41176738</a:t>
            </a:r>
          </a:p>
        </p:txBody>
      </p: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E8F-A682-4D20-8CF8-B52B983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8121" cy="1320800"/>
          </a:xfrm>
        </p:spPr>
        <p:txBody>
          <a:bodyPr/>
          <a:lstStyle/>
          <a:p>
            <a:r>
              <a:rPr lang="en-AU" dirty="0"/>
              <a:t>Drawing patterns and Parkinson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0F5E2-956D-4EF4-8D19-A19B51B3480D}"/>
              </a:ext>
            </a:extLst>
          </p:cNvPr>
          <p:cNvSpPr txBox="1">
            <a:spLocks/>
          </p:cNvSpPr>
          <p:nvPr/>
        </p:nvSpPr>
        <p:spPr>
          <a:xfrm>
            <a:off x="677333" y="3197837"/>
            <a:ext cx="92043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What are the connections between them? </a:t>
            </a:r>
          </a:p>
        </p:txBody>
      </p:sp>
    </p:spTree>
    <p:extLst>
      <p:ext uri="{BB962C8B-B14F-4D97-AF65-F5344CB8AC3E}">
        <p14:creationId xmlns:p14="http://schemas.microsoft.com/office/powerpoint/2010/main" val="1980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000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339265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400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C40BEE-1974-4FB0-BD30-E88E10C66DBD}"/>
              </a:ext>
            </a:extLst>
          </p:cNvPr>
          <p:cNvSpPr txBox="1">
            <a:spLocks/>
          </p:cNvSpPr>
          <p:nvPr/>
        </p:nvSpPr>
        <p:spPr>
          <a:xfrm>
            <a:off x="6168856" y="4151296"/>
            <a:ext cx="4027857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300" dirty="0"/>
              <a:t>Or just can’t focus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61D66B-E4E5-4C86-977D-781F997F2F2F}"/>
              </a:ext>
            </a:extLst>
          </p:cNvPr>
          <p:cNvSpPr txBox="1">
            <a:spLocks/>
          </p:cNvSpPr>
          <p:nvPr/>
        </p:nvSpPr>
        <p:spPr>
          <a:xfrm>
            <a:off x="346921" y="5521035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Number of crossings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6.xml><?xml version="1.0" encoding="utf-8"?>
<a:theme xmlns:a="http://schemas.openxmlformats.org/drawingml/2006/main" name="1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463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20</vt:i4>
      </vt:variant>
    </vt:vector>
  </HeadingPairs>
  <TitlesOfParts>
    <vt:vector size="40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15_Facet</vt:lpstr>
      <vt:lpstr>Neurograph Project</vt:lpstr>
      <vt:lpstr>Facts about Parkinson’s Disease in Australia</vt:lpstr>
      <vt:lpstr>What this project is about?</vt:lpstr>
      <vt:lpstr>What this project is about?</vt:lpstr>
      <vt:lpstr>It’s actually a hot topic:  From the research papers</vt:lpstr>
      <vt:lpstr>In the media:  Use drawing to detect Parkinson’s Disease</vt:lpstr>
      <vt:lpstr>Drawing patterns and Parkinson Detection</vt:lpstr>
      <vt:lpstr>Neurograph, Drawing patterns and Parkinson Detection</vt:lpstr>
      <vt:lpstr>By studying drawing patterns, such as </vt:lpstr>
      <vt:lpstr>Analyse them statistically,</vt:lpstr>
      <vt:lpstr>What this project contains</vt:lpstr>
      <vt:lpstr>How the users use it? The Procedure </vt:lpstr>
      <vt:lpstr>How the users use it? The Procedure </vt:lpstr>
      <vt:lpstr>How the users use it? The Procedure </vt:lpstr>
      <vt:lpstr>How the users use it? The Procedure </vt:lpstr>
      <vt:lpstr>The app: App demonstration</vt:lpstr>
      <vt:lpstr>App demonstration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80</cp:revision>
  <dcterms:created xsi:type="dcterms:W3CDTF">2018-05-21T06:41:34Z</dcterms:created>
  <dcterms:modified xsi:type="dcterms:W3CDTF">2018-05-23T08:18:09Z</dcterms:modified>
</cp:coreProperties>
</file>