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F027-0908-45A8-8AF8-98F33CD17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9D7C2-B5A5-4CE2-A9F4-328860D8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EED37-CBC1-4FAD-8030-3C9F5012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BDB8-6C46-48CE-9D74-65F3A04665D5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3A4E6-48A6-4328-B0E7-B118A27C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FF0ED-AEC7-4A8F-95F3-8690C108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3EDF-A8EE-47AA-BE6D-83945A9929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3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A763-3712-41CF-A7C3-5AC51163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86B4A-C259-4080-9804-730E56DFC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C3921-7482-4D8E-A458-F7B05A05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BDB8-6C46-48CE-9D74-65F3A04665D5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13364-C8F2-4F4F-8A4E-5DAB3E15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D0BB9-7C2F-4C79-B7B6-ADE7C159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3EDF-A8EE-47AA-BE6D-83945A9929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18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C6635-B9FC-4F2F-B87A-D56A104C1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F3C90-F6F1-4AF0-B67B-725BCE8F3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82EF2-14E7-4C47-9FFE-4E055646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BDB8-6C46-48CE-9D74-65F3A04665D5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B44ED-DF69-4BED-8FDD-C50086AF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6B4B3-05E3-42CD-9C80-AD251151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3EDF-A8EE-47AA-BE6D-83945A9929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64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8BE2-B4A6-4310-BAF0-1D1BC7CD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279D-A663-4A15-8708-660EF3D3C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6242A-7091-404C-A266-2B0FA878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BDB8-6C46-48CE-9D74-65F3A04665D5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90A4D-4109-4F9D-820C-F0F1BDAF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F8E48-FC74-44B9-9423-5F3F3E23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3EDF-A8EE-47AA-BE6D-83945A9929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94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D96D-25A9-42EB-8522-96FD9C74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34C41-6CA4-41D9-B3F7-0FB686A70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6AE7-3740-415B-8DB5-42E880E4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BDB8-6C46-48CE-9D74-65F3A04665D5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7BC1F-C440-417B-A487-D165B5D2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83CF-5F1A-45B1-8665-FC652D79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3EDF-A8EE-47AA-BE6D-83945A9929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85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46BA-8ED5-46C9-A0B5-7C865982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5C16-918C-4F79-9956-FC2D4DB8A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79FCB-5531-4DF3-ACE5-430C6521D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25325-3E78-4849-8903-20BA0D22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BDB8-6C46-48CE-9D74-65F3A04665D5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FC021-349B-4F0A-9D11-F4E25022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5A5D2-D8DB-4FAF-AFE6-02D41F61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3EDF-A8EE-47AA-BE6D-83945A9929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96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758B-34DE-4CEE-8796-6417793F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106AA-EC96-4455-AD01-EDCBE0F6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8EC38-69BB-4C15-96B9-FBBAF8D60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3C90D-888A-463C-96FB-DF5BABDF5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3692F-292C-40B5-A706-CA450210E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6120F-E0A5-4D8B-8615-BB05F950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BDB8-6C46-48CE-9D74-65F3A04665D5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9E3BD-217C-4D36-A0A4-0A042CD1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E1D52-065B-4361-8B90-61736B1F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3EDF-A8EE-47AA-BE6D-83945A9929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39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319D-A9F7-4E9F-B357-00567C53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0E678-973D-450A-B4ED-3EF417E0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BDB8-6C46-48CE-9D74-65F3A04665D5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8AE56-22F0-4196-AFB5-BF24C2BC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43773-BD25-4857-9700-AA77B9A4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3EDF-A8EE-47AA-BE6D-83945A9929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941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B60EF-9F84-4A72-AD56-201D6F4F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BDB8-6C46-48CE-9D74-65F3A04665D5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1140E-2644-4B17-ABC2-1F1B618D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BCF40-6670-448A-BC18-DC3378D1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3EDF-A8EE-47AA-BE6D-83945A9929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157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92A5-E16F-46B6-9C49-5AA1BDB8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75021-91BA-4BA6-9318-D44F7C0BF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8179C-024E-4F1C-8812-341DD77F2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780BD-63AC-461A-A4C1-13C30BBC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BDB8-6C46-48CE-9D74-65F3A04665D5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A470A-FA6E-4F20-819B-89E7828B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A0A2E-3A1F-436C-A239-1C7A2FF9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3EDF-A8EE-47AA-BE6D-83945A9929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12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4EF1-5179-4B2C-95F5-334990AB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B7129-0031-497D-A7AA-FCA65DAFB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9CD97-AA11-4198-83B5-D50536F13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A2909-794B-4B06-9677-B8E20F7A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BDB8-6C46-48CE-9D74-65F3A04665D5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BCC5B-7E5E-4A4B-8400-482D3FB2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FB0C-6432-40F4-BF5C-9260EF53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3EDF-A8EE-47AA-BE6D-83945A9929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442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90CBD-13A7-44D2-85F3-60273F0F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22165-9BAA-4332-A9B2-D73C66D2D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48522-BE72-43BB-8F7F-78F9B41D9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BDB8-6C46-48CE-9D74-65F3A04665D5}" type="datetimeFigureOut">
              <a:rPr lang="en-AU" smtClean="0"/>
              <a:t>4/05/2018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2FD2-14CB-4AF3-AD8A-596A59F1D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01FEE-5883-4372-826C-6EBFD8ED9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C3EDF-A8EE-47AA-BE6D-83945A9929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183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C99FD95-D9D6-4F48-9EAE-920C4023EF65}"/>
              </a:ext>
            </a:extLst>
          </p:cNvPr>
          <p:cNvGrpSpPr/>
          <p:nvPr/>
        </p:nvGrpSpPr>
        <p:grpSpPr>
          <a:xfrm>
            <a:off x="4167187" y="0"/>
            <a:ext cx="3857625" cy="6858000"/>
            <a:chOff x="4167187" y="0"/>
            <a:chExt cx="3857625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8B26D3-7D04-4C01-8B64-B8DA48E87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187" y="0"/>
              <a:ext cx="3857625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83D773-448A-4B02-9CB2-58F7E95E798D}"/>
                </a:ext>
              </a:extLst>
            </p:cNvPr>
            <p:cNvSpPr/>
            <p:nvPr/>
          </p:nvSpPr>
          <p:spPr>
            <a:xfrm>
              <a:off x="4431323" y="4267200"/>
              <a:ext cx="1625600" cy="4454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4428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E5D19D-71B7-4CB1-8FB1-7404109BA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0CDF42-B830-4E0A-8A8B-D851846D8FBF}"/>
              </a:ext>
            </a:extLst>
          </p:cNvPr>
          <p:cNvSpPr/>
          <p:nvPr/>
        </p:nvSpPr>
        <p:spPr>
          <a:xfrm>
            <a:off x="7041662" y="281355"/>
            <a:ext cx="930031" cy="398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832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5C847F-7471-4F86-A769-7F0763703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8E205D-E7C6-4E41-9726-F84FA7FE8F10}"/>
              </a:ext>
            </a:extLst>
          </p:cNvPr>
          <p:cNvSpPr/>
          <p:nvPr/>
        </p:nvSpPr>
        <p:spPr>
          <a:xfrm>
            <a:off x="4431324" y="5416062"/>
            <a:ext cx="1633416" cy="4454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26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F49294-5273-4257-9036-1263C2F02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6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D144FB1-6897-4DFE-BE12-4A2DBD823291}"/>
              </a:ext>
            </a:extLst>
          </p:cNvPr>
          <p:cNvGrpSpPr/>
          <p:nvPr/>
        </p:nvGrpSpPr>
        <p:grpSpPr>
          <a:xfrm>
            <a:off x="4167187" y="0"/>
            <a:ext cx="3857625" cy="6858000"/>
            <a:chOff x="4167187" y="0"/>
            <a:chExt cx="3857625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C32614-B08E-4E9E-9956-D6B0245A5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187" y="0"/>
              <a:ext cx="3857625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B2F749-FA3F-4BBC-BF6D-EAAAF3B2FF30}"/>
                </a:ext>
              </a:extLst>
            </p:cNvPr>
            <p:cNvSpPr/>
            <p:nvPr/>
          </p:nvSpPr>
          <p:spPr>
            <a:xfrm>
              <a:off x="4423508" y="2274277"/>
              <a:ext cx="883138" cy="4532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00392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3051413-2A5B-4C7F-9D82-0229B1E112F4}"/>
              </a:ext>
            </a:extLst>
          </p:cNvPr>
          <p:cNvGrpSpPr/>
          <p:nvPr/>
        </p:nvGrpSpPr>
        <p:grpSpPr>
          <a:xfrm>
            <a:off x="4167187" y="0"/>
            <a:ext cx="3857625" cy="6858000"/>
            <a:chOff x="4167187" y="0"/>
            <a:chExt cx="3857625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41D8122-DE92-4307-96FE-624527942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187" y="0"/>
              <a:ext cx="3857625" cy="68580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1AC8AB6-AE49-4DAF-B0A6-2B30A069D201}"/>
                </a:ext>
              </a:extLst>
            </p:cNvPr>
            <p:cNvCxnSpPr/>
            <p:nvPr/>
          </p:nvCxnSpPr>
          <p:spPr>
            <a:xfrm flipV="1">
              <a:off x="5314462" y="1664677"/>
              <a:ext cx="1258276" cy="14145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1140C6-E5F4-4826-9CD8-8B0870264E09}"/>
                </a:ext>
              </a:extLst>
            </p:cNvPr>
            <p:cNvCxnSpPr/>
            <p:nvPr/>
          </p:nvCxnSpPr>
          <p:spPr>
            <a:xfrm flipV="1">
              <a:off x="5412157" y="2879968"/>
              <a:ext cx="1258276" cy="14145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804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51DA8A-D2B8-425C-BF8C-764EF5E7A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49" y="0"/>
            <a:ext cx="385762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CBB648-7CFC-4928-BA50-0FBB44F0C649}"/>
              </a:ext>
            </a:extLst>
          </p:cNvPr>
          <p:cNvSpPr/>
          <p:nvPr/>
        </p:nvSpPr>
        <p:spPr>
          <a:xfrm>
            <a:off x="5783386" y="273539"/>
            <a:ext cx="453292" cy="422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34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BF1687-5E2E-4BBC-8A2D-DDDFCF70F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53CCDD-E712-4BA9-A65E-7B95F7B9840B}"/>
              </a:ext>
            </a:extLst>
          </p:cNvPr>
          <p:cNvSpPr/>
          <p:nvPr/>
        </p:nvSpPr>
        <p:spPr>
          <a:xfrm>
            <a:off x="4376614" y="5611446"/>
            <a:ext cx="2328986" cy="336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87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C6D1D0-1A49-4301-B33F-BB6DF2E1C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2BC841-A246-45D0-8A91-543F1ED30F06}"/>
              </a:ext>
            </a:extLst>
          </p:cNvPr>
          <p:cNvSpPr/>
          <p:nvPr/>
        </p:nvSpPr>
        <p:spPr>
          <a:xfrm>
            <a:off x="7541841" y="281355"/>
            <a:ext cx="453292" cy="422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74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B77A0F-D645-48D7-81B5-97288EB80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3FE9EE-198B-464E-9DB1-4E0E9BB6FAF4}"/>
              </a:ext>
            </a:extLst>
          </p:cNvPr>
          <p:cNvSpPr/>
          <p:nvPr/>
        </p:nvSpPr>
        <p:spPr>
          <a:xfrm>
            <a:off x="4384431" y="1039446"/>
            <a:ext cx="3110523" cy="1680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281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EECD2D-6BBD-404E-BD31-7E2F7ED34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67187" y="0"/>
            <a:ext cx="3857625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996D8C-9C8E-4A7C-87A4-0A156D7CAADC}"/>
              </a:ext>
            </a:extLst>
          </p:cNvPr>
          <p:cNvCxnSpPr/>
          <p:nvPr/>
        </p:nvCxnSpPr>
        <p:spPr>
          <a:xfrm>
            <a:off x="3141790" y="4532921"/>
            <a:ext cx="5001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C447BC-7B3F-4FE0-9FEC-2343E44ED628}"/>
              </a:ext>
            </a:extLst>
          </p:cNvPr>
          <p:cNvCxnSpPr>
            <a:cxnSpLocks/>
          </p:cNvCxnSpPr>
          <p:nvPr/>
        </p:nvCxnSpPr>
        <p:spPr>
          <a:xfrm>
            <a:off x="3638066" y="4532921"/>
            <a:ext cx="0" cy="386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06E372-104D-4E0E-8842-BBD8856286EE}"/>
              </a:ext>
            </a:extLst>
          </p:cNvPr>
          <p:cNvSpPr txBox="1"/>
          <p:nvPr/>
        </p:nvSpPr>
        <p:spPr>
          <a:xfrm>
            <a:off x="3518887" y="4847431"/>
            <a:ext cx="117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Disappear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F4FCA-2411-40D2-B7CC-806F124CDDE5}"/>
              </a:ext>
            </a:extLst>
          </p:cNvPr>
          <p:cNvSpPr txBox="1"/>
          <p:nvPr/>
        </p:nvSpPr>
        <p:spPr>
          <a:xfrm>
            <a:off x="3052894" y="4213332"/>
            <a:ext cx="117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Appear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86679B-5A48-4CD5-8C18-B6069E444C33}"/>
              </a:ext>
            </a:extLst>
          </p:cNvPr>
          <p:cNvCxnSpPr/>
          <p:nvPr/>
        </p:nvCxnSpPr>
        <p:spPr>
          <a:xfrm>
            <a:off x="3638066" y="4919783"/>
            <a:ext cx="5001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DFFFC3-2233-462F-BFAF-3F37DDF2BAEA}"/>
              </a:ext>
            </a:extLst>
          </p:cNvPr>
          <p:cNvCxnSpPr>
            <a:cxnSpLocks/>
          </p:cNvCxnSpPr>
          <p:nvPr/>
        </p:nvCxnSpPr>
        <p:spPr>
          <a:xfrm>
            <a:off x="4138250" y="4532921"/>
            <a:ext cx="0" cy="386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46DD9B-0144-4829-953F-BD5B3A2313F8}"/>
              </a:ext>
            </a:extLst>
          </p:cNvPr>
          <p:cNvCxnSpPr/>
          <p:nvPr/>
        </p:nvCxnSpPr>
        <p:spPr>
          <a:xfrm>
            <a:off x="4138250" y="4536829"/>
            <a:ext cx="5001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2F465A-CB21-4D2D-BF21-6579E2F32078}"/>
              </a:ext>
            </a:extLst>
          </p:cNvPr>
          <p:cNvCxnSpPr>
            <a:cxnSpLocks/>
          </p:cNvCxnSpPr>
          <p:nvPr/>
        </p:nvCxnSpPr>
        <p:spPr>
          <a:xfrm>
            <a:off x="4634526" y="4536829"/>
            <a:ext cx="0" cy="386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8B12B-AD46-4C83-B28D-D0BEF4939D2E}"/>
              </a:ext>
            </a:extLst>
          </p:cNvPr>
          <p:cNvCxnSpPr/>
          <p:nvPr/>
        </p:nvCxnSpPr>
        <p:spPr>
          <a:xfrm>
            <a:off x="4634526" y="4923691"/>
            <a:ext cx="5001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3B7D8B-34BD-46F0-9669-289DE43880FA}"/>
              </a:ext>
            </a:extLst>
          </p:cNvPr>
          <p:cNvCxnSpPr>
            <a:cxnSpLocks/>
          </p:cNvCxnSpPr>
          <p:nvPr/>
        </p:nvCxnSpPr>
        <p:spPr>
          <a:xfrm>
            <a:off x="5134710" y="4536829"/>
            <a:ext cx="0" cy="386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6C7AAC-8232-4A9D-A2BE-F67DC10240E1}"/>
              </a:ext>
            </a:extLst>
          </p:cNvPr>
          <p:cNvCxnSpPr/>
          <p:nvPr/>
        </p:nvCxnSpPr>
        <p:spPr>
          <a:xfrm>
            <a:off x="5138621" y="4529016"/>
            <a:ext cx="5001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98E989-CD41-4B2F-92A5-939EF0676D45}"/>
              </a:ext>
            </a:extLst>
          </p:cNvPr>
          <p:cNvCxnSpPr>
            <a:cxnSpLocks/>
          </p:cNvCxnSpPr>
          <p:nvPr/>
        </p:nvCxnSpPr>
        <p:spPr>
          <a:xfrm>
            <a:off x="5634897" y="4529016"/>
            <a:ext cx="0" cy="386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F15A44-F7C0-496B-83E2-EA712931B2E7}"/>
              </a:ext>
            </a:extLst>
          </p:cNvPr>
          <p:cNvCxnSpPr/>
          <p:nvPr/>
        </p:nvCxnSpPr>
        <p:spPr>
          <a:xfrm>
            <a:off x="5634897" y="4915878"/>
            <a:ext cx="5001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83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1E357-463C-4F4A-9871-20C6E1FDE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7DE2B3-4677-4181-8CA3-51BA34046353}"/>
              </a:ext>
            </a:extLst>
          </p:cNvPr>
          <p:cNvSpPr/>
          <p:nvPr/>
        </p:nvSpPr>
        <p:spPr>
          <a:xfrm>
            <a:off x="4282830" y="797169"/>
            <a:ext cx="3618523" cy="1094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8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usydwjs@163.com</dc:creator>
  <cp:lastModifiedBy>usydwjs@163.com</cp:lastModifiedBy>
  <cp:revision>11</cp:revision>
  <dcterms:created xsi:type="dcterms:W3CDTF">2018-05-03T11:56:49Z</dcterms:created>
  <dcterms:modified xsi:type="dcterms:W3CDTF">2018-05-04T06:31:08Z</dcterms:modified>
</cp:coreProperties>
</file>