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7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9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0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1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813" r:id="rId2"/>
    <p:sldMasterId id="2147483830" r:id="rId3"/>
    <p:sldMasterId id="2147483847" r:id="rId4"/>
    <p:sldMasterId id="2147483864" r:id="rId5"/>
    <p:sldMasterId id="2147483881" r:id="rId6"/>
    <p:sldMasterId id="2147483898" r:id="rId7"/>
    <p:sldMasterId id="2147483915" r:id="rId8"/>
    <p:sldMasterId id="2147483932" r:id="rId9"/>
    <p:sldMasterId id="2147483949" r:id="rId10"/>
    <p:sldMasterId id="2147483966" r:id="rId11"/>
  </p:sldMasterIdLst>
  <p:sldIdLst>
    <p:sldId id="256" r:id="rId12"/>
    <p:sldId id="264" r:id="rId13"/>
    <p:sldId id="263" r:id="rId14"/>
    <p:sldId id="266" r:id="rId15"/>
    <p:sldId id="267" r:id="rId16"/>
    <p:sldId id="268" r:id="rId17"/>
    <p:sldId id="258" r:id="rId18"/>
    <p:sldId id="271" r:id="rId19"/>
    <p:sldId id="259" r:id="rId20"/>
    <p:sldId id="269" r:id="rId21"/>
    <p:sldId id="270" r:id="rId22"/>
    <p:sldId id="261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4980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3744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2149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597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0241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3853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92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5101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3619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9873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8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9670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2875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07518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165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40811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966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91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332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0273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9483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8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4951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713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6452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798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6276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4474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611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79400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49356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494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87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129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58363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3086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1889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37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3437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163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79186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56435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95150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00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2371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88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31615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5514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41124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00435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38575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4164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390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9822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5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6392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62919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22461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5196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3396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45724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2362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27665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9406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90363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33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431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40116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45803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55194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3571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4682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34409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614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60335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5577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00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82943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39386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54032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7952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6434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15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7678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867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00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04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4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943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450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008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392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101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30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1646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631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3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10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6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715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821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426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396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476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06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905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301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819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06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9099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592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5538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215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691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550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3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836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542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98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12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2979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038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6734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31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4979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3234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7012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2441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8673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0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832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6775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722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6973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80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6337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5615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531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6372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276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47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978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4323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4306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132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8526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84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157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3313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9785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770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5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4839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5613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4585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4002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7026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60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087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6219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793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312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1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2121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6569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986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5778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349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0120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5069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7734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306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2767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62.xml"/><Relationship Id="rId16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0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8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85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4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2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1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4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05AC-6155-4339-9213-7C5C8F8FD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Neurograph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30AF-0CE6-445F-956B-85E473D32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dirty="0"/>
              <a:t>Jiashu </a:t>
            </a:r>
            <a:r>
              <a:rPr lang="en-US" altLang="zh-CN" dirty="0"/>
              <a:t>Wu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759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AEA3-2D61-485C-8AE6-379C0497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719738"/>
          </a:xfrm>
        </p:spPr>
        <p:txBody>
          <a:bodyPr/>
          <a:lstStyle/>
          <a:p>
            <a:r>
              <a:rPr lang="en-AU" dirty="0"/>
              <a:t>The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76C11-F56F-472D-8795-3E806D22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94" y="1244812"/>
            <a:ext cx="2223807" cy="39534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35F20B-B33B-45AF-92FD-AA136B3D8C6E}"/>
              </a:ext>
            </a:extLst>
          </p:cNvPr>
          <p:cNvSpPr txBox="1">
            <a:spLocks/>
          </p:cNvSpPr>
          <p:nvPr/>
        </p:nvSpPr>
        <p:spPr>
          <a:xfrm>
            <a:off x="677334" y="2039470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Collect information about the user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D27E0-3649-4135-84D7-67DAA205C6FF}"/>
              </a:ext>
            </a:extLst>
          </p:cNvPr>
          <p:cNvSpPr txBox="1">
            <a:spLocks/>
          </p:cNvSpPr>
          <p:nvPr/>
        </p:nvSpPr>
        <p:spPr>
          <a:xfrm>
            <a:off x="1374158" y="3052481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The tests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B246A5-4AC2-47C5-A124-7D38D525394B}"/>
              </a:ext>
            </a:extLst>
          </p:cNvPr>
          <p:cNvSpPr txBox="1">
            <a:spLocks/>
          </p:cNvSpPr>
          <p:nvPr/>
        </p:nvSpPr>
        <p:spPr>
          <a:xfrm>
            <a:off x="2242455" y="4065492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Output the data</a:t>
            </a:r>
          </a:p>
        </p:txBody>
      </p:sp>
    </p:spTree>
    <p:extLst>
      <p:ext uri="{BB962C8B-B14F-4D97-AF65-F5344CB8AC3E}">
        <p14:creationId xmlns:p14="http://schemas.microsoft.com/office/powerpoint/2010/main" val="39765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F802-3602-4639-8F2F-ADFB0EFF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Future TODOs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AD8583-C92C-41B0-BF66-700F38F0AB37}"/>
              </a:ext>
            </a:extLst>
          </p:cNvPr>
          <p:cNvSpPr txBox="1">
            <a:spLocks/>
          </p:cNvSpPr>
          <p:nvPr/>
        </p:nvSpPr>
        <p:spPr>
          <a:xfrm>
            <a:off x="677334" y="21374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Identify Signatures</a:t>
            </a:r>
          </a:p>
        </p:txBody>
      </p:sp>
    </p:spTree>
    <p:extLst>
      <p:ext uri="{BB962C8B-B14F-4D97-AF65-F5344CB8AC3E}">
        <p14:creationId xmlns:p14="http://schemas.microsoft.com/office/powerpoint/2010/main" val="33622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881E-B9DA-4B08-801A-8F58C7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04" y="3045438"/>
            <a:ext cx="4232763" cy="1320800"/>
          </a:xfrm>
        </p:spPr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8519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40-E7DC-4A1B-93EC-B67EDCD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58" y="2976283"/>
            <a:ext cx="4839803" cy="1320800"/>
          </a:xfrm>
        </p:spPr>
        <p:txBody>
          <a:bodyPr/>
          <a:lstStyle/>
          <a:p>
            <a:r>
              <a:rPr lang="en-AU" dirty="0"/>
              <a:t>Thank you ^_^</a:t>
            </a:r>
          </a:p>
        </p:txBody>
      </p:sp>
    </p:spTree>
    <p:extLst>
      <p:ext uri="{BB962C8B-B14F-4D97-AF65-F5344CB8AC3E}">
        <p14:creationId xmlns:p14="http://schemas.microsoft.com/office/powerpoint/2010/main" val="413062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F894-59DE-4E61-B1BE-9420C15C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From the research papers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769C2-AE0C-4A0E-A5B6-EFD31AE5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86" y="1338603"/>
            <a:ext cx="6753274" cy="54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8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1502-19A8-42D8-9310-C560016A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7493" cy="1320800"/>
          </a:xfrm>
        </p:spPr>
        <p:txBody>
          <a:bodyPr/>
          <a:lstStyle/>
          <a:p>
            <a:r>
              <a:rPr lang="en-AU" dirty="0"/>
              <a:t>Use drawing to detect Parkinson’s Disease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255B2-7BFD-4353-91B8-C7FB8BF72790}"/>
              </a:ext>
            </a:extLst>
          </p:cNvPr>
          <p:cNvGrpSpPr/>
          <p:nvPr/>
        </p:nvGrpSpPr>
        <p:grpSpPr>
          <a:xfrm>
            <a:off x="1010809" y="1808075"/>
            <a:ext cx="7615294" cy="3551386"/>
            <a:chOff x="1433431" y="1408505"/>
            <a:chExt cx="7615294" cy="3551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8DD116-0730-486E-B687-E83D63C43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598"/>
            <a:stretch/>
          </p:blipFill>
          <p:spPr>
            <a:xfrm>
              <a:off x="1433432" y="1408505"/>
              <a:ext cx="7615293" cy="1043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D233A-F75D-44B6-991E-682819CDC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1"/>
            <a:stretch/>
          </p:blipFill>
          <p:spPr>
            <a:xfrm>
              <a:off x="1433431" y="2452294"/>
              <a:ext cx="7615293" cy="2507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20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5FEE-B68C-46FE-89D7-C8D22591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>
            <a:normAutofit/>
          </a:bodyPr>
          <a:lstStyle/>
          <a:p>
            <a:r>
              <a:rPr lang="en-AU" dirty="0"/>
              <a:t>Neurograph, Drawing patterns and Parkinson Detection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89A5C7-061E-4B32-AEC3-E8B735858BDF}"/>
              </a:ext>
            </a:extLst>
          </p:cNvPr>
          <p:cNvSpPr txBox="1">
            <a:spLocks/>
          </p:cNvSpPr>
          <p:nvPr/>
        </p:nvSpPr>
        <p:spPr>
          <a:xfrm>
            <a:off x="677333" y="2296886"/>
            <a:ext cx="245134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Parkinson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4FCF8D-5F1A-4F3C-AD02-704C154A605B}"/>
              </a:ext>
            </a:extLst>
          </p:cNvPr>
          <p:cNvSpPr txBox="1">
            <a:spLocks/>
          </p:cNvSpPr>
          <p:nvPr/>
        </p:nvSpPr>
        <p:spPr>
          <a:xfrm>
            <a:off x="3365465" y="2796989"/>
            <a:ext cx="3926683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Shaking, maybe?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2BCE80-E8FB-4F33-BC44-A086F596F1C1}"/>
              </a:ext>
            </a:extLst>
          </p:cNvPr>
          <p:cNvSpPr txBox="1">
            <a:spLocks/>
          </p:cNvSpPr>
          <p:nvPr/>
        </p:nvSpPr>
        <p:spPr>
          <a:xfrm>
            <a:off x="677333" y="3652903"/>
            <a:ext cx="5562101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Drawing patterns may be potentially influenced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8DC1CA-EFCE-467B-928E-062F8404F012}"/>
              </a:ext>
            </a:extLst>
          </p:cNvPr>
          <p:cNvSpPr txBox="1">
            <a:spLocks/>
          </p:cNvSpPr>
          <p:nvPr/>
        </p:nvSpPr>
        <p:spPr>
          <a:xfrm>
            <a:off x="1760781" y="5077866"/>
            <a:ext cx="785962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drawing pattern may tell us something interesting</a:t>
            </a:r>
          </a:p>
        </p:txBody>
      </p:sp>
    </p:spTree>
    <p:extLst>
      <p:ext uri="{BB962C8B-B14F-4D97-AF65-F5344CB8AC3E}">
        <p14:creationId xmlns:p14="http://schemas.microsoft.com/office/powerpoint/2010/main" val="18438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CB2A8-9B97-41E5-97E2-DB91E94FA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6" b="9274"/>
          <a:stretch/>
        </p:blipFill>
        <p:spPr>
          <a:xfrm>
            <a:off x="247024" y="307361"/>
            <a:ext cx="6753274" cy="27278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B34AF1-C423-40A8-8B9F-C5AC4AE1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21" y="3176068"/>
            <a:ext cx="8596668" cy="642897"/>
          </a:xfrm>
        </p:spPr>
        <p:txBody>
          <a:bodyPr>
            <a:normAutofit/>
          </a:bodyPr>
          <a:lstStyle/>
          <a:p>
            <a:r>
              <a:rPr lang="en-AU" dirty="0"/>
              <a:t>By studying drawing patterns, such 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40A4E5-133B-476E-88D9-A14968D5B34F}"/>
              </a:ext>
            </a:extLst>
          </p:cNvPr>
          <p:cNvSpPr txBox="1">
            <a:spLocks/>
          </p:cNvSpPr>
          <p:nvPr/>
        </p:nvSpPr>
        <p:spPr>
          <a:xfrm>
            <a:off x="696800" y="4604018"/>
            <a:ext cx="3571936" cy="689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Drawing Speed changes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7718C-B503-484A-8BAC-9E7C9034C249}"/>
              </a:ext>
            </a:extLst>
          </p:cNvPr>
          <p:cNvSpPr txBox="1">
            <a:spLocks/>
          </p:cNvSpPr>
          <p:nvPr/>
        </p:nvSpPr>
        <p:spPr>
          <a:xfrm>
            <a:off x="615931" y="6100699"/>
            <a:ext cx="6015459" cy="57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Deviation from the template image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95B9BF-E8D0-43F7-B95D-B6BD81130347}"/>
              </a:ext>
            </a:extLst>
          </p:cNvPr>
          <p:cNvSpPr txBox="1">
            <a:spLocks/>
          </p:cNvSpPr>
          <p:nvPr/>
        </p:nvSpPr>
        <p:spPr>
          <a:xfrm>
            <a:off x="4488615" y="42778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Touching pressure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783A9-23CD-4F4F-9DA8-D61D2A456B6C}"/>
              </a:ext>
            </a:extLst>
          </p:cNvPr>
          <p:cNvSpPr txBox="1">
            <a:spLocks/>
          </p:cNvSpPr>
          <p:nvPr/>
        </p:nvSpPr>
        <p:spPr>
          <a:xfrm>
            <a:off x="5295436" y="55214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800" dirty="0"/>
              <a:t>Total drawing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8ADC41-C5FA-4BB1-AB0A-203202556CEA}"/>
              </a:ext>
            </a:extLst>
          </p:cNvPr>
          <p:cNvSpPr txBox="1">
            <a:spLocks/>
          </p:cNvSpPr>
          <p:nvPr/>
        </p:nvSpPr>
        <p:spPr>
          <a:xfrm>
            <a:off x="2951180" y="5147024"/>
            <a:ext cx="58357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Maximum differences in horizontal direction</a:t>
            </a:r>
          </a:p>
        </p:txBody>
      </p:sp>
    </p:spTree>
    <p:extLst>
      <p:ext uri="{BB962C8B-B14F-4D97-AF65-F5344CB8AC3E}">
        <p14:creationId xmlns:p14="http://schemas.microsoft.com/office/powerpoint/2010/main" val="2257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3443-54E3-42D5-9DE7-D1A5943E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Analyse them statistically,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78217-181F-4A15-AA33-2F471201E8BE}"/>
              </a:ext>
            </a:extLst>
          </p:cNvPr>
          <p:cNvSpPr txBox="1">
            <a:spLocks/>
          </p:cNvSpPr>
          <p:nvPr/>
        </p:nvSpPr>
        <p:spPr>
          <a:xfrm>
            <a:off x="1453422" y="22603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We could find some drawing characteristics that’s special for Parkinson patients.</a:t>
            </a:r>
          </a:p>
        </p:txBody>
      </p:sp>
    </p:spTree>
    <p:extLst>
      <p:ext uri="{BB962C8B-B14F-4D97-AF65-F5344CB8AC3E}">
        <p14:creationId xmlns:p14="http://schemas.microsoft.com/office/powerpoint/2010/main" val="236547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06-205C-4788-BB6C-E4CAA9C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6" y="611015"/>
            <a:ext cx="10515600" cy="1325563"/>
          </a:xfrm>
        </p:spPr>
        <p:txBody>
          <a:bodyPr/>
          <a:lstStyle/>
          <a:p>
            <a:r>
              <a:rPr lang="en-AU" dirty="0"/>
              <a:t>What this project contains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C4F5C8-FF99-4AA2-9F91-518299721C96}"/>
              </a:ext>
            </a:extLst>
          </p:cNvPr>
          <p:cNvSpPr txBox="1">
            <a:spLocks/>
          </p:cNvSpPr>
          <p:nvPr/>
        </p:nvSpPr>
        <p:spPr>
          <a:xfrm>
            <a:off x="830516" y="15779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Two parts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A6F131-BC33-4F45-A02D-AE32EE85DC1E}"/>
              </a:ext>
            </a:extLst>
          </p:cNvPr>
          <p:cNvSpPr txBox="1">
            <a:spLocks/>
          </p:cNvSpPr>
          <p:nvPr/>
        </p:nvSpPr>
        <p:spPr>
          <a:xfrm>
            <a:off x="830516" y="2461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Part 1: An app which captures the drawing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C9DC0A-20F3-41AF-819E-52A926D44782}"/>
              </a:ext>
            </a:extLst>
          </p:cNvPr>
          <p:cNvSpPr txBox="1">
            <a:spLocks/>
          </p:cNvSpPr>
          <p:nvPr/>
        </p:nvSpPr>
        <p:spPr>
          <a:xfrm>
            <a:off x="830516" y="3113160"/>
            <a:ext cx="94589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           Store the data into different format of data files which can be analysed</a:t>
            </a:r>
          </a:p>
          <a:p>
            <a:endParaRPr lang="en-AU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1DE005-891E-4E91-ABF6-7F9B0BECDCF2}"/>
              </a:ext>
            </a:extLst>
          </p:cNvPr>
          <p:cNvSpPr txBox="1">
            <a:spLocks/>
          </p:cNvSpPr>
          <p:nvPr/>
        </p:nvSpPr>
        <p:spPr>
          <a:xfrm>
            <a:off x="830516" y="3787300"/>
            <a:ext cx="740676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Part 2: Analyse the drawing data and study interesting features (Done by Cathy)</a:t>
            </a:r>
          </a:p>
        </p:txBody>
      </p:sp>
    </p:spTree>
    <p:extLst>
      <p:ext uri="{BB962C8B-B14F-4D97-AF65-F5344CB8AC3E}">
        <p14:creationId xmlns:p14="http://schemas.microsoft.com/office/powerpoint/2010/main" val="14073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E160-1F2B-4B2B-901B-0EF73279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Procedure of the app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4E2523-59C9-4E99-BFD8-74CE1B72C91F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A new user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D7BB1D-8E1B-441A-AC2A-3ACF7FD06B38}"/>
              </a:ext>
            </a:extLst>
          </p:cNvPr>
          <p:cNvSpPr txBox="1">
            <a:spLocks/>
          </p:cNvSpPr>
          <p:nvPr/>
        </p:nvSpPr>
        <p:spPr>
          <a:xfrm>
            <a:off x="677333" y="2543416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Register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D138B2-F321-4163-AE01-BA386BB62B8D}"/>
              </a:ext>
            </a:extLst>
          </p:cNvPr>
          <p:cNvSpPr txBox="1">
            <a:spLocks/>
          </p:cNvSpPr>
          <p:nvPr/>
        </p:nvSpPr>
        <p:spPr>
          <a:xfrm>
            <a:off x="677333" y="3524625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 the tests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7FA7FE-E90D-4D6A-B263-254050971C64}"/>
              </a:ext>
            </a:extLst>
          </p:cNvPr>
          <p:cNvSpPr txBox="1">
            <a:spLocks/>
          </p:cNvSpPr>
          <p:nvPr/>
        </p:nvSpPr>
        <p:spPr>
          <a:xfrm>
            <a:off x="677333" y="4505834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He/she can come back using the registration code (Something like an user name, it’s unique)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77718F-87F6-4E89-9DBF-649934B65077}"/>
              </a:ext>
            </a:extLst>
          </p:cNvPr>
          <p:cNvSpPr txBox="1">
            <a:spLocks/>
          </p:cNvSpPr>
          <p:nvPr/>
        </p:nvSpPr>
        <p:spPr>
          <a:xfrm>
            <a:off x="677332" y="5290672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 the tests again to see whether the disease condition changes or not</a:t>
            </a:r>
          </a:p>
        </p:txBody>
      </p:sp>
    </p:spTree>
    <p:extLst>
      <p:ext uri="{BB962C8B-B14F-4D97-AF65-F5344CB8AC3E}">
        <p14:creationId xmlns:p14="http://schemas.microsoft.com/office/powerpoint/2010/main" val="56570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CD3-037E-461E-ABF1-370DC00C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A5CDD-EDEF-43F5-8EBD-4A0A8741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3862"/>
            <a:ext cx="8357053" cy="50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45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0.xml><?xml version="1.0" encoding="utf-8"?>
<a:theme xmlns:a="http://schemas.openxmlformats.org/drawingml/2006/main" name="9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1.xml><?xml version="1.0" encoding="utf-8"?>
<a:theme xmlns:a="http://schemas.openxmlformats.org/drawingml/2006/main" name="10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5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7.xml><?xml version="1.0" encoding="utf-8"?>
<a:theme xmlns:a="http://schemas.openxmlformats.org/drawingml/2006/main" name="6_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8.xml><?xml version="1.0" encoding="utf-8"?>
<a:theme xmlns:a="http://schemas.openxmlformats.org/drawingml/2006/main" name="7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9.xml><?xml version="1.0" encoding="utf-8"?>
<a:theme xmlns:a="http://schemas.openxmlformats.org/drawingml/2006/main" name="8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195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华文新魏</vt:lpstr>
      <vt:lpstr>Arial</vt:lpstr>
      <vt:lpstr>Trebuchet MS</vt:lpstr>
      <vt:lpstr>Wingdings 3</vt:lpstr>
      <vt:lpstr>Facet</vt:lpstr>
      <vt:lpstr>3_Facet</vt:lpstr>
      <vt:lpstr>1_Facet</vt:lpstr>
      <vt:lpstr>2_Facet</vt:lpstr>
      <vt:lpstr>4_Facet</vt:lpstr>
      <vt:lpstr>5_Facet</vt:lpstr>
      <vt:lpstr>6_Facet</vt:lpstr>
      <vt:lpstr>7_Facet</vt:lpstr>
      <vt:lpstr>8_Facet</vt:lpstr>
      <vt:lpstr>9_Facet</vt:lpstr>
      <vt:lpstr>10_Facet</vt:lpstr>
      <vt:lpstr>Neurograph Project</vt:lpstr>
      <vt:lpstr>From the research papers</vt:lpstr>
      <vt:lpstr>Use drawing to detect Parkinson’s Disease</vt:lpstr>
      <vt:lpstr>Neurograph, Drawing patterns and Parkinson Detection</vt:lpstr>
      <vt:lpstr>By studying drawing patterns, such as </vt:lpstr>
      <vt:lpstr>Analyse them statistically,</vt:lpstr>
      <vt:lpstr>What this project contains</vt:lpstr>
      <vt:lpstr>Procedure of the app </vt:lpstr>
      <vt:lpstr>App demonstration</vt:lpstr>
      <vt:lpstr>The app</vt:lpstr>
      <vt:lpstr>Future TODOs</vt:lpstr>
      <vt:lpstr>Q &amp; A</vt:lpstr>
      <vt:lpstr>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41</cp:revision>
  <dcterms:created xsi:type="dcterms:W3CDTF">2018-05-21T06:41:34Z</dcterms:created>
  <dcterms:modified xsi:type="dcterms:W3CDTF">2018-05-23T02:29:16Z</dcterms:modified>
</cp:coreProperties>
</file>