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63" r:id="rId3"/>
    <p:sldId id="264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96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8846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0498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5096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9249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0912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92371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6763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96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3234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4986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5806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011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0832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1397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4483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821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601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705AC-6155-4339-9213-7C5C8F8FD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err="1"/>
              <a:t>Neurograph</a:t>
            </a:r>
            <a:r>
              <a:rPr lang="en-AU" dirty="0"/>
              <a:t>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130AF-0CE6-445F-956B-85E473D32E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J</a:t>
            </a:r>
            <a:r>
              <a:rPr lang="en-US" altLang="zh-CN" dirty="0" err="1"/>
              <a:t>iashu</a:t>
            </a:r>
            <a:r>
              <a:rPr lang="en-US" altLang="zh-CN" dirty="0"/>
              <a:t> Wu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97597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31502-19A8-42D8-9310-C560016A7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127493" cy="1320800"/>
          </a:xfrm>
        </p:spPr>
        <p:txBody>
          <a:bodyPr/>
          <a:lstStyle/>
          <a:p>
            <a:r>
              <a:rPr lang="en-AU" dirty="0"/>
              <a:t>Use drawing to detect Parkinson’s Disease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71255B2-7BFD-4353-91B8-C7FB8BF72790}"/>
              </a:ext>
            </a:extLst>
          </p:cNvPr>
          <p:cNvGrpSpPr/>
          <p:nvPr/>
        </p:nvGrpSpPr>
        <p:grpSpPr>
          <a:xfrm>
            <a:off x="1010809" y="1808075"/>
            <a:ext cx="7615294" cy="3551386"/>
            <a:chOff x="1433431" y="1408505"/>
            <a:chExt cx="7615294" cy="355138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88DD116-0730-486E-B687-E83D63C435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1598"/>
            <a:stretch/>
          </p:blipFill>
          <p:spPr>
            <a:xfrm>
              <a:off x="1433432" y="1408505"/>
              <a:ext cx="7615293" cy="104378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2FD233A-F75D-44B6-991E-682819CDCC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791"/>
            <a:stretch/>
          </p:blipFill>
          <p:spPr>
            <a:xfrm>
              <a:off x="1433431" y="2452294"/>
              <a:ext cx="7615293" cy="25075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205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8F894-59DE-4E61-B1BE-9420C15C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From the research papers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8769C2-AE0C-4A0E-A5B6-EFD31AE54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786" y="1338603"/>
            <a:ext cx="6753274" cy="541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187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E6C06-205C-4788-BB6C-E4CAA9CB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757"/>
            <a:ext cx="10515600" cy="1325563"/>
          </a:xfrm>
        </p:spPr>
        <p:txBody>
          <a:bodyPr/>
          <a:lstStyle/>
          <a:p>
            <a:r>
              <a:rPr lang="en-AU" dirty="0"/>
              <a:t>What this project is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083F8-13EF-43EE-BAF2-848A0C350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Part 1: An app which captures the drawing data</a:t>
            </a:r>
          </a:p>
          <a:p>
            <a:endParaRPr lang="en-AU" dirty="0"/>
          </a:p>
          <a:p>
            <a:r>
              <a:rPr lang="en-AU" dirty="0"/>
              <a:t>Part 2: Analyse the drawing data and study interesting features</a:t>
            </a:r>
          </a:p>
        </p:txBody>
      </p:sp>
    </p:spTree>
    <p:extLst>
      <p:ext uri="{BB962C8B-B14F-4D97-AF65-F5344CB8AC3E}">
        <p14:creationId xmlns:p14="http://schemas.microsoft.com/office/powerpoint/2010/main" val="1407335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D8CD3-037E-461E-ABF1-370DC00CD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 demonstration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6A5CDD-EDEF-43F5-8EBD-4A0A8741F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13862"/>
            <a:ext cx="8357053" cy="506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445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D6CA4-A6B7-4E6B-8546-1EAA4A138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69C02-CAAC-4F96-82ED-80522C6FD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725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6881E-B9DA-4B08-801A-8F58C7668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4504" y="3045438"/>
            <a:ext cx="4232763" cy="1320800"/>
          </a:xfrm>
        </p:spPr>
        <p:txBody>
          <a:bodyPr/>
          <a:lstStyle/>
          <a:p>
            <a:r>
              <a:rPr lang="en-AU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385193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9EF40-E7DC-4A1B-93EC-B67EDCDA4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058" y="2976283"/>
            <a:ext cx="4839803" cy="1320800"/>
          </a:xfrm>
        </p:spPr>
        <p:txBody>
          <a:bodyPr/>
          <a:lstStyle/>
          <a:p>
            <a:r>
              <a:rPr lang="en-AU" dirty="0"/>
              <a:t>Thank you ^_^</a:t>
            </a:r>
          </a:p>
        </p:txBody>
      </p:sp>
    </p:spTree>
    <p:extLst>
      <p:ext uri="{BB962C8B-B14F-4D97-AF65-F5344CB8AC3E}">
        <p14:creationId xmlns:p14="http://schemas.microsoft.com/office/powerpoint/2010/main" val="41306278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</TotalTime>
  <Words>51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华文新魏</vt:lpstr>
      <vt:lpstr>Arial</vt:lpstr>
      <vt:lpstr>Trebuchet MS</vt:lpstr>
      <vt:lpstr>Wingdings 3</vt:lpstr>
      <vt:lpstr>Facet</vt:lpstr>
      <vt:lpstr>Neurograph Project</vt:lpstr>
      <vt:lpstr>Use drawing to detect Parkinson’s Disease</vt:lpstr>
      <vt:lpstr>From the research papers</vt:lpstr>
      <vt:lpstr>What this project is about</vt:lpstr>
      <vt:lpstr>App demonstration</vt:lpstr>
      <vt:lpstr>Data Files</vt:lpstr>
      <vt:lpstr>Q &amp; A</vt:lpstr>
      <vt:lpstr>Thank you ^_^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Jiashu Wu</dc:creator>
  <cp:lastModifiedBy>Jiashu Wu</cp:lastModifiedBy>
  <cp:revision>14</cp:revision>
  <dcterms:created xsi:type="dcterms:W3CDTF">2018-05-21T06:41:34Z</dcterms:created>
  <dcterms:modified xsi:type="dcterms:W3CDTF">2018-05-22T02:54:43Z</dcterms:modified>
</cp:coreProperties>
</file>