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259-2738-44C7-8FCE-73BCC40B1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DBA-1060-467C-80C9-C186586B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E87F-3E7F-4145-AAE8-E4DC9672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1DBD-5EA7-48B9-B234-113313C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9417-4FCD-4C66-918A-B427E1A3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6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7B39-9F76-458A-B476-6304FA9B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2930-91C5-4F3A-94AE-4CC24B550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D70C-4B8E-4B88-AE77-A0FAA3EA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E114-906E-496D-8F67-C9866F3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19D-8D92-4809-895D-97B6E765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3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D3225-2FEA-422C-BADC-E8DB32399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B48B7-4F1F-4FB5-8984-47135B7C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4B2A-E43E-4320-A4B6-E70DD9FD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1E86-E34C-4BE1-AA50-1A16D0F3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26BA-316C-4682-BC52-A884545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3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A076-86D6-45E1-855D-28E1999C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72FB-DA08-43A6-B61C-0F8B8DB4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656F-0E41-4FEC-BA6A-9FE3BDC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639F-5240-47AA-B2CB-FAC2500B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EEDA-ED62-4414-8A6B-8B51647F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4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79E1-9445-49F5-AA20-39A946DB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3021-5A5E-46D8-BD80-694B26C5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1F54-CE3E-483A-9B04-11B865E0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1BEB-0BCD-4E5D-AF7C-B9711806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F452-9F62-4FE0-A4DE-01B98A70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3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D33E-8490-4DF5-838A-33954DD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D5E9-7708-4FAB-B242-91000EFEC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1110-8523-4B62-99E7-639C9D08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3D7E-3600-4E35-B2B5-B5EC72A0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B357-9738-4443-B01C-498E82A7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151C-2D3F-4E58-B0E7-E64E2AD4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8E59-03E4-484F-9165-7AB634E6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F9B5-072B-41BE-A1A5-9A6F59D3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EC28-9DCF-44EC-A275-7C5B6C3B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18677-0001-4C0C-A17E-48DE72434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066C8-B2DB-41BD-A94F-E2954EA81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3FAC4-08E3-4639-AD06-B9BC0953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80BE9-04EB-4883-8F60-E22BD3C7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02C9F-A2B4-4186-8B57-00936FA9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0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BD7-FAD4-42D8-8BBC-6ADA7570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168B8-39A4-4BEB-9EA8-BE1C4EAF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4530-7C79-424A-9A01-C701D602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E396D-261B-420A-8971-7533F2D2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90A7E-53E9-4498-A2AD-9FF513E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0404-3365-4794-917B-63113797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731B3-B6A9-4293-AA6D-0DD5E165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3523-6947-43F2-8262-55BAAC4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6374-4272-4666-819C-84D9B6BC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23F72-96BB-45FD-AB36-B83DD06F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9238-BB06-4C9A-862C-43EDBF6E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9B63-006B-486F-9FEC-C7AF7D76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1932-F893-4563-B76F-84F8B5A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8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6705-27E4-4563-AA71-3C1E2397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29858-EC44-4542-A525-7A2C71658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16309-7E02-4522-B7C6-435E6ABB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F66C-22BC-46A2-9146-8D9F596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0DE7-6C5F-421C-8EA1-FF8BC551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512E-592C-4896-9B5C-284481A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85643-CAAB-4A91-BC18-ADE2A6BF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1AFF-9B2C-48F9-B69B-FCE1A33B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05F9-F5E4-4201-80EA-D09CD8714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D854-6D03-4030-87A0-42B85273989C}" type="datetimeFigureOut">
              <a:rPr lang="en-AU" smtClean="0"/>
              <a:t>25/05/2018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BC3C-9296-4325-BB67-61DFFE444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D298-8B7E-423E-9070-7F306CC5A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EC23-A404-42C0-863D-CD88B9A99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2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DE661-DF06-4402-AD9E-A1F1E138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D04AF8-E129-42D2-AD95-EECDD6D3A70A}"/>
              </a:ext>
            </a:extLst>
          </p:cNvPr>
          <p:cNvSpPr/>
          <p:nvPr/>
        </p:nvSpPr>
        <p:spPr>
          <a:xfrm>
            <a:off x="4379899" y="1021976"/>
            <a:ext cx="3188874" cy="174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EF10BC-AB91-4C99-8F71-A4EC0941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1D392F-2379-4FF7-889B-7C03DF7DB6EC}"/>
              </a:ext>
            </a:extLst>
          </p:cNvPr>
          <p:cNvSpPr/>
          <p:nvPr/>
        </p:nvSpPr>
        <p:spPr>
          <a:xfrm>
            <a:off x="7545714" y="276625"/>
            <a:ext cx="422629" cy="414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9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088FF-58F3-47A3-827B-2A8F7184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E174AD-1687-4E81-B5ED-F00CD94E04A4}"/>
              </a:ext>
            </a:extLst>
          </p:cNvPr>
          <p:cNvSpPr/>
          <p:nvPr/>
        </p:nvSpPr>
        <p:spPr>
          <a:xfrm>
            <a:off x="4241587" y="799139"/>
            <a:ext cx="3696020" cy="1106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2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75072-7BC9-47F5-9FAF-A22B9CF1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AD917-953B-4C48-88B1-22A8A42E82C5}"/>
              </a:ext>
            </a:extLst>
          </p:cNvPr>
          <p:cNvSpPr/>
          <p:nvPr/>
        </p:nvSpPr>
        <p:spPr>
          <a:xfrm>
            <a:off x="7069311" y="299677"/>
            <a:ext cx="852928" cy="376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AE94E-A688-416D-9453-20A59BDC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CBD63C-68A6-48EB-816B-55AEAC5CB4A3}"/>
              </a:ext>
            </a:extLst>
          </p:cNvPr>
          <p:cNvSpPr/>
          <p:nvPr/>
        </p:nvSpPr>
        <p:spPr>
          <a:xfrm>
            <a:off x="7553398" y="284309"/>
            <a:ext cx="422629" cy="414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97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6</cp:revision>
  <dcterms:created xsi:type="dcterms:W3CDTF">2018-05-25T01:19:27Z</dcterms:created>
  <dcterms:modified xsi:type="dcterms:W3CDTF">2018-05-25T03:30:09Z</dcterms:modified>
</cp:coreProperties>
</file>