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CA14-1AAF-454B-B454-0C093501C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7DEA-338E-4E00-9BD0-18375DD8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C97D-4B7A-47C3-ABA9-D5C8361B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05E-D253-4A21-BC3F-671110CB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2B7A-5280-4021-89CF-C9DB7CE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0F68-2FCF-4C8D-8595-8552058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0B29-74E2-4C3D-9ADC-F194D86A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9F9-FC5A-4933-8040-0F9B53FE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EA48-E517-41B8-8EB8-5458585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B2A8-C1CB-444C-B0C7-BB41C13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2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AA29-400B-46F6-9DEE-CA9B7B37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547F-2D05-48F3-9671-4CEE7200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881B-AAC7-4CD5-B15E-F28006BD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4EC4-4B21-4EBC-8805-2F5F702D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A1D0-F685-4B6B-A325-D70EF98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0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961-B7FE-42F8-A2DD-6300EC49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2B30-997D-461B-AE68-4B346417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F939-B09A-4749-B8A2-99C8646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806D-8658-48B9-8B8D-130FC2A6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8419-58D4-4218-85C8-DE6AE168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A437-A059-4DE1-AD1B-8FF7FD3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5D07-C6B0-4794-86A6-F5A4793C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A6C8-B36F-45C7-8EA3-8AF63F4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2862-14C5-4C73-AA96-05B1E105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FB5D-9D5C-40F2-9596-A6ACC5ED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04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8216-03D9-499B-95A3-B84101D1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4F8-C882-45A3-A4A8-155B0DBE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4667-B693-4D44-B3A2-BBD410E9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43F1-8D04-465E-B126-16571E76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A70E-8E21-443A-8FD0-6E02B1F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24C4-66F7-4149-A6EA-C4E546A7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8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830F-6CEC-42B3-93B0-01FB9AD2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BDAC-EC60-4815-A8C1-C3A7704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25D1B-9188-4A6A-BAD4-ED3A10BE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1F644-D4F8-49FE-A85B-61E8ABBBB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0CFC7-C83F-4F6B-B263-2FB96C8A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42271-59E5-4476-8F9E-380D1987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C5447-54CF-41E1-A9EF-57056E3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E3534-EB33-4BBC-A539-F755D4A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144-69F5-4BEC-8291-58BA7E7E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87F9C-27BC-4EB4-AB34-4787967D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53C8-9A9A-4930-A225-BE8E1CA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7990F-FCF5-4E25-9438-C15EF1B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F1DAA-0436-4C36-916D-8466BBA9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9E002-8737-40CE-AE3E-EBD4E999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03FF-3D23-4260-9089-02DD2819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ACA-AD04-4873-A152-CF24686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7B7B-CE76-4399-B111-6D42B338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28FB-B2EC-4CB6-8B1F-0C7D864C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F74D-B0D9-4625-BB5C-4A0D81F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55EE-D65E-4758-BC78-DEC42C5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4EE1-B52E-4210-A720-7E238BF5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FF0-8716-4100-8B02-A0FDE36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190A3-2975-4E19-B8A5-AE16A58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D22A-FEF7-4C82-8350-062EE1C2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E930-0BA5-4972-BED4-17BA1ECD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810D-AE5D-4D06-ADF4-AC77A10E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E5F7-3882-4CE5-B0AB-D5BD4EF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6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D1CB-FA79-4343-91DD-7B5CF743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F445-A381-4184-BF60-FEB2F7AD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8878-5C0B-41D1-8634-AB1B69EF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B9F-5937-493E-97C3-505048254EEC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830E-0FCA-4340-B56D-73F907F7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5101-EAA1-4445-B949-F6E8CF29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5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D8D16-8F99-4FE8-BB85-B4DE60B4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4" y="3211926"/>
            <a:ext cx="403410" cy="4034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40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4</cp:revision>
  <dcterms:created xsi:type="dcterms:W3CDTF">2018-05-16T04:38:13Z</dcterms:created>
  <dcterms:modified xsi:type="dcterms:W3CDTF">2018-05-16T08:41:34Z</dcterms:modified>
</cp:coreProperties>
</file>