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</p:sldMasterIdLst>
  <p:sldIdLst>
    <p:sldId id="256" r:id="rId10"/>
    <p:sldId id="264" r:id="rId11"/>
    <p:sldId id="263" r:id="rId12"/>
    <p:sldId id="266" r:id="rId13"/>
    <p:sldId id="267" r:id="rId14"/>
    <p:sldId id="268" r:id="rId15"/>
    <p:sldId id="258" r:id="rId16"/>
    <p:sldId id="259" r:id="rId17"/>
    <p:sldId id="269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Jiashu </a:t>
            </a:r>
            <a:r>
              <a:rPr lang="en-US" altLang="zh-CN" dirty="0"/>
              <a:t>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6" y="1338603"/>
            <a:ext cx="6753274" cy="5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562101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Part 1: An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           Store the data into different format of data files which can be analysed</a:t>
            </a:r>
          </a:p>
          <a:p>
            <a:endParaRPr lang="en-AU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3787300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719738"/>
          </a:xfrm>
        </p:spPr>
        <p:txBody>
          <a:bodyPr/>
          <a:lstStyle/>
          <a:p>
            <a:r>
              <a:rPr lang="en-AU" dirty="0"/>
              <a:t>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147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Neurograph Project</vt:lpstr>
      <vt:lpstr>From the research papers</vt:lpstr>
      <vt:lpstr>Use drawing to detect Parkinson’s Disease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App demonstration</vt:lpstr>
      <vt:lpstr>The app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35</cp:revision>
  <dcterms:created xsi:type="dcterms:W3CDTF">2018-05-21T06:41:34Z</dcterms:created>
  <dcterms:modified xsi:type="dcterms:W3CDTF">2018-05-22T11:20:58Z</dcterms:modified>
</cp:coreProperties>
</file>