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58" r:id="rId28"/>
    <p:sldId id="279" r:id="rId29"/>
    <p:sldId id="280" r:id="rId30"/>
    <p:sldId id="271" r:id="rId31"/>
    <p:sldId id="277" r:id="rId32"/>
    <p:sldId id="278" r:id="rId33"/>
    <p:sldId id="276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2" r:id="rId44"/>
    <p:sldId id="291" r:id="rId45"/>
    <p:sldId id="293" r:id="rId46"/>
    <p:sldId id="288" r:id="rId47"/>
    <p:sldId id="269" r:id="rId48"/>
    <p:sldId id="259" r:id="rId49"/>
    <p:sldId id="270" r:id="rId50"/>
    <p:sldId id="261" r:id="rId51"/>
    <p:sldId id="26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altLang="zh-CN" sz="2800" dirty="0"/>
              <a:t>David Jiashu </a:t>
            </a:r>
            <a:r>
              <a:rPr lang="en-US" altLang="zh-CN" sz="2800" dirty="0"/>
              <a:t>Wu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Android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and/or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BE899E-1607-4127-9A1D-94BE44EF7F92}"/>
              </a:ext>
            </a:extLst>
          </p:cNvPr>
          <p:cNvSpPr txBox="1">
            <a:spLocks/>
          </p:cNvSpPr>
          <p:nvPr/>
        </p:nvSpPr>
        <p:spPr>
          <a:xfrm>
            <a:off x="2766914" y="2935408"/>
            <a:ext cx="5032380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Name, age, gender, education level etc should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previously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FCC-8610-443D-8E71-AE9D5DC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39" y="2676605"/>
            <a:ext cx="8596668" cy="1320800"/>
          </a:xfrm>
        </p:spPr>
        <p:txBody>
          <a:bodyPr/>
          <a:lstStyle/>
          <a:p>
            <a:r>
              <a:rPr lang="en-AU" dirty="0"/>
              <a:t>Whether the user can draw the shapes as required helps us make the decision</a:t>
            </a:r>
          </a:p>
        </p:txBody>
      </p:sp>
    </p:spTree>
    <p:extLst>
      <p:ext uri="{BB962C8B-B14F-4D97-AF65-F5344CB8AC3E}">
        <p14:creationId xmlns:p14="http://schemas.microsoft.com/office/powerpoint/2010/main" val="219968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19F-B6BE-40D7-B779-9EFD189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7" y="2538292"/>
            <a:ext cx="8635715" cy="1572666"/>
          </a:xfrm>
        </p:spPr>
        <p:txBody>
          <a:bodyPr>
            <a:normAutofit fontScale="90000"/>
          </a:bodyPr>
          <a:lstStyle/>
          <a:p>
            <a:r>
              <a:rPr lang="en-AU" dirty="0"/>
              <a:t>Every single detail like deviation area or the changes of speed may tell whether this user has Parkinson’s disease or not</a:t>
            </a:r>
          </a:p>
        </p:txBody>
      </p:sp>
    </p:spTree>
    <p:extLst>
      <p:ext uri="{BB962C8B-B14F-4D97-AF65-F5344CB8AC3E}">
        <p14:creationId xmlns:p14="http://schemas.microsoft.com/office/powerpoint/2010/main" val="1076940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4B66F-5B3D-4616-8213-C9116FF0EBFC}"/>
              </a:ext>
            </a:extLst>
          </p:cNvPr>
          <p:cNvCxnSpPr/>
          <p:nvPr/>
        </p:nvCxnSpPr>
        <p:spPr>
          <a:xfrm>
            <a:off x="806823" y="3342976"/>
            <a:ext cx="40571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C19C493-2CD4-448B-93AC-B3B9ADB0CA0E}"/>
              </a:ext>
            </a:extLst>
          </p:cNvPr>
          <p:cNvSpPr txBox="1">
            <a:spLocks/>
          </p:cNvSpPr>
          <p:nvPr/>
        </p:nvSpPr>
        <p:spPr>
          <a:xfrm>
            <a:off x="699105" y="20221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my eye,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0E4BCF-65BB-464C-A1E2-F183BD3DD653}"/>
              </a:ext>
            </a:extLst>
          </p:cNvPr>
          <p:cNvSpPr txBox="1">
            <a:spLocks/>
          </p:cNvSpPr>
          <p:nvPr/>
        </p:nvSpPr>
        <p:spPr>
          <a:xfrm>
            <a:off x="699105" y="40955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Android’s eye,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D432C-2B23-4643-BBDD-E15872294F1D}"/>
              </a:ext>
            </a:extLst>
          </p:cNvPr>
          <p:cNvSpPr/>
          <p:nvPr/>
        </p:nvSpPr>
        <p:spPr>
          <a:xfrm>
            <a:off x="8452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2016-288C-4883-9B79-02384BFD8FA5}"/>
              </a:ext>
            </a:extLst>
          </p:cNvPr>
          <p:cNvSpPr/>
          <p:nvPr/>
        </p:nvSpPr>
        <p:spPr>
          <a:xfrm>
            <a:off x="93745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212F7-9603-4B99-97C3-129E533ADB4A}"/>
              </a:ext>
            </a:extLst>
          </p:cNvPr>
          <p:cNvSpPr/>
          <p:nvPr/>
        </p:nvSpPr>
        <p:spPr>
          <a:xfrm>
            <a:off x="107576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284DAD-D93D-4ECE-93C6-97B99C5D6EF7}"/>
              </a:ext>
            </a:extLst>
          </p:cNvPr>
          <p:cNvSpPr/>
          <p:nvPr/>
        </p:nvSpPr>
        <p:spPr>
          <a:xfrm>
            <a:off x="1214078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569D4-8B4B-4C61-A8C5-6214B941A0E9}"/>
              </a:ext>
            </a:extLst>
          </p:cNvPr>
          <p:cNvSpPr/>
          <p:nvPr/>
        </p:nvSpPr>
        <p:spPr>
          <a:xfrm>
            <a:off x="135239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6C6DB-75F0-4013-BBFB-468255E86339}"/>
              </a:ext>
            </a:extLst>
          </p:cNvPr>
          <p:cNvSpPr/>
          <p:nvPr/>
        </p:nvSpPr>
        <p:spPr>
          <a:xfrm>
            <a:off x="148316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DEF83-6E84-4385-A47F-91FFF76A27CA}"/>
              </a:ext>
            </a:extLst>
          </p:cNvPr>
          <p:cNvSpPr/>
          <p:nvPr/>
        </p:nvSpPr>
        <p:spPr>
          <a:xfrm>
            <a:off x="16139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92C93-3094-4245-A274-F63A8950B14F}"/>
              </a:ext>
            </a:extLst>
          </p:cNvPr>
          <p:cNvSpPr/>
          <p:nvPr/>
        </p:nvSpPr>
        <p:spPr>
          <a:xfrm>
            <a:off x="169860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A7CCD-0284-4960-8CA7-2502C23633CD}"/>
              </a:ext>
            </a:extLst>
          </p:cNvPr>
          <p:cNvSpPr/>
          <p:nvPr/>
        </p:nvSpPr>
        <p:spPr>
          <a:xfrm>
            <a:off x="178327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C01002-BF59-4C97-89E6-8833985B0FDC}"/>
              </a:ext>
            </a:extLst>
          </p:cNvPr>
          <p:cNvSpPr/>
          <p:nvPr/>
        </p:nvSpPr>
        <p:spPr>
          <a:xfrm>
            <a:off x="187548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52B509-08EA-4ACA-9061-5EFA8228F325}"/>
              </a:ext>
            </a:extLst>
          </p:cNvPr>
          <p:cNvSpPr/>
          <p:nvPr/>
        </p:nvSpPr>
        <p:spPr>
          <a:xfrm>
            <a:off x="200625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4FD81-7EE8-4624-9435-F01EC1D37090}"/>
              </a:ext>
            </a:extLst>
          </p:cNvPr>
          <p:cNvSpPr/>
          <p:nvPr/>
        </p:nvSpPr>
        <p:spPr>
          <a:xfrm>
            <a:off x="224317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042FA2-AEE4-4BCD-B751-ED625C75C5C0}"/>
              </a:ext>
            </a:extLst>
          </p:cNvPr>
          <p:cNvSpPr/>
          <p:nvPr/>
        </p:nvSpPr>
        <p:spPr>
          <a:xfrm>
            <a:off x="23897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C00AA-F29F-4E2D-891A-ECAD1ED5B13E}"/>
              </a:ext>
            </a:extLst>
          </p:cNvPr>
          <p:cNvSpPr/>
          <p:nvPr/>
        </p:nvSpPr>
        <p:spPr>
          <a:xfrm>
            <a:off x="253629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BF6C64-B41B-48C9-94BF-28A314995092}"/>
              </a:ext>
            </a:extLst>
          </p:cNvPr>
          <p:cNvSpPr/>
          <p:nvPr/>
        </p:nvSpPr>
        <p:spPr>
          <a:xfrm>
            <a:off x="26367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98769-8C06-4551-B4BE-49338D2459AF}"/>
              </a:ext>
            </a:extLst>
          </p:cNvPr>
          <p:cNvSpPr/>
          <p:nvPr/>
        </p:nvSpPr>
        <p:spPr>
          <a:xfrm>
            <a:off x="27448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AE3CC-CB93-4EA0-ADD1-039536D57A5A}"/>
              </a:ext>
            </a:extLst>
          </p:cNvPr>
          <p:cNvSpPr/>
          <p:nvPr/>
        </p:nvSpPr>
        <p:spPr>
          <a:xfrm>
            <a:off x="283709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A0185-C652-498F-A487-A64DA326A011}"/>
              </a:ext>
            </a:extLst>
          </p:cNvPr>
          <p:cNvSpPr/>
          <p:nvPr/>
        </p:nvSpPr>
        <p:spPr>
          <a:xfrm>
            <a:off x="297540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91C8D6-40FF-4D41-9B6B-B1286476E3F5}"/>
              </a:ext>
            </a:extLst>
          </p:cNvPr>
          <p:cNvSpPr/>
          <p:nvPr/>
        </p:nvSpPr>
        <p:spPr>
          <a:xfrm>
            <a:off x="311371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6429F9-5653-419A-8428-207F2A654327}"/>
              </a:ext>
            </a:extLst>
          </p:cNvPr>
          <p:cNvSpPr/>
          <p:nvPr/>
        </p:nvSpPr>
        <p:spPr>
          <a:xfrm>
            <a:off x="3252027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FB4E7-AECF-4163-A521-1A54F4A501D4}"/>
              </a:ext>
            </a:extLst>
          </p:cNvPr>
          <p:cNvSpPr/>
          <p:nvPr/>
        </p:nvSpPr>
        <p:spPr>
          <a:xfrm>
            <a:off x="338280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6E4279-E452-4B96-B374-76BCA73C8201}"/>
              </a:ext>
            </a:extLst>
          </p:cNvPr>
          <p:cNvSpPr/>
          <p:nvPr/>
        </p:nvSpPr>
        <p:spPr>
          <a:xfrm>
            <a:off x="35135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3ACC1-316A-492E-BE65-8FF7B3B44487}"/>
              </a:ext>
            </a:extLst>
          </p:cNvPr>
          <p:cNvSpPr/>
          <p:nvPr/>
        </p:nvSpPr>
        <p:spPr>
          <a:xfrm>
            <a:off x="359824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65521-8E5B-4ECC-A3FB-4120391AEF4B}"/>
              </a:ext>
            </a:extLst>
          </p:cNvPr>
          <p:cNvSpPr/>
          <p:nvPr/>
        </p:nvSpPr>
        <p:spPr>
          <a:xfrm>
            <a:off x="368291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28FDF-49B5-4DFD-B276-6408BD2BC494}"/>
              </a:ext>
            </a:extLst>
          </p:cNvPr>
          <p:cNvSpPr/>
          <p:nvPr/>
        </p:nvSpPr>
        <p:spPr>
          <a:xfrm>
            <a:off x="377511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F1F529-C5D3-4F5E-9B62-49DB573E5CAE}"/>
              </a:ext>
            </a:extLst>
          </p:cNvPr>
          <p:cNvSpPr/>
          <p:nvPr/>
        </p:nvSpPr>
        <p:spPr>
          <a:xfrm>
            <a:off x="390589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10909-2F3E-4D1B-9E5D-C4AFB0E4DCE4}"/>
              </a:ext>
            </a:extLst>
          </p:cNvPr>
          <p:cNvSpPr/>
          <p:nvPr/>
        </p:nvSpPr>
        <p:spPr>
          <a:xfrm>
            <a:off x="414281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83F61-E63C-46B6-8872-D4AB709AA951}"/>
              </a:ext>
            </a:extLst>
          </p:cNvPr>
          <p:cNvSpPr/>
          <p:nvPr/>
        </p:nvSpPr>
        <p:spPr>
          <a:xfrm>
            <a:off x="42893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A02D19-4AE5-4679-AD04-E2AE343386A2}"/>
              </a:ext>
            </a:extLst>
          </p:cNvPr>
          <p:cNvSpPr/>
          <p:nvPr/>
        </p:nvSpPr>
        <p:spPr>
          <a:xfrm>
            <a:off x="443593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A099AB-7638-42D1-9758-3ABF9F114C8B}"/>
              </a:ext>
            </a:extLst>
          </p:cNvPr>
          <p:cNvSpPr/>
          <p:nvPr/>
        </p:nvSpPr>
        <p:spPr>
          <a:xfrm>
            <a:off x="45363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D214BCB-CE7E-4BA1-838B-399D15513B9B}"/>
              </a:ext>
            </a:extLst>
          </p:cNvPr>
          <p:cNvSpPr txBox="1">
            <a:spLocks/>
          </p:cNvSpPr>
          <p:nvPr/>
        </p:nvSpPr>
        <p:spPr>
          <a:xfrm>
            <a:off x="291850" y="799134"/>
            <a:ext cx="991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Interestingly, android captures dots, not line</a:t>
            </a:r>
          </a:p>
        </p:txBody>
      </p:sp>
    </p:spTree>
    <p:extLst>
      <p:ext uri="{BB962C8B-B14F-4D97-AF65-F5344CB8AC3E}">
        <p14:creationId xmlns:p14="http://schemas.microsoft.com/office/powerpoint/2010/main" val="377628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E98-0B3F-47AE-A3ED-8176F13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Actually, Android is smart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0592-CAD5-46A4-A3EF-560A1ABC5546}"/>
              </a:ext>
            </a:extLst>
          </p:cNvPr>
          <p:cNvSpPr txBox="1">
            <a:spLocks/>
          </p:cNvSpPr>
          <p:nvPr/>
        </p:nvSpPr>
        <p:spPr>
          <a:xfrm>
            <a:off x="677334" y="212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It captures a point every 0.02 second approximately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A70D7-28EF-4120-89C3-A20704C53487}"/>
              </a:ext>
            </a:extLst>
          </p:cNvPr>
          <p:cNvSpPr txBox="1">
            <a:spLocks/>
          </p:cNvSpPr>
          <p:nvPr/>
        </p:nvSpPr>
        <p:spPr>
          <a:xfrm>
            <a:off x="677334" y="37959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precision can reach 5 decimal places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81047-C0C3-4088-8C89-B600E52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978">
            <a:off x="7968583" y="674327"/>
            <a:ext cx="81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2FE07-9C0C-43C7-A0C1-218D756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8" y="2761130"/>
            <a:ext cx="8596668" cy="1320800"/>
          </a:xfrm>
        </p:spPr>
        <p:txBody>
          <a:bodyPr/>
          <a:lstStyle/>
          <a:p>
            <a:r>
              <a:rPr lang="en-AU" dirty="0"/>
              <a:t>So there are enough “details” to help us detect the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39430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496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43A30E-FFD3-48F9-B0D6-CFBA874BF58E}"/>
              </a:ext>
            </a:extLst>
          </p:cNvPr>
          <p:cNvSpPr txBox="1">
            <a:spLocks/>
          </p:cNvSpPr>
          <p:nvPr/>
        </p:nvSpPr>
        <p:spPr>
          <a:xfrm>
            <a:off x="2809084" y="1634781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tells the answer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55BDE-4A70-4D5C-8F2E-E3BBCBF7391D}"/>
              </a:ext>
            </a:extLst>
          </p:cNvPr>
          <p:cNvSpPr txBox="1">
            <a:spLocks/>
          </p:cNvSpPr>
          <p:nvPr/>
        </p:nvSpPr>
        <p:spPr>
          <a:xfrm>
            <a:off x="1146235" y="3949649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Average Speed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675</Words>
  <Application>Microsoft Office PowerPoint</Application>
  <PresentationFormat>Widescreen</PresentationFormat>
  <Paragraphs>102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35</vt:i4>
      </vt:variant>
    </vt:vector>
  </HeadingPairs>
  <TitlesOfParts>
    <vt:vector size="56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Whether the user can draw the shapes as required helps us make the decision</vt:lpstr>
      <vt:lpstr>Every single detail like deviation area or the changes of speed may tell whether this user has Parkinson’s disease or not</vt:lpstr>
      <vt:lpstr>PowerPoint Presentation</vt:lpstr>
      <vt:lpstr>Actually, Android is smart enough</vt:lpstr>
      <vt:lpstr>So there are enough “details” to help us detect the Parkinson’s Disease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108</cp:revision>
  <dcterms:created xsi:type="dcterms:W3CDTF">2018-05-21T06:41:34Z</dcterms:created>
  <dcterms:modified xsi:type="dcterms:W3CDTF">2018-05-23T11:48:05Z</dcterms:modified>
</cp:coreProperties>
</file>