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Neurograph</a:t>
            </a:r>
            <a:r>
              <a:rPr lang="en-AU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</a:t>
            </a:r>
            <a:r>
              <a:rPr lang="en-US" altLang="zh-CN" dirty="0" err="1"/>
              <a:t>iashu</a:t>
            </a:r>
            <a:r>
              <a:rPr lang="en-US" altLang="zh-CN" dirty="0"/>
              <a:t> 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6" y="1338603"/>
            <a:ext cx="6753274" cy="5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/>
          <a:lstStyle/>
          <a:p>
            <a:r>
              <a:rPr lang="en-AU" dirty="0"/>
              <a:t>What this project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83F8-13EF-43EE-BAF2-848A0C35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1: An app which captures the drawing data</a:t>
            </a:r>
          </a:p>
          <a:p>
            <a:endParaRPr lang="en-AU" dirty="0"/>
          </a:p>
          <a:p>
            <a:r>
              <a:rPr lang="en-AU" dirty="0"/>
              <a:t>Part 2: Analyse the drawing data and study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CA4-A6B7-4E6B-8546-1EAA4A1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C02-CAAC-4F96-82ED-80522C6F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getting the drawing inputs, it will be stored in files in different format. </a:t>
            </a:r>
          </a:p>
        </p:txBody>
      </p:sp>
    </p:spTree>
    <p:extLst>
      <p:ext uri="{BB962C8B-B14F-4D97-AF65-F5344CB8AC3E}">
        <p14:creationId xmlns:p14="http://schemas.microsoft.com/office/powerpoint/2010/main" val="2817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67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华文新魏</vt:lpstr>
      <vt:lpstr>Arial</vt:lpstr>
      <vt:lpstr>Trebuchet MS</vt:lpstr>
      <vt:lpstr>Wingdings 3</vt:lpstr>
      <vt:lpstr>Facet</vt:lpstr>
      <vt:lpstr>Neurograph Project</vt:lpstr>
      <vt:lpstr>Use drawing to detect Parkinson’s Disease</vt:lpstr>
      <vt:lpstr>From the research papers</vt:lpstr>
      <vt:lpstr>What this project is about</vt:lpstr>
      <vt:lpstr>App demonstration</vt:lpstr>
      <vt:lpstr>Data Files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15</cp:revision>
  <dcterms:created xsi:type="dcterms:W3CDTF">2018-05-21T06:41:34Z</dcterms:created>
  <dcterms:modified xsi:type="dcterms:W3CDTF">2018-05-22T04:44:01Z</dcterms:modified>
</cp:coreProperties>
</file>