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99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1F38-6BE1-4EE5-99FE-A586C839D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C3DD0-0413-40AB-B2F6-9CC08400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6161-E764-4F50-9366-874B6213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BA32-B50C-4FC5-8DC4-54F4676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0B49-3CEB-46BF-85CB-D94F398D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69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EBA6-238A-4BC8-B1CC-10C41F56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5057-B80F-44BB-A17D-5779911F4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B254-36D9-4507-9CF2-AD196985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5066-C0FC-4C87-88F6-954C2715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9FBB-72F9-4E76-9E3A-FE2E4391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33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C4FF3-BFAB-4D0F-B87B-F3D3B76D2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807BB-DDA5-4AD3-85F2-377803C2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2386-7883-4FDE-BF2B-4B5C22FB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9CFE-5C8A-4A0C-AAC3-60692529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9C4B-F7E1-4709-BF8B-5B920304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6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97E3-A754-4DDF-9126-97F9BF33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D4CB-1125-43BD-893A-E410F870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CFE47-55AA-4820-A22B-C0B01708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DFA1-71E6-419C-BD11-61B6853A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E50B-DA3A-4B37-910C-7EC3FA7F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4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06E-7AAC-4996-B1A0-EFF2B5AE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BE38-0EF8-4F65-B941-3BA42E88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7CED-F50B-4662-9CC3-72C436FD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3AB8-8B4A-4A67-818D-31083F4C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18EB-8F70-4997-8B3C-18D8434C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9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E29-FCC1-415A-8D4B-CF77EC7D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6AAE-C2C3-46EF-9609-F72FDC2D0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651EA-E1D5-4B42-A906-75462230A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C1F0-8497-4489-B8EE-0CD56EF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BE319-3889-4F74-96E3-BDF79C86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1AC14-97CF-46B6-90C9-1BAB649F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FC6C-2612-4458-A10D-71E2BC87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073F-7B94-4AAD-B5FE-4D331F0C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4723-407F-473E-AC68-FED1DF0C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68D29-FD19-4093-9048-F7A12D77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64630-795E-4CF1-96C5-3DDBFC349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310DA-2ACA-419D-9B6A-B2DB7C31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1466C-F062-4B4B-88BA-FB73774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901EA-D90E-45C8-AEC8-920AA5D2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81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F172-E58A-4BEB-86E3-59C696AA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63F6A-1966-4236-AD34-5B0BF052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AA8CA-C986-46A9-BF89-F1EF1F8D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55FDB-536C-49A5-B18B-447C6FD8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3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6E757-E258-4189-8C13-61358F16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BA2A9-73A3-4A36-8839-FBE75CE6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06713-9D14-47F5-8CAA-77FE2330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09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7F2-79F0-43CA-B3B7-C48A5003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ED46-0781-41E6-AC5B-EE4C6004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5F6-945F-4E07-9FDD-F3E60704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4A13-B862-4447-811A-8912A197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CEFF-8BAC-4CE4-B112-7B2BC344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9F6F-C546-4C7E-B1D4-1282D48F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01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7AE0-921B-4BCC-AC8B-40AAF8C7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6A4D6-B1E8-4191-9C7B-7BBC7EEF0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10FD2-6AC5-4588-AA1E-38885F1B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CEA9-90B8-479D-B959-4C1240FE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E4C27-E056-4EAA-A80C-92B0E8F5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2186-63F9-4B4D-A7C2-5E914F30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11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B3EF9-B8F9-4C16-ABF9-F2CC76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89DAD-D48C-48D5-9D7B-3E3517AB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2182-D0E3-4547-A5D4-3C7700A5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0E65-8DFA-45CC-9E80-E54AEA9A9DD6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BC66-84E1-44D0-9390-68D49F3EB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FA9B-4979-485D-9BC9-2861C9E5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9C7D6-16BA-4198-9277-0B817B69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FE24A-8C79-47A0-8A41-8E772DE0FE76}"/>
              </a:ext>
            </a:extLst>
          </p:cNvPr>
          <p:cNvSpPr txBox="1"/>
          <p:nvPr/>
        </p:nvSpPr>
        <p:spPr>
          <a:xfrm>
            <a:off x="5023576" y="2093621"/>
            <a:ext cx="393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Segoe Print" panose="02000600000000000000" pitchFamily="2" charset="0"/>
              </a:rPr>
              <a:t>NEUROGRAPH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E4080-0D97-4682-93A7-88FB150A8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88" y="1435574"/>
            <a:ext cx="1962424" cy="1962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548CF-C54B-4069-B7E3-D76325B340C6}"/>
              </a:ext>
            </a:extLst>
          </p:cNvPr>
          <p:cNvSpPr/>
          <p:nvPr/>
        </p:nvSpPr>
        <p:spPr>
          <a:xfrm>
            <a:off x="1749287" y="450574"/>
            <a:ext cx="7726017" cy="3763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94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2</cp:revision>
  <dcterms:created xsi:type="dcterms:W3CDTF">2018-05-17T06:08:19Z</dcterms:created>
  <dcterms:modified xsi:type="dcterms:W3CDTF">2018-05-17T06:14:41Z</dcterms:modified>
</cp:coreProperties>
</file>