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82" d="100"/>
          <a:sy n="82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2/21/2020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 Shopping }</a:t>
            </a:r>
            <a:br>
              <a:rPr lang="en-US" dirty="0"/>
            </a:br>
            <a:r>
              <a:rPr lang="en-US" dirty="0"/>
              <a:t>E-COMMERCE SPRING-BOOT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wEB</a:t>
            </a:r>
            <a:r>
              <a:rPr lang="en-US" dirty="0"/>
              <a:t> Application architecture</a:t>
            </a:r>
          </a:p>
          <a:p>
            <a:r>
              <a:rPr lang="en-US" dirty="0"/>
              <a:t>By </a:t>
            </a:r>
            <a:r>
              <a:rPr lang="en-US" dirty="0" err="1"/>
              <a:t>gayan</a:t>
            </a:r>
            <a:r>
              <a:rPr lang="en-US" dirty="0"/>
              <a:t> </a:t>
            </a:r>
            <a:r>
              <a:rPr lang="en-US" dirty="0" err="1"/>
              <a:t>samuditha</a:t>
            </a:r>
            <a:endParaRPr lang="en-US" dirty="0"/>
          </a:p>
        </p:txBody>
      </p:sp>
      <p:pic>
        <p:nvPicPr>
          <p:cNvPr id="9" name="Picture Placeholder 8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A0E1FA1B-5F6B-48C2-9841-57B269FC16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710812" y="728545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38" y="943583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600" dirty="0"/>
              <a:t>ARCHITECTURE DESIGN</a:t>
            </a:r>
          </a:p>
        </p:txBody>
      </p:sp>
      <p:pic>
        <p:nvPicPr>
          <p:cNvPr id="12" name="Picture Placeholder 11" descr="A picture containing brick&#10;&#10;Description automatically generated">
            <a:extLst>
              <a:ext uri="{FF2B5EF4-FFF2-40B4-BE49-F238E27FC236}">
                <a16:creationId xmlns:a16="http://schemas.microsoft.com/office/drawing/2014/main" id="{B4E0E27A-6510-4205-8B31-1918C9C058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097" b="80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03C570-FB4F-48C8-805C-F43A751B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00" y="1658559"/>
            <a:ext cx="6846067" cy="4518404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401DB1DE-6F8E-49B8-A9EC-96FAFED8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b="1" dirty="0"/>
              <a:t>Client-Side Load Balancing</a:t>
            </a:r>
            <a:endParaRPr lang="en-US" dirty="0"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2CDFD2A-36A4-42BD-9BF4-D8C2A2EA1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10" y="1825625"/>
            <a:ext cx="666871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Office Theme</vt:lpstr>
      <vt:lpstr>{ Shopping } E-COMMERCE SPRING-BOOT </vt:lpstr>
      <vt:lpstr>ARCHITECTURE DESIGN</vt:lpstr>
      <vt:lpstr>Block diagram</vt:lpstr>
      <vt:lpstr>Client-Side Load Balancing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2020-02-21T00:55:19Z</dcterms:created>
  <dcterms:modified xsi:type="dcterms:W3CDTF">2020-02-21T00:58:23Z</dcterms:modified>
</cp:coreProperties>
</file>