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6A4"/>
    <a:srgbClr val="E0ECD3"/>
    <a:srgbClr val="2D5F7C"/>
    <a:srgbClr val="F6EFE4"/>
    <a:srgbClr val="FB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215C-0B28-060C-7DEC-61C2B6EB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9754F-AB47-C751-7C22-D957317BB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981C-8E14-BBC7-51E3-537A9A94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21C8-69F5-FF64-2B9F-FFE42B9F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6E26-DE60-E1AF-CC1E-CD7CF5DE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6472-ACBC-09E9-5B88-BBB92CCB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783F1-A753-9B6B-F788-A7A269916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DD5D-56A4-D8DE-C6DA-64605A9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C0E3-9E35-363C-25E8-B2FCC65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76A7-09ED-938A-6D1A-CEBD9D7A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9930-77BE-CCAB-2EA4-ACDA38CEA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E81C-5B5C-6290-0A7F-E51F8990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54A7-15B7-8FFB-11DF-A4682CD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43DE-486D-F14B-CBF6-EB273FB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987C-913C-BB75-E442-56824FC0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A32E-E881-6CDC-714C-BFDE719F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D36D-869D-E722-EAB5-A1BFCBC5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5105-DFF8-8C65-2EDE-082D8A0B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B835-2513-C90B-0480-023B203E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77BD-C73E-408D-E4E4-6E9F38D3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0D9-AE56-1753-63FF-F1E8D78D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57BD-3384-DC00-9D41-B5B03843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0444-03E3-1538-CB6F-F25B6367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CE10-56FA-75D2-8333-31BDC09E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F83A-4ECA-94B9-FBD6-EC760E2C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9FA-237B-5F69-74B9-AD1D62C4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75B4-0A8F-8D45-C049-795C3B46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1F12-437D-E97D-7D0C-99D8AE9E7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0AC0-9AC3-2AD2-0783-8EF55E5F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2A9A-2197-54EC-F38C-F55B3389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6338-DC41-944D-917B-9EDCB396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5BD7-000D-6017-F29C-6BD44E7D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B841-9349-B4EF-A325-FEC6E5F6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953E-CA50-5A8F-3D7D-CBCC4E788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D83D-93C4-C98A-F99D-DD37AE200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B55A7-0341-C75E-B2AE-C7D7E454D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D5A34-A594-286C-80EF-CA9F9684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27078-1CA3-818B-F90B-69F47C07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E31D-ECCD-C868-8147-7C4B42CA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E6B8-F988-946B-89D0-29076464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56AFB-DD61-891B-DF1F-05FB1350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4B84-4B16-770B-A361-168EA463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45145-0419-6ABC-0EC9-2E50DC19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18D64-A8CC-F714-56CA-5A23AE3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59800-75AB-2773-1F41-A3DFB8CF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46F6-C2A6-4EBC-6A20-6EF381F6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C830-568C-1D1D-01B0-88F60AF8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C006-AAD3-FC19-B5B6-630AB754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7AEFF-9856-F52B-DD87-72692D27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BEE80-9B30-89AC-3469-49FB1A42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F327-F58C-CF2E-A0D9-36351BFE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CD17-61BB-FFBE-E8E6-31997BC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DAF-F688-2E1E-700F-3D7E7471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0DA3-A4BF-AC89-E90B-813932168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C9ED4-B064-3869-55B8-CBB1FDA4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91E2-AF6B-AB69-915D-460DF50E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8D9B-F747-DD29-0E4A-5F436408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AAE-BAB8-05D0-A479-B6288E10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BD5C4-E3ED-D90A-45C1-9CB9B21C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7D1C-CAFC-1F2E-7280-831E1774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D903-5177-0089-9823-87A28E746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1C15-1666-4BA8-95AB-412386B872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A545-A382-14FA-6802-0296573BF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B235-5780-5D4C-4818-8C34856FB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74F5-4F71-4F55-B055-B874BAF86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66394-25EA-13CD-96DD-0E9D9DFD241E}"/>
              </a:ext>
            </a:extLst>
          </p:cNvPr>
          <p:cNvSpPr/>
          <p:nvPr/>
        </p:nvSpPr>
        <p:spPr>
          <a:xfrm>
            <a:off x="457201" y="646981"/>
            <a:ext cx="862642" cy="1777041"/>
          </a:xfrm>
          <a:prstGeom prst="rect">
            <a:avLst/>
          </a:prstGeom>
          <a:solidFill>
            <a:srgbClr val="E0E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4648A-7C50-39D4-FC4D-202B8064F19F}"/>
              </a:ext>
            </a:extLst>
          </p:cNvPr>
          <p:cNvSpPr/>
          <p:nvPr/>
        </p:nvSpPr>
        <p:spPr>
          <a:xfrm>
            <a:off x="1621766" y="724619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40541-07BE-56D2-F641-E76B0B5B8801}"/>
              </a:ext>
            </a:extLst>
          </p:cNvPr>
          <p:cNvSpPr/>
          <p:nvPr/>
        </p:nvSpPr>
        <p:spPr>
          <a:xfrm>
            <a:off x="3709358" y="724619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EABDA-C96C-050E-C5A3-6F5AA29DE6A0}"/>
              </a:ext>
            </a:extLst>
          </p:cNvPr>
          <p:cNvSpPr/>
          <p:nvPr/>
        </p:nvSpPr>
        <p:spPr>
          <a:xfrm>
            <a:off x="5305244" y="724619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4604A1-9B61-95E8-987C-EE939903FDBF}"/>
              </a:ext>
            </a:extLst>
          </p:cNvPr>
          <p:cNvSpPr/>
          <p:nvPr/>
        </p:nvSpPr>
        <p:spPr>
          <a:xfrm>
            <a:off x="7237561" y="724619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F0A45-9768-FD10-26AC-CEA4CF2312C6}"/>
              </a:ext>
            </a:extLst>
          </p:cNvPr>
          <p:cNvSpPr/>
          <p:nvPr/>
        </p:nvSpPr>
        <p:spPr>
          <a:xfrm>
            <a:off x="8600534" y="724619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A01DF-CFCE-24F6-0D13-72D302A141D4}"/>
              </a:ext>
            </a:extLst>
          </p:cNvPr>
          <p:cNvSpPr/>
          <p:nvPr/>
        </p:nvSpPr>
        <p:spPr>
          <a:xfrm>
            <a:off x="9808232" y="724619"/>
            <a:ext cx="862642" cy="1777041"/>
          </a:xfrm>
          <a:prstGeom prst="rect">
            <a:avLst/>
          </a:prstGeom>
          <a:solidFill>
            <a:srgbClr val="9AD6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D1B41-FEAE-6439-7571-D8A42B45396F}"/>
              </a:ext>
            </a:extLst>
          </p:cNvPr>
          <p:cNvSpPr/>
          <p:nvPr/>
        </p:nvSpPr>
        <p:spPr>
          <a:xfrm>
            <a:off x="9808232" y="2881222"/>
            <a:ext cx="862642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E42BE-7224-B2F3-B8A7-DFB735B77B32}"/>
              </a:ext>
            </a:extLst>
          </p:cNvPr>
          <p:cNvSpPr/>
          <p:nvPr/>
        </p:nvSpPr>
        <p:spPr>
          <a:xfrm>
            <a:off x="1621766" y="3321171"/>
            <a:ext cx="862642" cy="474452"/>
          </a:xfrm>
          <a:prstGeom prst="rect">
            <a:avLst/>
          </a:prstGeom>
          <a:solidFill>
            <a:srgbClr val="FBF8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959C6-C131-5F91-AEAE-F4646400CD6F}"/>
              </a:ext>
            </a:extLst>
          </p:cNvPr>
          <p:cNvSpPr/>
          <p:nvPr/>
        </p:nvSpPr>
        <p:spPr>
          <a:xfrm>
            <a:off x="2622432" y="3321171"/>
            <a:ext cx="862642" cy="474452"/>
          </a:xfrm>
          <a:prstGeom prst="rect">
            <a:avLst/>
          </a:prstGeom>
          <a:solidFill>
            <a:srgbClr val="F9F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538A0-B14A-CD92-7E3A-F43D41FC60B6}"/>
              </a:ext>
            </a:extLst>
          </p:cNvPr>
          <p:cNvSpPr/>
          <p:nvPr/>
        </p:nvSpPr>
        <p:spPr>
          <a:xfrm>
            <a:off x="3623098" y="3321171"/>
            <a:ext cx="862642" cy="474452"/>
          </a:xfrm>
          <a:prstGeom prst="rect">
            <a:avLst/>
          </a:prstGeom>
          <a:solidFill>
            <a:srgbClr val="F7F2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E582D2-608D-3589-BFE0-B6C6EA0582C9}"/>
              </a:ext>
            </a:extLst>
          </p:cNvPr>
          <p:cNvSpPr/>
          <p:nvPr/>
        </p:nvSpPr>
        <p:spPr>
          <a:xfrm>
            <a:off x="4623764" y="3321171"/>
            <a:ext cx="862642" cy="474452"/>
          </a:xfrm>
          <a:prstGeom prst="rect">
            <a:avLst/>
          </a:prstGeom>
          <a:solidFill>
            <a:srgbClr val="F6EF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2F6D9-0270-B224-8C47-7602E910A023}"/>
              </a:ext>
            </a:extLst>
          </p:cNvPr>
          <p:cNvSpPr/>
          <p:nvPr/>
        </p:nvSpPr>
        <p:spPr>
          <a:xfrm>
            <a:off x="11352360" y="2717322"/>
            <a:ext cx="138024" cy="1777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BA4B4-1C44-7FFC-EAF9-E18532AC588B}"/>
              </a:ext>
            </a:extLst>
          </p:cNvPr>
          <p:cNvSpPr/>
          <p:nvPr/>
        </p:nvSpPr>
        <p:spPr>
          <a:xfrm>
            <a:off x="983402" y="3950900"/>
            <a:ext cx="862642" cy="465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2FB37-89A1-97CA-74B7-E7C518D9E9BA}"/>
              </a:ext>
            </a:extLst>
          </p:cNvPr>
          <p:cNvSpPr/>
          <p:nvPr/>
        </p:nvSpPr>
        <p:spPr>
          <a:xfrm>
            <a:off x="1984068" y="4028538"/>
            <a:ext cx="862642" cy="465825"/>
          </a:xfrm>
          <a:prstGeom prst="rect">
            <a:avLst/>
          </a:prstGeom>
          <a:solidFill>
            <a:srgbClr val="DCE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C5BB-2D18-BB8B-D952-0A57E33B0F49}"/>
              </a:ext>
            </a:extLst>
          </p:cNvPr>
          <p:cNvSpPr/>
          <p:nvPr/>
        </p:nvSpPr>
        <p:spPr>
          <a:xfrm>
            <a:off x="2984734" y="4028538"/>
            <a:ext cx="862642" cy="465825"/>
          </a:xfrm>
          <a:prstGeom prst="rect">
            <a:avLst/>
          </a:prstGeom>
          <a:solidFill>
            <a:srgbClr val="B9C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A60D31-A084-86D0-0CD8-737544543E11}"/>
              </a:ext>
            </a:extLst>
          </p:cNvPr>
          <p:cNvSpPr/>
          <p:nvPr/>
        </p:nvSpPr>
        <p:spPr>
          <a:xfrm>
            <a:off x="3985400" y="4028538"/>
            <a:ext cx="862642" cy="465825"/>
          </a:xfrm>
          <a:prstGeom prst="rect">
            <a:avLst/>
          </a:prstGeom>
          <a:solidFill>
            <a:srgbClr val="96AF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07FB4F-7644-D031-D513-244ADEB18587}"/>
              </a:ext>
            </a:extLst>
          </p:cNvPr>
          <p:cNvSpPr/>
          <p:nvPr/>
        </p:nvSpPr>
        <p:spPr>
          <a:xfrm>
            <a:off x="4986066" y="4028538"/>
            <a:ext cx="862642" cy="465825"/>
          </a:xfrm>
          <a:prstGeom prst="rect">
            <a:avLst/>
          </a:prstGeom>
          <a:solidFill>
            <a:srgbClr val="7394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910C1-D244-D572-501A-3E92E776933D}"/>
              </a:ext>
            </a:extLst>
          </p:cNvPr>
          <p:cNvSpPr/>
          <p:nvPr/>
        </p:nvSpPr>
        <p:spPr>
          <a:xfrm>
            <a:off x="5986732" y="4028538"/>
            <a:ext cx="862642" cy="465825"/>
          </a:xfrm>
          <a:prstGeom prst="rect">
            <a:avLst/>
          </a:prstGeom>
          <a:solidFill>
            <a:srgbClr val="4F7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86060-9429-2676-A101-0D3FDE18C842}"/>
              </a:ext>
            </a:extLst>
          </p:cNvPr>
          <p:cNvSpPr/>
          <p:nvPr/>
        </p:nvSpPr>
        <p:spPr>
          <a:xfrm>
            <a:off x="6987398" y="4028538"/>
            <a:ext cx="862642" cy="465825"/>
          </a:xfrm>
          <a:prstGeom prst="rect">
            <a:avLst/>
          </a:prstGeom>
          <a:solidFill>
            <a:srgbClr val="2D5F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456485-175E-E873-D287-F18496151554}"/>
              </a:ext>
            </a:extLst>
          </p:cNvPr>
          <p:cNvSpPr/>
          <p:nvPr/>
        </p:nvSpPr>
        <p:spPr>
          <a:xfrm>
            <a:off x="983402" y="4934312"/>
            <a:ext cx="862642" cy="465825"/>
          </a:xfrm>
          <a:prstGeom prst="rect">
            <a:avLst/>
          </a:prstGeom>
          <a:solidFill>
            <a:srgbClr val="E0E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B5DB64-91FF-A3D8-8EAC-7673C7EA3B12}"/>
              </a:ext>
            </a:extLst>
          </p:cNvPr>
          <p:cNvSpPr/>
          <p:nvPr/>
        </p:nvSpPr>
        <p:spPr>
          <a:xfrm>
            <a:off x="1984068" y="5011950"/>
            <a:ext cx="862642" cy="465825"/>
          </a:xfrm>
          <a:prstGeom prst="rect">
            <a:avLst/>
          </a:prstGeom>
          <a:solidFill>
            <a:srgbClr val="D4E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FCAA3-7BE6-C53E-0B23-F0BD6CC5AAE6}"/>
              </a:ext>
            </a:extLst>
          </p:cNvPr>
          <p:cNvSpPr/>
          <p:nvPr/>
        </p:nvSpPr>
        <p:spPr>
          <a:xfrm>
            <a:off x="2984734" y="5011950"/>
            <a:ext cx="862642" cy="465825"/>
          </a:xfrm>
          <a:prstGeom prst="rect">
            <a:avLst/>
          </a:prstGeom>
          <a:solidFill>
            <a:srgbClr val="C8E4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0E83D-A652-FCFA-7490-C7AE57CA2399}"/>
              </a:ext>
            </a:extLst>
          </p:cNvPr>
          <p:cNvSpPr/>
          <p:nvPr/>
        </p:nvSpPr>
        <p:spPr>
          <a:xfrm>
            <a:off x="3985400" y="5011950"/>
            <a:ext cx="862642" cy="465825"/>
          </a:xfrm>
          <a:prstGeom prst="rect">
            <a:avLst/>
          </a:prstGeom>
          <a:solidFill>
            <a:srgbClr val="BDE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86BEBF-61D2-2D70-E2A1-9903A895C8D6}"/>
              </a:ext>
            </a:extLst>
          </p:cNvPr>
          <p:cNvSpPr/>
          <p:nvPr/>
        </p:nvSpPr>
        <p:spPr>
          <a:xfrm>
            <a:off x="4986066" y="5011950"/>
            <a:ext cx="862642" cy="465825"/>
          </a:xfrm>
          <a:prstGeom prst="rect">
            <a:avLst/>
          </a:prstGeom>
          <a:solidFill>
            <a:srgbClr val="B1D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24965D-8D6E-5A26-5B28-42E527634D34}"/>
              </a:ext>
            </a:extLst>
          </p:cNvPr>
          <p:cNvSpPr/>
          <p:nvPr/>
        </p:nvSpPr>
        <p:spPr>
          <a:xfrm>
            <a:off x="5986732" y="5011950"/>
            <a:ext cx="862642" cy="465825"/>
          </a:xfrm>
          <a:prstGeom prst="rect">
            <a:avLst/>
          </a:prstGeom>
          <a:solidFill>
            <a:srgbClr val="A5D9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534B7-D49D-2CF5-8751-33395890B076}"/>
              </a:ext>
            </a:extLst>
          </p:cNvPr>
          <p:cNvSpPr/>
          <p:nvPr/>
        </p:nvSpPr>
        <p:spPr>
          <a:xfrm>
            <a:off x="6987398" y="5011950"/>
            <a:ext cx="862642" cy="465825"/>
          </a:xfrm>
          <a:prstGeom prst="rect">
            <a:avLst/>
          </a:prstGeom>
          <a:solidFill>
            <a:srgbClr val="9AD6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Gayash Gimsara</dc:creator>
  <cp:lastModifiedBy>Gayash Gimsara</cp:lastModifiedBy>
  <cp:revision>1</cp:revision>
  <dcterms:created xsi:type="dcterms:W3CDTF">2025-07-20T19:57:45Z</dcterms:created>
  <dcterms:modified xsi:type="dcterms:W3CDTF">2025-07-20T19:57:59Z</dcterms:modified>
</cp:coreProperties>
</file>