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8" r:id="rId3"/>
    <p:sldId id="257" r:id="rId4"/>
    <p:sldId id="320" r:id="rId5"/>
    <p:sldId id="351" r:id="rId6"/>
    <p:sldId id="309" r:id="rId7"/>
    <p:sldId id="278" r:id="rId8"/>
    <p:sldId id="318" r:id="rId9"/>
    <p:sldId id="276" r:id="rId10"/>
    <p:sldId id="321" r:id="rId11"/>
    <p:sldId id="330" r:id="rId12"/>
    <p:sldId id="324" r:id="rId13"/>
    <p:sldId id="333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29" r:id="rId22"/>
    <p:sldId id="260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22" r:id="rId31"/>
    <p:sldId id="317" r:id="rId32"/>
    <p:sldId id="319" r:id="rId33"/>
    <p:sldId id="334" r:id="rId34"/>
    <p:sldId id="258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alanquin Dark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ON VANMATHY" initials="SV" lastIdx="9" clrIdx="0">
    <p:extLst>
      <p:ext uri="{19B8F6BF-5375-455C-9EA6-DF929625EA0E}">
        <p15:presenceInfo xmlns:p15="http://schemas.microsoft.com/office/powerpoint/2012/main" userId="SHARON VANMAT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228E46-C26F-4A9C-A742-778A001A95EF}">
  <a:tblStyle styleId="{49228E46-C26F-4A9C-A742-778A001A9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01" autoAdjust="0"/>
  </p:normalViewPr>
  <p:slideViewPr>
    <p:cSldViewPr snapToGrid="0">
      <p:cViewPr varScale="1">
        <p:scale>
          <a:sx n="90" d="100"/>
          <a:sy n="90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ducational\Sem%206\Semester%206B\CE4922%20Research%20Project\Final%20Code,%20Validation%20&amp;%20Reports\Multi-Story\Research%20Model%20-%20Multi-Story%20(Cleaned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Energy (kWh/year) Variation - Pro Economic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Chart_Data!$AH$3</c:f>
              <c:strCache>
                <c:ptCount val="1"/>
                <c:pt idx="0">
                  <c:v>Operational Energy (kWh/year) Variation - Pro Economic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Chart_Data!$AH$4:$AH$363</c:f>
              <c:numCache>
                <c:formatCode>General</c:formatCode>
                <c:ptCount val="360"/>
                <c:pt idx="0">
                  <c:v>1183837.4474965436</c:v>
                </c:pt>
                <c:pt idx="1">
                  <c:v>1183837.4474965436</c:v>
                </c:pt>
                <c:pt idx="2">
                  <c:v>1183837.4474965436</c:v>
                </c:pt>
                <c:pt idx="3">
                  <c:v>1183837.4474965436</c:v>
                </c:pt>
                <c:pt idx="4">
                  <c:v>1183837.4474965436</c:v>
                </c:pt>
                <c:pt idx="5">
                  <c:v>1183837.4474965436</c:v>
                </c:pt>
                <c:pt idx="6">
                  <c:v>1183837.4474965436</c:v>
                </c:pt>
                <c:pt idx="7">
                  <c:v>1183837.4474965436</c:v>
                </c:pt>
                <c:pt idx="8">
                  <c:v>1183837.4474965436</c:v>
                </c:pt>
                <c:pt idx="9">
                  <c:v>1183837.4474965436</c:v>
                </c:pt>
                <c:pt idx="10">
                  <c:v>1183837.4474965436</c:v>
                </c:pt>
                <c:pt idx="11">
                  <c:v>1183837.4474965436</c:v>
                </c:pt>
                <c:pt idx="12">
                  <c:v>1183837.4474965436</c:v>
                </c:pt>
                <c:pt idx="13">
                  <c:v>1183837.4474965436</c:v>
                </c:pt>
                <c:pt idx="14">
                  <c:v>1183837.4474965436</c:v>
                </c:pt>
                <c:pt idx="15">
                  <c:v>1183837.4474965436</c:v>
                </c:pt>
                <c:pt idx="16">
                  <c:v>1183837.4474965436</c:v>
                </c:pt>
                <c:pt idx="17">
                  <c:v>1183837.4474965436</c:v>
                </c:pt>
                <c:pt idx="18">
                  <c:v>1183837.4474965436</c:v>
                </c:pt>
                <c:pt idx="19">
                  <c:v>1183837.4474965436</c:v>
                </c:pt>
                <c:pt idx="20">
                  <c:v>1183837.4474965436</c:v>
                </c:pt>
                <c:pt idx="21">
                  <c:v>1183837.4474965436</c:v>
                </c:pt>
                <c:pt idx="22">
                  <c:v>1183837.4474965436</c:v>
                </c:pt>
                <c:pt idx="23">
                  <c:v>1345084.3971209433</c:v>
                </c:pt>
                <c:pt idx="24">
                  <c:v>1345084.3971209433</c:v>
                </c:pt>
                <c:pt idx="25">
                  <c:v>1345084.3971209433</c:v>
                </c:pt>
                <c:pt idx="26">
                  <c:v>1345084.3971209433</c:v>
                </c:pt>
                <c:pt idx="27">
                  <c:v>1345084.3971209433</c:v>
                </c:pt>
                <c:pt idx="28">
                  <c:v>1345084.3971209433</c:v>
                </c:pt>
                <c:pt idx="29">
                  <c:v>1345084.3971209433</c:v>
                </c:pt>
                <c:pt idx="30">
                  <c:v>1345084.3971209433</c:v>
                </c:pt>
                <c:pt idx="31">
                  <c:v>1345084.3971209433</c:v>
                </c:pt>
                <c:pt idx="32">
                  <c:v>1345084.3971209433</c:v>
                </c:pt>
                <c:pt idx="33">
                  <c:v>1345084.3971209433</c:v>
                </c:pt>
                <c:pt idx="34">
                  <c:v>1345084.3971209433</c:v>
                </c:pt>
                <c:pt idx="35">
                  <c:v>1345084.3971209433</c:v>
                </c:pt>
                <c:pt idx="36">
                  <c:v>1345084.3971209433</c:v>
                </c:pt>
                <c:pt idx="37">
                  <c:v>1345084.3971209433</c:v>
                </c:pt>
                <c:pt idx="38">
                  <c:v>1345084.3971209433</c:v>
                </c:pt>
                <c:pt idx="39">
                  <c:v>1345084.3971209433</c:v>
                </c:pt>
                <c:pt idx="40">
                  <c:v>1345084.3971209433</c:v>
                </c:pt>
                <c:pt idx="41">
                  <c:v>1345084.3971209433</c:v>
                </c:pt>
                <c:pt idx="42">
                  <c:v>1345084.3971209433</c:v>
                </c:pt>
                <c:pt idx="43">
                  <c:v>1345084.3971209433</c:v>
                </c:pt>
                <c:pt idx="44">
                  <c:v>1345084.3971209433</c:v>
                </c:pt>
                <c:pt idx="45">
                  <c:v>1345084.3971209433</c:v>
                </c:pt>
                <c:pt idx="46">
                  <c:v>1345084.3971209433</c:v>
                </c:pt>
                <c:pt idx="47">
                  <c:v>1345084.3971209433</c:v>
                </c:pt>
                <c:pt idx="48">
                  <c:v>1345084.3971209433</c:v>
                </c:pt>
                <c:pt idx="49">
                  <c:v>1345084.3971209433</c:v>
                </c:pt>
                <c:pt idx="50">
                  <c:v>1345084.3971209433</c:v>
                </c:pt>
                <c:pt idx="51">
                  <c:v>1345084.3971209433</c:v>
                </c:pt>
                <c:pt idx="52">
                  <c:v>1345084.3971209433</c:v>
                </c:pt>
                <c:pt idx="53">
                  <c:v>1345084.3971209433</c:v>
                </c:pt>
                <c:pt idx="54">
                  <c:v>1345084.3971209433</c:v>
                </c:pt>
                <c:pt idx="55">
                  <c:v>1345084.3971209433</c:v>
                </c:pt>
                <c:pt idx="56">
                  <c:v>1345084.3971209433</c:v>
                </c:pt>
                <c:pt idx="57">
                  <c:v>1345084.3971209433</c:v>
                </c:pt>
                <c:pt idx="58">
                  <c:v>1345084.3971209433</c:v>
                </c:pt>
                <c:pt idx="59">
                  <c:v>1345084.3971209433</c:v>
                </c:pt>
                <c:pt idx="60">
                  <c:v>1345084.3971209433</c:v>
                </c:pt>
                <c:pt idx="61">
                  <c:v>1345084.3971209433</c:v>
                </c:pt>
                <c:pt idx="62">
                  <c:v>1345084.3971209433</c:v>
                </c:pt>
                <c:pt idx="63">
                  <c:v>1345084.3971209433</c:v>
                </c:pt>
                <c:pt idx="64">
                  <c:v>1345084.3971209433</c:v>
                </c:pt>
                <c:pt idx="65">
                  <c:v>1345084.3971209433</c:v>
                </c:pt>
                <c:pt idx="66">
                  <c:v>1345084.3971209433</c:v>
                </c:pt>
                <c:pt idx="67">
                  <c:v>1345084.3971209433</c:v>
                </c:pt>
                <c:pt idx="68">
                  <c:v>1468904.0075599661</c:v>
                </c:pt>
                <c:pt idx="69">
                  <c:v>1468904.0075599661</c:v>
                </c:pt>
                <c:pt idx="70">
                  <c:v>1468904.0075599661</c:v>
                </c:pt>
                <c:pt idx="71">
                  <c:v>1468904.0075599661</c:v>
                </c:pt>
                <c:pt idx="72">
                  <c:v>1468904.0075599661</c:v>
                </c:pt>
                <c:pt idx="73">
                  <c:v>1468904.0075599661</c:v>
                </c:pt>
                <c:pt idx="74">
                  <c:v>1468904.0075599661</c:v>
                </c:pt>
                <c:pt idx="75">
                  <c:v>1468904.0075599661</c:v>
                </c:pt>
                <c:pt idx="76">
                  <c:v>1468904.0075599661</c:v>
                </c:pt>
                <c:pt idx="77">
                  <c:v>1468904.0075599661</c:v>
                </c:pt>
                <c:pt idx="78">
                  <c:v>1468904.0075599661</c:v>
                </c:pt>
                <c:pt idx="79">
                  <c:v>1468904.0075599661</c:v>
                </c:pt>
                <c:pt idx="80">
                  <c:v>1468904.0075599661</c:v>
                </c:pt>
                <c:pt idx="81">
                  <c:v>1468904.0075599661</c:v>
                </c:pt>
                <c:pt idx="82">
                  <c:v>1468904.0075599661</c:v>
                </c:pt>
                <c:pt idx="83">
                  <c:v>1468904.0075599661</c:v>
                </c:pt>
                <c:pt idx="84">
                  <c:v>1468904.0075599661</c:v>
                </c:pt>
                <c:pt idx="85">
                  <c:v>1468904.0075599661</c:v>
                </c:pt>
                <c:pt idx="86">
                  <c:v>1468904.0075599661</c:v>
                </c:pt>
                <c:pt idx="87">
                  <c:v>1468904.0075599661</c:v>
                </c:pt>
                <c:pt idx="88">
                  <c:v>1468904.0075599661</c:v>
                </c:pt>
                <c:pt idx="89">
                  <c:v>1468904.0075599661</c:v>
                </c:pt>
                <c:pt idx="90">
                  <c:v>1468904.0075599661</c:v>
                </c:pt>
                <c:pt idx="91">
                  <c:v>1468904.0075599661</c:v>
                </c:pt>
                <c:pt idx="92">
                  <c:v>1468904.0075599661</c:v>
                </c:pt>
                <c:pt idx="93">
                  <c:v>1468904.0075599661</c:v>
                </c:pt>
                <c:pt idx="94">
                  <c:v>1468904.0075599661</c:v>
                </c:pt>
                <c:pt idx="95">
                  <c:v>1468904.0075599661</c:v>
                </c:pt>
                <c:pt idx="96">
                  <c:v>1468904.0075599661</c:v>
                </c:pt>
                <c:pt idx="97">
                  <c:v>1468904.0075599661</c:v>
                </c:pt>
                <c:pt idx="98">
                  <c:v>1468904.0075599661</c:v>
                </c:pt>
                <c:pt idx="99">
                  <c:v>1468904.0075599661</c:v>
                </c:pt>
                <c:pt idx="100">
                  <c:v>1468904.0075599661</c:v>
                </c:pt>
                <c:pt idx="101">
                  <c:v>1468904.0075599661</c:v>
                </c:pt>
                <c:pt idx="102">
                  <c:v>1468904.0075599661</c:v>
                </c:pt>
                <c:pt idx="103">
                  <c:v>1468904.0075599661</c:v>
                </c:pt>
                <c:pt idx="104">
                  <c:v>1468904.0075599661</c:v>
                </c:pt>
                <c:pt idx="105">
                  <c:v>1468904.0075599661</c:v>
                </c:pt>
                <c:pt idx="106">
                  <c:v>1468904.0075599661</c:v>
                </c:pt>
                <c:pt idx="107">
                  <c:v>1468904.0075599661</c:v>
                </c:pt>
                <c:pt idx="108">
                  <c:v>1468904.0075599661</c:v>
                </c:pt>
                <c:pt idx="109">
                  <c:v>1468904.0075599661</c:v>
                </c:pt>
                <c:pt idx="110">
                  <c:v>1468904.0075599661</c:v>
                </c:pt>
                <c:pt idx="111">
                  <c:v>1468904.0075599661</c:v>
                </c:pt>
                <c:pt idx="112">
                  <c:v>1468904.0075599661</c:v>
                </c:pt>
                <c:pt idx="113">
                  <c:v>1347466.0147861238</c:v>
                </c:pt>
                <c:pt idx="114">
                  <c:v>1347466.0147861238</c:v>
                </c:pt>
                <c:pt idx="115">
                  <c:v>1347466.0147861238</c:v>
                </c:pt>
                <c:pt idx="116">
                  <c:v>1347466.0147861238</c:v>
                </c:pt>
                <c:pt idx="117">
                  <c:v>1347466.0147861238</c:v>
                </c:pt>
                <c:pt idx="118">
                  <c:v>1347466.0147861238</c:v>
                </c:pt>
                <c:pt idx="119">
                  <c:v>1347466.0147861238</c:v>
                </c:pt>
                <c:pt idx="120">
                  <c:v>1347466.0147861238</c:v>
                </c:pt>
                <c:pt idx="121">
                  <c:v>1347466.0147861238</c:v>
                </c:pt>
                <c:pt idx="122">
                  <c:v>1347466.0147861238</c:v>
                </c:pt>
                <c:pt idx="123">
                  <c:v>1347466.0147861238</c:v>
                </c:pt>
                <c:pt idx="124">
                  <c:v>1347466.0147861238</c:v>
                </c:pt>
                <c:pt idx="125">
                  <c:v>1347466.0147861238</c:v>
                </c:pt>
                <c:pt idx="126">
                  <c:v>1347466.0147861238</c:v>
                </c:pt>
                <c:pt idx="127">
                  <c:v>1347466.0147861238</c:v>
                </c:pt>
                <c:pt idx="128">
                  <c:v>1347466.0147861238</c:v>
                </c:pt>
                <c:pt idx="129">
                  <c:v>1347466.0147861238</c:v>
                </c:pt>
                <c:pt idx="130">
                  <c:v>1347466.0147861238</c:v>
                </c:pt>
                <c:pt idx="131">
                  <c:v>1347466.0147861238</c:v>
                </c:pt>
                <c:pt idx="132">
                  <c:v>1347466.0147861238</c:v>
                </c:pt>
                <c:pt idx="133">
                  <c:v>1347466.0147861238</c:v>
                </c:pt>
                <c:pt idx="134">
                  <c:v>1347466.0147861238</c:v>
                </c:pt>
                <c:pt idx="135">
                  <c:v>1347466.0147861238</c:v>
                </c:pt>
                <c:pt idx="136">
                  <c:v>1347466.0147861238</c:v>
                </c:pt>
                <c:pt idx="137">
                  <c:v>1347466.0147861238</c:v>
                </c:pt>
                <c:pt idx="138">
                  <c:v>1347466.0147861238</c:v>
                </c:pt>
                <c:pt idx="139">
                  <c:v>1347466.0147861238</c:v>
                </c:pt>
                <c:pt idx="140">
                  <c:v>1347466.0147861238</c:v>
                </c:pt>
                <c:pt idx="141">
                  <c:v>1347466.0147861238</c:v>
                </c:pt>
                <c:pt idx="142">
                  <c:v>1347466.0147861238</c:v>
                </c:pt>
                <c:pt idx="143">
                  <c:v>1347466.0147861238</c:v>
                </c:pt>
                <c:pt idx="144">
                  <c:v>1347466.0147861238</c:v>
                </c:pt>
                <c:pt idx="145">
                  <c:v>1347466.0147861238</c:v>
                </c:pt>
                <c:pt idx="146">
                  <c:v>1347466.0147861238</c:v>
                </c:pt>
                <c:pt idx="147">
                  <c:v>1347466.0147861238</c:v>
                </c:pt>
                <c:pt idx="148">
                  <c:v>1347466.0147861238</c:v>
                </c:pt>
                <c:pt idx="149">
                  <c:v>1347466.0147861238</c:v>
                </c:pt>
                <c:pt idx="150">
                  <c:v>1347466.0147861238</c:v>
                </c:pt>
                <c:pt idx="151">
                  <c:v>1347466.0147861238</c:v>
                </c:pt>
                <c:pt idx="152">
                  <c:v>1347466.0147861238</c:v>
                </c:pt>
                <c:pt idx="153">
                  <c:v>1347466.0147861238</c:v>
                </c:pt>
                <c:pt idx="154">
                  <c:v>1347466.0147861238</c:v>
                </c:pt>
                <c:pt idx="155">
                  <c:v>1347466.0147861238</c:v>
                </c:pt>
                <c:pt idx="156">
                  <c:v>1347466.0147861238</c:v>
                </c:pt>
                <c:pt idx="157">
                  <c:v>1347466.0147861238</c:v>
                </c:pt>
                <c:pt idx="158">
                  <c:v>1176681.4415358203</c:v>
                </c:pt>
                <c:pt idx="159">
                  <c:v>1176681.4415358203</c:v>
                </c:pt>
                <c:pt idx="160">
                  <c:v>1176681.4415358203</c:v>
                </c:pt>
                <c:pt idx="161">
                  <c:v>1176681.4415358203</c:v>
                </c:pt>
                <c:pt idx="162">
                  <c:v>1176681.4415358203</c:v>
                </c:pt>
                <c:pt idx="163">
                  <c:v>1176681.4415358203</c:v>
                </c:pt>
                <c:pt idx="164">
                  <c:v>1176681.4415358203</c:v>
                </c:pt>
                <c:pt idx="165">
                  <c:v>1176681.4415358203</c:v>
                </c:pt>
                <c:pt idx="166">
                  <c:v>1176681.4415358203</c:v>
                </c:pt>
                <c:pt idx="167">
                  <c:v>1176681.4415358203</c:v>
                </c:pt>
                <c:pt idx="168">
                  <c:v>1176681.4415358203</c:v>
                </c:pt>
                <c:pt idx="169">
                  <c:v>1176681.4415358203</c:v>
                </c:pt>
                <c:pt idx="170">
                  <c:v>1176681.4415358203</c:v>
                </c:pt>
                <c:pt idx="171">
                  <c:v>1176681.4415358203</c:v>
                </c:pt>
                <c:pt idx="172">
                  <c:v>1176681.4415358203</c:v>
                </c:pt>
                <c:pt idx="173">
                  <c:v>1176681.4415358203</c:v>
                </c:pt>
                <c:pt idx="174">
                  <c:v>1176681.4415358203</c:v>
                </c:pt>
                <c:pt idx="175">
                  <c:v>1176681.4415358203</c:v>
                </c:pt>
                <c:pt idx="176">
                  <c:v>1176681.4415358203</c:v>
                </c:pt>
                <c:pt idx="177">
                  <c:v>1176681.4415358203</c:v>
                </c:pt>
                <c:pt idx="178">
                  <c:v>1176681.4415358203</c:v>
                </c:pt>
                <c:pt idx="179">
                  <c:v>1176681.4415358203</c:v>
                </c:pt>
                <c:pt idx="180">
                  <c:v>1176681.4415358203</c:v>
                </c:pt>
                <c:pt idx="181">
                  <c:v>1176681.4415358203</c:v>
                </c:pt>
                <c:pt idx="182">
                  <c:v>1176681.4415358203</c:v>
                </c:pt>
                <c:pt idx="183">
                  <c:v>1176681.4415358203</c:v>
                </c:pt>
                <c:pt idx="184">
                  <c:v>1176681.4415358203</c:v>
                </c:pt>
                <c:pt idx="185">
                  <c:v>1176681.4415358203</c:v>
                </c:pt>
                <c:pt idx="186">
                  <c:v>1176681.4415358203</c:v>
                </c:pt>
                <c:pt idx="187">
                  <c:v>1176681.4415358203</c:v>
                </c:pt>
                <c:pt idx="188">
                  <c:v>1176681.4415358203</c:v>
                </c:pt>
                <c:pt idx="189">
                  <c:v>1176681.4415358203</c:v>
                </c:pt>
                <c:pt idx="190">
                  <c:v>1176681.4415358203</c:v>
                </c:pt>
                <c:pt idx="191">
                  <c:v>1176681.4415358203</c:v>
                </c:pt>
                <c:pt idx="192">
                  <c:v>1176681.4415358203</c:v>
                </c:pt>
                <c:pt idx="193">
                  <c:v>1176681.4415358203</c:v>
                </c:pt>
                <c:pt idx="194">
                  <c:v>1176681.4415358203</c:v>
                </c:pt>
                <c:pt idx="195">
                  <c:v>1176681.4415358203</c:v>
                </c:pt>
                <c:pt idx="196">
                  <c:v>1176681.4415358203</c:v>
                </c:pt>
                <c:pt idx="197">
                  <c:v>1176681.4415358203</c:v>
                </c:pt>
                <c:pt idx="198">
                  <c:v>1176681.4415358203</c:v>
                </c:pt>
                <c:pt idx="199">
                  <c:v>1176681.4415358203</c:v>
                </c:pt>
                <c:pt idx="200">
                  <c:v>1176681.4415358203</c:v>
                </c:pt>
                <c:pt idx="201">
                  <c:v>1176681.4415358203</c:v>
                </c:pt>
                <c:pt idx="202">
                  <c:v>1176681.4415358203</c:v>
                </c:pt>
                <c:pt idx="203">
                  <c:v>1326627.3557448378</c:v>
                </c:pt>
                <c:pt idx="204">
                  <c:v>1326627.3557448378</c:v>
                </c:pt>
                <c:pt idx="205">
                  <c:v>1326627.3557448378</c:v>
                </c:pt>
                <c:pt idx="206">
                  <c:v>1326627.3557448378</c:v>
                </c:pt>
                <c:pt idx="207">
                  <c:v>1326627.3557448378</c:v>
                </c:pt>
                <c:pt idx="208">
                  <c:v>1326627.3557448378</c:v>
                </c:pt>
                <c:pt idx="209">
                  <c:v>1326627.3557448378</c:v>
                </c:pt>
                <c:pt idx="210">
                  <c:v>1326627.3557448378</c:v>
                </c:pt>
                <c:pt idx="211">
                  <c:v>1326627.3557448378</c:v>
                </c:pt>
                <c:pt idx="212">
                  <c:v>1326627.3557448378</c:v>
                </c:pt>
                <c:pt idx="213">
                  <c:v>1326627.3557448378</c:v>
                </c:pt>
                <c:pt idx="214">
                  <c:v>1326627.3557448378</c:v>
                </c:pt>
                <c:pt idx="215">
                  <c:v>1326627.3557448378</c:v>
                </c:pt>
                <c:pt idx="216">
                  <c:v>1326627.3557448378</c:v>
                </c:pt>
                <c:pt idx="217">
                  <c:v>1326627.3557448378</c:v>
                </c:pt>
                <c:pt idx="218">
                  <c:v>1326627.3557448378</c:v>
                </c:pt>
                <c:pt idx="219">
                  <c:v>1326627.3557448378</c:v>
                </c:pt>
                <c:pt idx="220">
                  <c:v>1326627.3557448378</c:v>
                </c:pt>
                <c:pt idx="221">
                  <c:v>1326627.3557448378</c:v>
                </c:pt>
                <c:pt idx="222">
                  <c:v>1326627.3557448378</c:v>
                </c:pt>
                <c:pt idx="223">
                  <c:v>1326627.3557448378</c:v>
                </c:pt>
                <c:pt idx="224">
                  <c:v>1326627.3557448378</c:v>
                </c:pt>
                <c:pt idx="225">
                  <c:v>1326627.3557448378</c:v>
                </c:pt>
                <c:pt idx="226">
                  <c:v>1326627.3557448378</c:v>
                </c:pt>
                <c:pt idx="227">
                  <c:v>1326627.3557448378</c:v>
                </c:pt>
                <c:pt idx="228">
                  <c:v>1326627.3557448378</c:v>
                </c:pt>
                <c:pt idx="229">
                  <c:v>1326627.3557448378</c:v>
                </c:pt>
                <c:pt idx="230">
                  <c:v>1326627.3557448378</c:v>
                </c:pt>
                <c:pt idx="231">
                  <c:v>1326627.3557448378</c:v>
                </c:pt>
                <c:pt idx="232">
                  <c:v>1326627.3557448378</c:v>
                </c:pt>
                <c:pt idx="233">
                  <c:v>1326627.3557448378</c:v>
                </c:pt>
                <c:pt idx="234">
                  <c:v>1326627.3557448378</c:v>
                </c:pt>
                <c:pt idx="235">
                  <c:v>1326627.3557448378</c:v>
                </c:pt>
                <c:pt idx="236">
                  <c:v>1326627.3557448378</c:v>
                </c:pt>
                <c:pt idx="237">
                  <c:v>1326627.3557448378</c:v>
                </c:pt>
                <c:pt idx="238">
                  <c:v>1326627.3557448378</c:v>
                </c:pt>
                <c:pt idx="239">
                  <c:v>1326627.3557448378</c:v>
                </c:pt>
                <c:pt idx="240">
                  <c:v>1326627.3557448378</c:v>
                </c:pt>
                <c:pt idx="241">
                  <c:v>1326627.3557448378</c:v>
                </c:pt>
                <c:pt idx="242">
                  <c:v>1326627.3557448378</c:v>
                </c:pt>
                <c:pt idx="243">
                  <c:v>1326627.3557448378</c:v>
                </c:pt>
                <c:pt idx="244">
                  <c:v>1326627.3557448378</c:v>
                </c:pt>
                <c:pt idx="245">
                  <c:v>1326627.3557448378</c:v>
                </c:pt>
                <c:pt idx="246">
                  <c:v>1326627.3557448378</c:v>
                </c:pt>
                <c:pt idx="247">
                  <c:v>1326627.3557448378</c:v>
                </c:pt>
                <c:pt idx="248">
                  <c:v>1467140.1095042164</c:v>
                </c:pt>
                <c:pt idx="249">
                  <c:v>1467140.1095042164</c:v>
                </c:pt>
                <c:pt idx="250">
                  <c:v>1467140.1095042164</c:v>
                </c:pt>
                <c:pt idx="251">
                  <c:v>1467140.1095042164</c:v>
                </c:pt>
                <c:pt idx="252">
                  <c:v>1467140.1095042164</c:v>
                </c:pt>
                <c:pt idx="253">
                  <c:v>1467140.1095042164</c:v>
                </c:pt>
                <c:pt idx="254">
                  <c:v>1467140.1095042164</c:v>
                </c:pt>
                <c:pt idx="255">
                  <c:v>1467140.1095042164</c:v>
                </c:pt>
                <c:pt idx="256">
                  <c:v>1467140.1095042164</c:v>
                </c:pt>
                <c:pt idx="257">
                  <c:v>1467140.1095042164</c:v>
                </c:pt>
                <c:pt idx="258">
                  <c:v>1467140.1095042164</c:v>
                </c:pt>
                <c:pt idx="259">
                  <c:v>1467140.1095042164</c:v>
                </c:pt>
                <c:pt idx="260">
                  <c:v>1467140.1095042164</c:v>
                </c:pt>
                <c:pt idx="261">
                  <c:v>1467140.1095042164</c:v>
                </c:pt>
                <c:pt idx="262">
                  <c:v>1467140.1095042164</c:v>
                </c:pt>
                <c:pt idx="263">
                  <c:v>1467140.1095042164</c:v>
                </c:pt>
                <c:pt idx="264">
                  <c:v>1467140.1095042164</c:v>
                </c:pt>
                <c:pt idx="265">
                  <c:v>1467140.1095042164</c:v>
                </c:pt>
                <c:pt idx="266">
                  <c:v>1467140.1095042164</c:v>
                </c:pt>
                <c:pt idx="267">
                  <c:v>1467140.1095042164</c:v>
                </c:pt>
                <c:pt idx="268">
                  <c:v>1467140.1095042164</c:v>
                </c:pt>
                <c:pt idx="269">
                  <c:v>1467140.1095042164</c:v>
                </c:pt>
                <c:pt idx="270">
                  <c:v>1467140.1095042164</c:v>
                </c:pt>
                <c:pt idx="271">
                  <c:v>1467140.1095042164</c:v>
                </c:pt>
                <c:pt idx="272">
                  <c:v>1467140.1095042164</c:v>
                </c:pt>
                <c:pt idx="273">
                  <c:v>1467140.1095042164</c:v>
                </c:pt>
                <c:pt idx="274">
                  <c:v>1467140.1095042164</c:v>
                </c:pt>
                <c:pt idx="275">
                  <c:v>1467140.1095042164</c:v>
                </c:pt>
                <c:pt idx="276">
                  <c:v>1467140.1095042164</c:v>
                </c:pt>
                <c:pt idx="277">
                  <c:v>1467140.1095042164</c:v>
                </c:pt>
                <c:pt idx="278">
                  <c:v>1467140.1095042164</c:v>
                </c:pt>
                <c:pt idx="279">
                  <c:v>1467140.1095042164</c:v>
                </c:pt>
                <c:pt idx="280">
                  <c:v>1467140.1095042164</c:v>
                </c:pt>
                <c:pt idx="281">
                  <c:v>1467140.1095042164</c:v>
                </c:pt>
                <c:pt idx="282">
                  <c:v>1467140.1095042164</c:v>
                </c:pt>
                <c:pt idx="283">
                  <c:v>1467140.1095042164</c:v>
                </c:pt>
                <c:pt idx="284">
                  <c:v>1467140.1095042164</c:v>
                </c:pt>
                <c:pt idx="285">
                  <c:v>1467140.1095042164</c:v>
                </c:pt>
                <c:pt idx="286">
                  <c:v>1467140.1095042164</c:v>
                </c:pt>
                <c:pt idx="287">
                  <c:v>1467140.1095042164</c:v>
                </c:pt>
                <c:pt idx="288">
                  <c:v>1467140.1095042164</c:v>
                </c:pt>
                <c:pt idx="289">
                  <c:v>1467140.1095042164</c:v>
                </c:pt>
                <c:pt idx="290">
                  <c:v>1467140.1095042164</c:v>
                </c:pt>
                <c:pt idx="291">
                  <c:v>1467140.1095042164</c:v>
                </c:pt>
                <c:pt idx="292">
                  <c:v>1467140.1095042164</c:v>
                </c:pt>
                <c:pt idx="293">
                  <c:v>1325900.6964538342</c:v>
                </c:pt>
                <c:pt idx="294">
                  <c:v>1325900.6964538342</c:v>
                </c:pt>
                <c:pt idx="295">
                  <c:v>1325900.6964538342</c:v>
                </c:pt>
                <c:pt idx="296">
                  <c:v>1325900.6964538342</c:v>
                </c:pt>
                <c:pt idx="297">
                  <c:v>1325900.6964538342</c:v>
                </c:pt>
                <c:pt idx="298">
                  <c:v>1325900.6964538342</c:v>
                </c:pt>
                <c:pt idx="299">
                  <c:v>1325900.6964538342</c:v>
                </c:pt>
                <c:pt idx="300">
                  <c:v>1325900.6964538342</c:v>
                </c:pt>
                <c:pt idx="301">
                  <c:v>1325900.6964538342</c:v>
                </c:pt>
                <c:pt idx="302">
                  <c:v>1325900.6964538342</c:v>
                </c:pt>
                <c:pt idx="303">
                  <c:v>1325900.6964538342</c:v>
                </c:pt>
                <c:pt idx="304">
                  <c:v>1325900.6964538342</c:v>
                </c:pt>
                <c:pt idx="305">
                  <c:v>1325900.6964538342</c:v>
                </c:pt>
                <c:pt idx="306">
                  <c:v>1325900.6964538342</c:v>
                </c:pt>
                <c:pt idx="307">
                  <c:v>1325900.6964538342</c:v>
                </c:pt>
                <c:pt idx="308">
                  <c:v>1325900.6964538342</c:v>
                </c:pt>
                <c:pt idx="309">
                  <c:v>1325900.6964538342</c:v>
                </c:pt>
                <c:pt idx="310">
                  <c:v>1325900.6964538342</c:v>
                </c:pt>
                <c:pt idx="311">
                  <c:v>1325900.6964538342</c:v>
                </c:pt>
                <c:pt idx="312">
                  <c:v>1325900.6964538342</c:v>
                </c:pt>
                <c:pt idx="313">
                  <c:v>1325900.6964538342</c:v>
                </c:pt>
                <c:pt idx="314">
                  <c:v>1325900.6964538342</c:v>
                </c:pt>
                <c:pt idx="315">
                  <c:v>1325900.6964538342</c:v>
                </c:pt>
                <c:pt idx="316">
                  <c:v>1325900.6964538342</c:v>
                </c:pt>
                <c:pt idx="317">
                  <c:v>1325900.6964538342</c:v>
                </c:pt>
                <c:pt idx="318">
                  <c:v>1325900.6964538342</c:v>
                </c:pt>
                <c:pt idx="319">
                  <c:v>1325900.6964538342</c:v>
                </c:pt>
                <c:pt idx="320">
                  <c:v>1325900.6964538342</c:v>
                </c:pt>
                <c:pt idx="321">
                  <c:v>1325900.6964538342</c:v>
                </c:pt>
                <c:pt idx="322">
                  <c:v>1325900.6964538342</c:v>
                </c:pt>
                <c:pt idx="323">
                  <c:v>1325900.6964538342</c:v>
                </c:pt>
                <c:pt idx="324">
                  <c:v>1325900.6964538342</c:v>
                </c:pt>
                <c:pt idx="325">
                  <c:v>1325900.6964538342</c:v>
                </c:pt>
                <c:pt idx="326">
                  <c:v>1325900.6964538342</c:v>
                </c:pt>
                <c:pt idx="327">
                  <c:v>1325900.6964538342</c:v>
                </c:pt>
                <c:pt idx="328">
                  <c:v>1325900.6964538342</c:v>
                </c:pt>
                <c:pt idx="329">
                  <c:v>1325900.6964538342</c:v>
                </c:pt>
                <c:pt idx="330">
                  <c:v>1325900.6964538342</c:v>
                </c:pt>
                <c:pt idx="331">
                  <c:v>1325900.6964538342</c:v>
                </c:pt>
                <c:pt idx="332">
                  <c:v>1325900.6964538342</c:v>
                </c:pt>
                <c:pt idx="333">
                  <c:v>1325900.6964538342</c:v>
                </c:pt>
                <c:pt idx="334">
                  <c:v>1325900.6964538342</c:v>
                </c:pt>
                <c:pt idx="335">
                  <c:v>1325900.6964538342</c:v>
                </c:pt>
                <c:pt idx="336">
                  <c:v>1325900.6964538342</c:v>
                </c:pt>
                <c:pt idx="337">
                  <c:v>1325900.6964538342</c:v>
                </c:pt>
                <c:pt idx="338">
                  <c:v>1183837.4474965436</c:v>
                </c:pt>
                <c:pt idx="339">
                  <c:v>1183837.4474965436</c:v>
                </c:pt>
                <c:pt idx="340">
                  <c:v>1183837.4474965436</c:v>
                </c:pt>
                <c:pt idx="341">
                  <c:v>1183837.4474965436</c:v>
                </c:pt>
                <c:pt idx="342">
                  <c:v>1183837.4474965436</c:v>
                </c:pt>
                <c:pt idx="343">
                  <c:v>1183837.4474965436</c:v>
                </c:pt>
                <c:pt idx="344">
                  <c:v>1183837.4474965436</c:v>
                </c:pt>
                <c:pt idx="345">
                  <c:v>1183837.4474965436</c:v>
                </c:pt>
                <c:pt idx="346">
                  <c:v>1183837.4474965436</c:v>
                </c:pt>
                <c:pt idx="347">
                  <c:v>1183837.4474965436</c:v>
                </c:pt>
                <c:pt idx="348">
                  <c:v>1183837.4474965436</c:v>
                </c:pt>
                <c:pt idx="349">
                  <c:v>1183837.4474965436</c:v>
                </c:pt>
                <c:pt idx="350">
                  <c:v>1183837.4474965436</c:v>
                </c:pt>
                <c:pt idx="351">
                  <c:v>1183837.4474965436</c:v>
                </c:pt>
                <c:pt idx="352">
                  <c:v>1183837.4474965436</c:v>
                </c:pt>
                <c:pt idx="353">
                  <c:v>1183837.4474965436</c:v>
                </c:pt>
                <c:pt idx="354">
                  <c:v>1183837.4474965436</c:v>
                </c:pt>
                <c:pt idx="355">
                  <c:v>1183837.4474965436</c:v>
                </c:pt>
                <c:pt idx="356">
                  <c:v>1183837.4474965436</c:v>
                </c:pt>
                <c:pt idx="357">
                  <c:v>1183837.4474965436</c:v>
                </c:pt>
                <c:pt idx="358">
                  <c:v>1183837.4474965436</c:v>
                </c:pt>
                <c:pt idx="359">
                  <c:v>1183837.4474965436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72-450E-96FC-CDC5E9B67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0205488"/>
        <c:axId val="540208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Chart_Data!$AG$3</c15:sqref>
                        </c15:formulaRef>
                      </c:ext>
                    </c:extLst>
                    <c:strCache>
                      <c:ptCount val="1"/>
                      <c:pt idx="0">
                        <c:v>Rotation Angle (Degrees - Clockwise)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Chart_Data!$AG$4:$AG$363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  <c:pt idx="101">
                        <c:v>101</c:v>
                      </c:pt>
                      <c:pt idx="102">
                        <c:v>102</c:v>
                      </c:pt>
                      <c:pt idx="103">
                        <c:v>103</c:v>
                      </c:pt>
                      <c:pt idx="104">
                        <c:v>104</c:v>
                      </c:pt>
                      <c:pt idx="105">
                        <c:v>105</c:v>
                      </c:pt>
                      <c:pt idx="106">
                        <c:v>106</c:v>
                      </c:pt>
                      <c:pt idx="107">
                        <c:v>107</c:v>
                      </c:pt>
                      <c:pt idx="108">
                        <c:v>108</c:v>
                      </c:pt>
                      <c:pt idx="109">
                        <c:v>109</c:v>
                      </c:pt>
                      <c:pt idx="110">
                        <c:v>110</c:v>
                      </c:pt>
                      <c:pt idx="111">
                        <c:v>111</c:v>
                      </c:pt>
                      <c:pt idx="112">
                        <c:v>112</c:v>
                      </c:pt>
                      <c:pt idx="113">
                        <c:v>113</c:v>
                      </c:pt>
                      <c:pt idx="114">
                        <c:v>114</c:v>
                      </c:pt>
                      <c:pt idx="115">
                        <c:v>115</c:v>
                      </c:pt>
                      <c:pt idx="116">
                        <c:v>116</c:v>
                      </c:pt>
                      <c:pt idx="117">
                        <c:v>117</c:v>
                      </c:pt>
                      <c:pt idx="118">
                        <c:v>118</c:v>
                      </c:pt>
                      <c:pt idx="119">
                        <c:v>119</c:v>
                      </c:pt>
                      <c:pt idx="120">
                        <c:v>120</c:v>
                      </c:pt>
                      <c:pt idx="121">
                        <c:v>121</c:v>
                      </c:pt>
                      <c:pt idx="122">
                        <c:v>122</c:v>
                      </c:pt>
                      <c:pt idx="123">
                        <c:v>123</c:v>
                      </c:pt>
                      <c:pt idx="124">
                        <c:v>124</c:v>
                      </c:pt>
                      <c:pt idx="125">
                        <c:v>125</c:v>
                      </c:pt>
                      <c:pt idx="126">
                        <c:v>126</c:v>
                      </c:pt>
                      <c:pt idx="127">
                        <c:v>127</c:v>
                      </c:pt>
                      <c:pt idx="128">
                        <c:v>128</c:v>
                      </c:pt>
                      <c:pt idx="129">
                        <c:v>129</c:v>
                      </c:pt>
                      <c:pt idx="130">
                        <c:v>130</c:v>
                      </c:pt>
                      <c:pt idx="131">
                        <c:v>131</c:v>
                      </c:pt>
                      <c:pt idx="132">
                        <c:v>132</c:v>
                      </c:pt>
                      <c:pt idx="133">
                        <c:v>133</c:v>
                      </c:pt>
                      <c:pt idx="134">
                        <c:v>134</c:v>
                      </c:pt>
                      <c:pt idx="135">
                        <c:v>135</c:v>
                      </c:pt>
                      <c:pt idx="136">
                        <c:v>136</c:v>
                      </c:pt>
                      <c:pt idx="137">
                        <c:v>137</c:v>
                      </c:pt>
                      <c:pt idx="138">
                        <c:v>138</c:v>
                      </c:pt>
                      <c:pt idx="139">
                        <c:v>139</c:v>
                      </c:pt>
                      <c:pt idx="140">
                        <c:v>140</c:v>
                      </c:pt>
                      <c:pt idx="141">
                        <c:v>141</c:v>
                      </c:pt>
                      <c:pt idx="142">
                        <c:v>142</c:v>
                      </c:pt>
                      <c:pt idx="143">
                        <c:v>143</c:v>
                      </c:pt>
                      <c:pt idx="144">
                        <c:v>144</c:v>
                      </c:pt>
                      <c:pt idx="145">
                        <c:v>145</c:v>
                      </c:pt>
                      <c:pt idx="146">
                        <c:v>146</c:v>
                      </c:pt>
                      <c:pt idx="147">
                        <c:v>147</c:v>
                      </c:pt>
                      <c:pt idx="148">
                        <c:v>148</c:v>
                      </c:pt>
                      <c:pt idx="149">
                        <c:v>149</c:v>
                      </c:pt>
                      <c:pt idx="150">
                        <c:v>150</c:v>
                      </c:pt>
                      <c:pt idx="151">
                        <c:v>151</c:v>
                      </c:pt>
                      <c:pt idx="152">
                        <c:v>152</c:v>
                      </c:pt>
                      <c:pt idx="153">
                        <c:v>153</c:v>
                      </c:pt>
                      <c:pt idx="154">
                        <c:v>154</c:v>
                      </c:pt>
                      <c:pt idx="155">
                        <c:v>155</c:v>
                      </c:pt>
                      <c:pt idx="156">
                        <c:v>156</c:v>
                      </c:pt>
                      <c:pt idx="157">
                        <c:v>157</c:v>
                      </c:pt>
                      <c:pt idx="158">
                        <c:v>158</c:v>
                      </c:pt>
                      <c:pt idx="159">
                        <c:v>159</c:v>
                      </c:pt>
                      <c:pt idx="160">
                        <c:v>160</c:v>
                      </c:pt>
                      <c:pt idx="161">
                        <c:v>161</c:v>
                      </c:pt>
                      <c:pt idx="162">
                        <c:v>162</c:v>
                      </c:pt>
                      <c:pt idx="163">
                        <c:v>163</c:v>
                      </c:pt>
                      <c:pt idx="164">
                        <c:v>164</c:v>
                      </c:pt>
                      <c:pt idx="165">
                        <c:v>165</c:v>
                      </c:pt>
                      <c:pt idx="166">
                        <c:v>166</c:v>
                      </c:pt>
                      <c:pt idx="167">
                        <c:v>167</c:v>
                      </c:pt>
                      <c:pt idx="168">
                        <c:v>168</c:v>
                      </c:pt>
                      <c:pt idx="169">
                        <c:v>169</c:v>
                      </c:pt>
                      <c:pt idx="170">
                        <c:v>170</c:v>
                      </c:pt>
                      <c:pt idx="171">
                        <c:v>171</c:v>
                      </c:pt>
                      <c:pt idx="172">
                        <c:v>172</c:v>
                      </c:pt>
                      <c:pt idx="173">
                        <c:v>173</c:v>
                      </c:pt>
                      <c:pt idx="174">
                        <c:v>174</c:v>
                      </c:pt>
                      <c:pt idx="175">
                        <c:v>175</c:v>
                      </c:pt>
                      <c:pt idx="176">
                        <c:v>176</c:v>
                      </c:pt>
                      <c:pt idx="177">
                        <c:v>177</c:v>
                      </c:pt>
                      <c:pt idx="178">
                        <c:v>178</c:v>
                      </c:pt>
                      <c:pt idx="179">
                        <c:v>179</c:v>
                      </c:pt>
                      <c:pt idx="180">
                        <c:v>180</c:v>
                      </c:pt>
                      <c:pt idx="181">
                        <c:v>181</c:v>
                      </c:pt>
                      <c:pt idx="182">
                        <c:v>182</c:v>
                      </c:pt>
                      <c:pt idx="183">
                        <c:v>183</c:v>
                      </c:pt>
                      <c:pt idx="184">
                        <c:v>184</c:v>
                      </c:pt>
                      <c:pt idx="185">
                        <c:v>185</c:v>
                      </c:pt>
                      <c:pt idx="186">
                        <c:v>186</c:v>
                      </c:pt>
                      <c:pt idx="187">
                        <c:v>187</c:v>
                      </c:pt>
                      <c:pt idx="188">
                        <c:v>188</c:v>
                      </c:pt>
                      <c:pt idx="189">
                        <c:v>189</c:v>
                      </c:pt>
                      <c:pt idx="190">
                        <c:v>190</c:v>
                      </c:pt>
                      <c:pt idx="191">
                        <c:v>191</c:v>
                      </c:pt>
                      <c:pt idx="192">
                        <c:v>192</c:v>
                      </c:pt>
                      <c:pt idx="193">
                        <c:v>193</c:v>
                      </c:pt>
                      <c:pt idx="194">
                        <c:v>194</c:v>
                      </c:pt>
                      <c:pt idx="195">
                        <c:v>195</c:v>
                      </c:pt>
                      <c:pt idx="196">
                        <c:v>196</c:v>
                      </c:pt>
                      <c:pt idx="197">
                        <c:v>197</c:v>
                      </c:pt>
                      <c:pt idx="198">
                        <c:v>198</c:v>
                      </c:pt>
                      <c:pt idx="199">
                        <c:v>199</c:v>
                      </c:pt>
                      <c:pt idx="200">
                        <c:v>200</c:v>
                      </c:pt>
                      <c:pt idx="201">
                        <c:v>201</c:v>
                      </c:pt>
                      <c:pt idx="202">
                        <c:v>202</c:v>
                      </c:pt>
                      <c:pt idx="203">
                        <c:v>203</c:v>
                      </c:pt>
                      <c:pt idx="204">
                        <c:v>204</c:v>
                      </c:pt>
                      <c:pt idx="205">
                        <c:v>205</c:v>
                      </c:pt>
                      <c:pt idx="206">
                        <c:v>206</c:v>
                      </c:pt>
                      <c:pt idx="207">
                        <c:v>207</c:v>
                      </c:pt>
                      <c:pt idx="208">
                        <c:v>208</c:v>
                      </c:pt>
                      <c:pt idx="209">
                        <c:v>209</c:v>
                      </c:pt>
                      <c:pt idx="210">
                        <c:v>210</c:v>
                      </c:pt>
                      <c:pt idx="211">
                        <c:v>211</c:v>
                      </c:pt>
                      <c:pt idx="212">
                        <c:v>212</c:v>
                      </c:pt>
                      <c:pt idx="213">
                        <c:v>213</c:v>
                      </c:pt>
                      <c:pt idx="214">
                        <c:v>214</c:v>
                      </c:pt>
                      <c:pt idx="215">
                        <c:v>215</c:v>
                      </c:pt>
                      <c:pt idx="216">
                        <c:v>216</c:v>
                      </c:pt>
                      <c:pt idx="217">
                        <c:v>217</c:v>
                      </c:pt>
                      <c:pt idx="218">
                        <c:v>218</c:v>
                      </c:pt>
                      <c:pt idx="219">
                        <c:v>219</c:v>
                      </c:pt>
                      <c:pt idx="220">
                        <c:v>220</c:v>
                      </c:pt>
                      <c:pt idx="221">
                        <c:v>221</c:v>
                      </c:pt>
                      <c:pt idx="222">
                        <c:v>222</c:v>
                      </c:pt>
                      <c:pt idx="223">
                        <c:v>223</c:v>
                      </c:pt>
                      <c:pt idx="224">
                        <c:v>224</c:v>
                      </c:pt>
                      <c:pt idx="225">
                        <c:v>225</c:v>
                      </c:pt>
                      <c:pt idx="226">
                        <c:v>226</c:v>
                      </c:pt>
                      <c:pt idx="227">
                        <c:v>227</c:v>
                      </c:pt>
                      <c:pt idx="228">
                        <c:v>228</c:v>
                      </c:pt>
                      <c:pt idx="229">
                        <c:v>229</c:v>
                      </c:pt>
                      <c:pt idx="230">
                        <c:v>230</c:v>
                      </c:pt>
                      <c:pt idx="231">
                        <c:v>231</c:v>
                      </c:pt>
                      <c:pt idx="232">
                        <c:v>232</c:v>
                      </c:pt>
                      <c:pt idx="233">
                        <c:v>233</c:v>
                      </c:pt>
                      <c:pt idx="234">
                        <c:v>234</c:v>
                      </c:pt>
                      <c:pt idx="235">
                        <c:v>235</c:v>
                      </c:pt>
                      <c:pt idx="236">
                        <c:v>236</c:v>
                      </c:pt>
                      <c:pt idx="237">
                        <c:v>237</c:v>
                      </c:pt>
                      <c:pt idx="238">
                        <c:v>238</c:v>
                      </c:pt>
                      <c:pt idx="239">
                        <c:v>239</c:v>
                      </c:pt>
                      <c:pt idx="240">
                        <c:v>240</c:v>
                      </c:pt>
                      <c:pt idx="241">
                        <c:v>241</c:v>
                      </c:pt>
                      <c:pt idx="242">
                        <c:v>242</c:v>
                      </c:pt>
                      <c:pt idx="243">
                        <c:v>243</c:v>
                      </c:pt>
                      <c:pt idx="244">
                        <c:v>244</c:v>
                      </c:pt>
                      <c:pt idx="245">
                        <c:v>245</c:v>
                      </c:pt>
                      <c:pt idx="246">
                        <c:v>246</c:v>
                      </c:pt>
                      <c:pt idx="247">
                        <c:v>247</c:v>
                      </c:pt>
                      <c:pt idx="248">
                        <c:v>248</c:v>
                      </c:pt>
                      <c:pt idx="249">
                        <c:v>249</c:v>
                      </c:pt>
                      <c:pt idx="250">
                        <c:v>250</c:v>
                      </c:pt>
                      <c:pt idx="251">
                        <c:v>251</c:v>
                      </c:pt>
                      <c:pt idx="252">
                        <c:v>252</c:v>
                      </c:pt>
                      <c:pt idx="253">
                        <c:v>253</c:v>
                      </c:pt>
                      <c:pt idx="254">
                        <c:v>254</c:v>
                      </c:pt>
                      <c:pt idx="255">
                        <c:v>255</c:v>
                      </c:pt>
                      <c:pt idx="256">
                        <c:v>256</c:v>
                      </c:pt>
                      <c:pt idx="257">
                        <c:v>257</c:v>
                      </c:pt>
                      <c:pt idx="258">
                        <c:v>258</c:v>
                      </c:pt>
                      <c:pt idx="259">
                        <c:v>259</c:v>
                      </c:pt>
                      <c:pt idx="260">
                        <c:v>260</c:v>
                      </c:pt>
                      <c:pt idx="261">
                        <c:v>261</c:v>
                      </c:pt>
                      <c:pt idx="262">
                        <c:v>262</c:v>
                      </c:pt>
                      <c:pt idx="263">
                        <c:v>263</c:v>
                      </c:pt>
                      <c:pt idx="264">
                        <c:v>264</c:v>
                      </c:pt>
                      <c:pt idx="265">
                        <c:v>265</c:v>
                      </c:pt>
                      <c:pt idx="266">
                        <c:v>266</c:v>
                      </c:pt>
                      <c:pt idx="267">
                        <c:v>267</c:v>
                      </c:pt>
                      <c:pt idx="268">
                        <c:v>268</c:v>
                      </c:pt>
                      <c:pt idx="269">
                        <c:v>269</c:v>
                      </c:pt>
                      <c:pt idx="270">
                        <c:v>270</c:v>
                      </c:pt>
                      <c:pt idx="271">
                        <c:v>271</c:v>
                      </c:pt>
                      <c:pt idx="272">
                        <c:v>272</c:v>
                      </c:pt>
                      <c:pt idx="273">
                        <c:v>273</c:v>
                      </c:pt>
                      <c:pt idx="274">
                        <c:v>274</c:v>
                      </c:pt>
                      <c:pt idx="275">
                        <c:v>275</c:v>
                      </c:pt>
                      <c:pt idx="276">
                        <c:v>276</c:v>
                      </c:pt>
                      <c:pt idx="277">
                        <c:v>277</c:v>
                      </c:pt>
                      <c:pt idx="278">
                        <c:v>278</c:v>
                      </c:pt>
                      <c:pt idx="279">
                        <c:v>279</c:v>
                      </c:pt>
                      <c:pt idx="280">
                        <c:v>280</c:v>
                      </c:pt>
                      <c:pt idx="281">
                        <c:v>281</c:v>
                      </c:pt>
                      <c:pt idx="282">
                        <c:v>282</c:v>
                      </c:pt>
                      <c:pt idx="283">
                        <c:v>283</c:v>
                      </c:pt>
                      <c:pt idx="284">
                        <c:v>284</c:v>
                      </c:pt>
                      <c:pt idx="285">
                        <c:v>285</c:v>
                      </c:pt>
                      <c:pt idx="286">
                        <c:v>286</c:v>
                      </c:pt>
                      <c:pt idx="287">
                        <c:v>287</c:v>
                      </c:pt>
                      <c:pt idx="288">
                        <c:v>288</c:v>
                      </c:pt>
                      <c:pt idx="289">
                        <c:v>289</c:v>
                      </c:pt>
                      <c:pt idx="290">
                        <c:v>290</c:v>
                      </c:pt>
                      <c:pt idx="291">
                        <c:v>291</c:v>
                      </c:pt>
                      <c:pt idx="292">
                        <c:v>292</c:v>
                      </c:pt>
                      <c:pt idx="293">
                        <c:v>293</c:v>
                      </c:pt>
                      <c:pt idx="294">
                        <c:v>294</c:v>
                      </c:pt>
                      <c:pt idx="295">
                        <c:v>295</c:v>
                      </c:pt>
                      <c:pt idx="296">
                        <c:v>296</c:v>
                      </c:pt>
                      <c:pt idx="297">
                        <c:v>297</c:v>
                      </c:pt>
                      <c:pt idx="298">
                        <c:v>298</c:v>
                      </c:pt>
                      <c:pt idx="299">
                        <c:v>299</c:v>
                      </c:pt>
                      <c:pt idx="300">
                        <c:v>300</c:v>
                      </c:pt>
                      <c:pt idx="301">
                        <c:v>301</c:v>
                      </c:pt>
                      <c:pt idx="302">
                        <c:v>302</c:v>
                      </c:pt>
                      <c:pt idx="303">
                        <c:v>303</c:v>
                      </c:pt>
                      <c:pt idx="304">
                        <c:v>304</c:v>
                      </c:pt>
                      <c:pt idx="305">
                        <c:v>305</c:v>
                      </c:pt>
                      <c:pt idx="306">
                        <c:v>306</c:v>
                      </c:pt>
                      <c:pt idx="307">
                        <c:v>307</c:v>
                      </c:pt>
                      <c:pt idx="308">
                        <c:v>308</c:v>
                      </c:pt>
                      <c:pt idx="309">
                        <c:v>309</c:v>
                      </c:pt>
                      <c:pt idx="310">
                        <c:v>310</c:v>
                      </c:pt>
                      <c:pt idx="311">
                        <c:v>311</c:v>
                      </c:pt>
                      <c:pt idx="312">
                        <c:v>312</c:v>
                      </c:pt>
                      <c:pt idx="313">
                        <c:v>313</c:v>
                      </c:pt>
                      <c:pt idx="314">
                        <c:v>314</c:v>
                      </c:pt>
                      <c:pt idx="315">
                        <c:v>315</c:v>
                      </c:pt>
                      <c:pt idx="316">
                        <c:v>316</c:v>
                      </c:pt>
                      <c:pt idx="317">
                        <c:v>317</c:v>
                      </c:pt>
                      <c:pt idx="318">
                        <c:v>318</c:v>
                      </c:pt>
                      <c:pt idx="319">
                        <c:v>319</c:v>
                      </c:pt>
                      <c:pt idx="320">
                        <c:v>320</c:v>
                      </c:pt>
                      <c:pt idx="321">
                        <c:v>321</c:v>
                      </c:pt>
                      <c:pt idx="322">
                        <c:v>322</c:v>
                      </c:pt>
                      <c:pt idx="323">
                        <c:v>323</c:v>
                      </c:pt>
                      <c:pt idx="324">
                        <c:v>324</c:v>
                      </c:pt>
                      <c:pt idx="325">
                        <c:v>325</c:v>
                      </c:pt>
                      <c:pt idx="326">
                        <c:v>326</c:v>
                      </c:pt>
                      <c:pt idx="327">
                        <c:v>327</c:v>
                      </c:pt>
                      <c:pt idx="328">
                        <c:v>328</c:v>
                      </c:pt>
                      <c:pt idx="329">
                        <c:v>329</c:v>
                      </c:pt>
                      <c:pt idx="330">
                        <c:v>330</c:v>
                      </c:pt>
                      <c:pt idx="331">
                        <c:v>331</c:v>
                      </c:pt>
                      <c:pt idx="332">
                        <c:v>332</c:v>
                      </c:pt>
                      <c:pt idx="333">
                        <c:v>333</c:v>
                      </c:pt>
                      <c:pt idx="334">
                        <c:v>334</c:v>
                      </c:pt>
                      <c:pt idx="335">
                        <c:v>335</c:v>
                      </c:pt>
                      <c:pt idx="336">
                        <c:v>336</c:v>
                      </c:pt>
                      <c:pt idx="337">
                        <c:v>337</c:v>
                      </c:pt>
                      <c:pt idx="338">
                        <c:v>338</c:v>
                      </c:pt>
                      <c:pt idx="339">
                        <c:v>339</c:v>
                      </c:pt>
                      <c:pt idx="340">
                        <c:v>340</c:v>
                      </c:pt>
                      <c:pt idx="341">
                        <c:v>341</c:v>
                      </c:pt>
                      <c:pt idx="342">
                        <c:v>342</c:v>
                      </c:pt>
                      <c:pt idx="343">
                        <c:v>343</c:v>
                      </c:pt>
                      <c:pt idx="344">
                        <c:v>344</c:v>
                      </c:pt>
                      <c:pt idx="345">
                        <c:v>345</c:v>
                      </c:pt>
                      <c:pt idx="346">
                        <c:v>346</c:v>
                      </c:pt>
                      <c:pt idx="347">
                        <c:v>347</c:v>
                      </c:pt>
                      <c:pt idx="348">
                        <c:v>348</c:v>
                      </c:pt>
                      <c:pt idx="349">
                        <c:v>349</c:v>
                      </c:pt>
                      <c:pt idx="350">
                        <c:v>350</c:v>
                      </c:pt>
                      <c:pt idx="351">
                        <c:v>351</c:v>
                      </c:pt>
                      <c:pt idx="352">
                        <c:v>352</c:v>
                      </c:pt>
                      <c:pt idx="353">
                        <c:v>353</c:v>
                      </c:pt>
                      <c:pt idx="354">
                        <c:v>354</c:v>
                      </c:pt>
                      <c:pt idx="355">
                        <c:v>355</c:v>
                      </c:pt>
                      <c:pt idx="356">
                        <c:v>356</c:v>
                      </c:pt>
                      <c:pt idx="357">
                        <c:v>357</c:v>
                      </c:pt>
                      <c:pt idx="358">
                        <c:v>358</c:v>
                      </c:pt>
                      <c:pt idx="359">
                        <c:v>359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872-450E-96FC-CDC5E9B67FE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Chart_Data!$AI$3</c15:sqref>
                        </c15:formulaRef>
                      </c:ext>
                    </c:extLst>
                    <c:strCache>
                      <c:ptCount val="1"/>
                      <c:pt idx="0">
                        <c:v>Operational Energy Reduction (Percentage)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Chart_Data!$AI$4:$AI$363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-13.620700203848758</c:v>
                      </c:pt>
                      <c:pt idx="24">
                        <c:v>-13.620700203848758</c:v>
                      </c:pt>
                      <c:pt idx="25">
                        <c:v>-13.620700203848758</c:v>
                      </c:pt>
                      <c:pt idx="26">
                        <c:v>-13.620700203848758</c:v>
                      </c:pt>
                      <c:pt idx="27">
                        <c:v>-13.620700203848758</c:v>
                      </c:pt>
                      <c:pt idx="28">
                        <c:v>-13.620700203848758</c:v>
                      </c:pt>
                      <c:pt idx="29">
                        <c:v>-13.620700203848758</c:v>
                      </c:pt>
                      <c:pt idx="30">
                        <c:v>-13.620700203848758</c:v>
                      </c:pt>
                      <c:pt idx="31">
                        <c:v>-13.620700203848758</c:v>
                      </c:pt>
                      <c:pt idx="32">
                        <c:v>-13.620700203848758</c:v>
                      </c:pt>
                      <c:pt idx="33">
                        <c:v>-13.620700203848758</c:v>
                      </c:pt>
                      <c:pt idx="34">
                        <c:v>-13.620700203848758</c:v>
                      </c:pt>
                      <c:pt idx="35">
                        <c:v>-13.620700203848758</c:v>
                      </c:pt>
                      <c:pt idx="36">
                        <c:v>-13.620700203848758</c:v>
                      </c:pt>
                      <c:pt idx="37">
                        <c:v>-13.620700203848758</c:v>
                      </c:pt>
                      <c:pt idx="38">
                        <c:v>-13.620700203848758</c:v>
                      </c:pt>
                      <c:pt idx="39">
                        <c:v>-13.620700203848758</c:v>
                      </c:pt>
                      <c:pt idx="40">
                        <c:v>-13.620700203848758</c:v>
                      </c:pt>
                      <c:pt idx="41">
                        <c:v>-13.620700203848758</c:v>
                      </c:pt>
                      <c:pt idx="42">
                        <c:v>-13.620700203848758</c:v>
                      </c:pt>
                      <c:pt idx="43">
                        <c:v>-13.620700203848758</c:v>
                      </c:pt>
                      <c:pt idx="44">
                        <c:v>-13.620700203848758</c:v>
                      </c:pt>
                      <c:pt idx="45">
                        <c:v>-13.620700203848758</c:v>
                      </c:pt>
                      <c:pt idx="46">
                        <c:v>-13.620700203848758</c:v>
                      </c:pt>
                      <c:pt idx="47">
                        <c:v>-13.620700203848758</c:v>
                      </c:pt>
                      <c:pt idx="48">
                        <c:v>-13.620700203848758</c:v>
                      </c:pt>
                      <c:pt idx="49">
                        <c:v>-13.620700203848758</c:v>
                      </c:pt>
                      <c:pt idx="50">
                        <c:v>-13.620700203848758</c:v>
                      </c:pt>
                      <c:pt idx="51">
                        <c:v>-13.620700203848758</c:v>
                      </c:pt>
                      <c:pt idx="52">
                        <c:v>-13.620700203848758</c:v>
                      </c:pt>
                      <c:pt idx="53">
                        <c:v>-13.620700203848758</c:v>
                      </c:pt>
                      <c:pt idx="54">
                        <c:v>-13.620700203848758</c:v>
                      </c:pt>
                      <c:pt idx="55">
                        <c:v>-13.620700203848758</c:v>
                      </c:pt>
                      <c:pt idx="56">
                        <c:v>-13.620700203848758</c:v>
                      </c:pt>
                      <c:pt idx="57">
                        <c:v>-13.620700203848758</c:v>
                      </c:pt>
                      <c:pt idx="58">
                        <c:v>-13.620700203848758</c:v>
                      </c:pt>
                      <c:pt idx="59">
                        <c:v>-13.620700203848758</c:v>
                      </c:pt>
                      <c:pt idx="60">
                        <c:v>-13.620700203848758</c:v>
                      </c:pt>
                      <c:pt idx="61">
                        <c:v>-13.620700203848758</c:v>
                      </c:pt>
                      <c:pt idx="62">
                        <c:v>-13.620700203848758</c:v>
                      </c:pt>
                      <c:pt idx="63">
                        <c:v>-13.620700203848758</c:v>
                      </c:pt>
                      <c:pt idx="64">
                        <c:v>-13.620700203848758</c:v>
                      </c:pt>
                      <c:pt idx="65">
                        <c:v>-13.620700203848758</c:v>
                      </c:pt>
                      <c:pt idx="66">
                        <c:v>-13.620700203848758</c:v>
                      </c:pt>
                      <c:pt idx="67">
                        <c:v>-13.620700203848758</c:v>
                      </c:pt>
                      <c:pt idx="68">
                        <c:v>-24.079873522015337</c:v>
                      </c:pt>
                      <c:pt idx="69">
                        <c:v>-24.079873522015337</c:v>
                      </c:pt>
                      <c:pt idx="70">
                        <c:v>-24.079873522015337</c:v>
                      </c:pt>
                      <c:pt idx="71">
                        <c:v>-24.079873522015337</c:v>
                      </c:pt>
                      <c:pt idx="72">
                        <c:v>-24.079873522015337</c:v>
                      </c:pt>
                      <c:pt idx="73">
                        <c:v>-24.079873522015337</c:v>
                      </c:pt>
                      <c:pt idx="74">
                        <c:v>-24.079873522015337</c:v>
                      </c:pt>
                      <c:pt idx="75">
                        <c:v>-24.079873522015337</c:v>
                      </c:pt>
                      <c:pt idx="76">
                        <c:v>-24.079873522015337</c:v>
                      </c:pt>
                      <c:pt idx="77">
                        <c:v>-24.079873522015337</c:v>
                      </c:pt>
                      <c:pt idx="78">
                        <c:v>-24.079873522015337</c:v>
                      </c:pt>
                      <c:pt idx="79">
                        <c:v>-24.079873522015337</c:v>
                      </c:pt>
                      <c:pt idx="80">
                        <c:v>-24.079873522015337</c:v>
                      </c:pt>
                      <c:pt idx="81">
                        <c:v>-24.079873522015337</c:v>
                      </c:pt>
                      <c:pt idx="82">
                        <c:v>-24.079873522015337</c:v>
                      </c:pt>
                      <c:pt idx="83">
                        <c:v>-24.079873522015337</c:v>
                      </c:pt>
                      <c:pt idx="84">
                        <c:v>-24.079873522015337</c:v>
                      </c:pt>
                      <c:pt idx="85">
                        <c:v>-24.079873522015337</c:v>
                      </c:pt>
                      <c:pt idx="86">
                        <c:v>-24.079873522015337</c:v>
                      </c:pt>
                      <c:pt idx="87">
                        <c:v>-24.079873522015337</c:v>
                      </c:pt>
                      <c:pt idx="88">
                        <c:v>-24.079873522015337</c:v>
                      </c:pt>
                      <c:pt idx="89">
                        <c:v>-24.079873522015337</c:v>
                      </c:pt>
                      <c:pt idx="90">
                        <c:v>-24.079873522015337</c:v>
                      </c:pt>
                      <c:pt idx="91">
                        <c:v>-24.079873522015337</c:v>
                      </c:pt>
                      <c:pt idx="92">
                        <c:v>-24.079873522015337</c:v>
                      </c:pt>
                      <c:pt idx="93">
                        <c:v>-24.079873522015337</c:v>
                      </c:pt>
                      <c:pt idx="94">
                        <c:v>-24.079873522015337</c:v>
                      </c:pt>
                      <c:pt idx="95">
                        <c:v>-24.079873522015337</c:v>
                      </c:pt>
                      <c:pt idx="96">
                        <c:v>-24.079873522015337</c:v>
                      </c:pt>
                      <c:pt idx="97">
                        <c:v>-24.079873522015337</c:v>
                      </c:pt>
                      <c:pt idx="98">
                        <c:v>-24.079873522015337</c:v>
                      </c:pt>
                      <c:pt idx="99">
                        <c:v>-24.079873522015337</c:v>
                      </c:pt>
                      <c:pt idx="100">
                        <c:v>-24.079873522015337</c:v>
                      </c:pt>
                      <c:pt idx="101">
                        <c:v>-24.079873522015337</c:v>
                      </c:pt>
                      <c:pt idx="102">
                        <c:v>-24.079873522015337</c:v>
                      </c:pt>
                      <c:pt idx="103">
                        <c:v>-24.079873522015337</c:v>
                      </c:pt>
                      <c:pt idx="104">
                        <c:v>-24.079873522015337</c:v>
                      </c:pt>
                      <c:pt idx="105">
                        <c:v>-24.079873522015337</c:v>
                      </c:pt>
                      <c:pt idx="106">
                        <c:v>-24.079873522015337</c:v>
                      </c:pt>
                      <c:pt idx="107">
                        <c:v>-24.079873522015337</c:v>
                      </c:pt>
                      <c:pt idx="108">
                        <c:v>-24.079873522015337</c:v>
                      </c:pt>
                      <c:pt idx="109">
                        <c:v>-24.079873522015337</c:v>
                      </c:pt>
                      <c:pt idx="110">
                        <c:v>-24.079873522015337</c:v>
                      </c:pt>
                      <c:pt idx="111">
                        <c:v>-24.079873522015337</c:v>
                      </c:pt>
                      <c:pt idx="112">
                        <c:v>-24.079873522015337</c:v>
                      </c:pt>
                      <c:pt idx="113">
                        <c:v>-13.821877964378032</c:v>
                      </c:pt>
                      <c:pt idx="114">
                        <c:v>-13.821877964378032</c:v>
                      </c:pt>
                      <c:pt idx="115">
                        <c:v>-13.821877964378032</c:v>
                      </c:pt>
                      <c:pt idx="116">
                        <c:v>-13.821877964378032</c:v>
                      </c:pt>
                      <c:pt idx="117">
                        <c:v>-13.821877964378032</c:v>
                      </c:pt>
                      <c:pt idx="118">
                        <c:v>-13.821877964378032</c:v>
                      </c:pt>
                      <c:pt idx="119">
                        <c:v>-13.821877964378032</c:v>
                      </c:pt>
                      <c:pt idx="120">
                        <c:v>-13.821877964378032</c:v>
                      </c:pt>
                      <c:pt idx="121">
                        <c:v>-13.821877964378032</c:v>
                      </c:pt>
                      <c:pt idx="122">
                        <c:v>-13.821877964378032</c:v>
                      </c:pt>
                      <c:pt idx="123">
                        <c:v>-13.821877964378032</c:v>
                      </c:pt>
                      <c:pt idx="124">
                        <c:v>-13.821877964378032</c:v>
                      </c:pt>
                      <c:pt idx="125">
                        <c:v>-13.821877964378032</c:v>
                      </c:pt>
                      <c:pt idx="126">
                        <c:v>-13.821877964378032</c:v>
                      </c:pt>
                      <c:pt idx="127">
                        <c:v>-13.821877964378032</c:v>
                      </c:pt>
                      <c:pt idx="128">
                        <c:v>-13.821877964378032</c:v>
                      </c:pt>
                      <c:pt idx="129">
                        <c:v>-13.821877964378032</c:v>
                      </c:pt>
                      <c:pt idx="130">
                        <c:v>-13.821877964378032</c:v>
                      </c:pt>
                      <c:pt idx="131">
                        <c:v>-13.821877964378032</c:v>
                      </c:pt>
                      <c:pt idx="132">
                        <c:v>-13.821877964378032</c:v>
                      </c:pt>
                      <c:pt idx="133">
                        <c:v>-13.821877964378032</c:v>
                      </c:pt>
                      <c:pt idx="134">
                        <c:v>-13.821877964378032</c:v>
                      </c:pt>
                      <c:pt idx="135">
                        <c:v>-13.821877964378032</c:v>
                      </c:pt>
                      <c:pt idx="136">
                        <c:v>-13.821877964378032</c:v>
                      </c:pt>
                      <c:pt idx="137">
                        <c:v>-13.821877964378032</c:v>
                      </c:pt>
                      <c:pt idx="138">
                        <c:v>-13.821877964378032</c:v>
                      </c:pt>
                      <c:pt idx="139">
                        <c:v>-13.821877964378032</c:v>
                      </c:pt>
                      <c:pt idx="140">
                        <c:v>-13.821877964378032</c:v>
                      </c:pt>
                      <c:pt idx="141">
                        <c:v>-13.821877964378032</c:v>
                      </c:pt>
                      <c:pt idx="142">
                        <c:v>-13.821877964378032</c:v>
                      </c:pt>
                      <c:pt idx="143">
                        <c:v>-13.821877964378032</c:v>
                      </c:pt>
                      <c:pt idx="144">
                        <c:v>-13.821877964378032</c:v>
                      </c:pt>
                      <c:pt idx="145">
                        <c:v>-13.821877964378032</c:v>
                      </c:pt>
                      <c:pt idx="146">
                        <c:v>-13.821877964378032</c:v>
                      </c:pt>
                      <c:pt idx="147">
                        <c:v>-13.821877964378032</c:v>
                      </c:pt>
                      <c:pt idx="148">
                        <c:v>-13.821877964378032</c:v>
                      </c:pt>
                      <c:pt idx="149">
                        <c:v>-13.821877964378032</c:v>
                      </c:pt>
                      <c:pt idx="150">
                        <c:v>-13.821877964378032</c:v>
                      </c:pt>
                      <c:pt idx="151">
                        <c:v>-13.821877964378032</c:v>
                      </c:pt>
                      <c:pt idx="152">
                        <c:v>-13.821877964378032</c:v>
                      </c:pt>
                      <c:pt idx="153">
                        <c:v>-13.821877964378032</c:v>
                      </c:pt>
                      <c:pt idx="154">
                        <c:v>-13.821877964378032</c:v>
                      </c:pt>
                      <c:pt idx="155">
                        <c:v>-13.821877964378032</c:v>
                      </c:pt>
                      <c:pt idx="156">
                        <c:v>-13.821877964378032</c:v>
                      </c:pt>
                      <c:pt idx="157">
                        <c:v>-13.821877964378032</c:v>
                      </c:pt>
                      <c:pt idx="158">
                        <c:v>0.60447538434065951</c:v>
                      </c:pt>
                      <c:pt idx="159">
                        <c:v>0.60447538434065951</c:v>
                      </c:pt>
                      <c:pt idx="160">
                        <c:v>0.60447538434065951</c:v>
                      </c:pt>
                      <c:pt idx="161">
                        <c:v>0.60447538434065951</c:v>
                      </c:pt>
                      <c:pt idx="162">
                        <c:v>0.60447538434065951</c:v>
                      </c:pt>
                      <c:pt idx="163">
                        <c:v>0.60447538434065951</c:v>
                      </c:pt>
                      <c:pt idx="164">
                        <c:v>0.60447538434065951</c:v>
                      </c:pt>
                      <c:pt idx="165">
                        <c:v>0.60447538434065951</c:v>
                      </c:pt>
                      <c:pt idx="166">
                        <c:v>0.60447538434065951</c:v>
                      </c:pt>
                      <c:pt idx="167">
                        <c:v>0.60447538434065951</c:v>
                      </c:pt>
                      <c:pt idx="168">
                        <c:v>0.60447538434065951</c:v>
                      </c:pt>
                      <c:pt idx="169">
                        <c:v>0.60447538434065951</c:v>
                      </c:pt>
                      <c:pt idx="170">
                        <c:v>0.60447538434065951</c:v>
                      </c:pt>
                      <c:pt idx="171">
                        <c:v>0.60447538434065951</c:v>
                      </c:pt>
                      <c:pt idx="172">
                        <c:v>0.60447538434065951</c:v>
                      </c:pt>
                      <c:pt idx="173">
                        <c:v>0.60447538434065951</c:v>
                      </c:pt>
                      <c:pt idx="174">
                        <c:v>0.60447538434065951</c:v>
                      </c:pt>
                      <c:pt idx="175">
                        <c:v>0.60447538434065951</c:v>
                      </c:pt>
                      <c:pt idx="176">
                        <c:v>0.60447538434065951</c:v>
                      </c:pt>
                      <c:pt idx="177">
                        <c:v>0.60447538434065951</c:v>
                      </c:pt>
                      <c:pt idx="178">
                        <c:v>0.60447538434065951</c:v>
                      </c:pt>
                      <c:pt idx="179">
                        <c:v>0.60447538434065951</c:v>
                      </c:pt>
                      <c:pt idx="180">
                        <c:v>0.60447538434065951</c:v>
                      </c:pt>
                      <c:pt idx="181">
                        <c:v>0.60447538434065951</c:v>
                      </c:pt>
                      <c:pt idx="182">
                        <c:v>0.60447538434065951</c:v>
                      </c:pt>
                      <c:pt idx="183">
                        <c:v>0.60447538434065951</c:v>
                      </c:pt>
                      <c:pt idx="184">
                        <c:v>0.60447538434065951</c:v>
                      </c:pt>
                      <c:pt idx="185">
                        <c:v>0.60447538434065951</c:v>
                      </c:pt>
                      <c:pt idx="186">
                        <c:v>0.60447538434065951</c:v>
                      </c:pt>
                      <c:pt idx="187">
                        <c:v>0.60447538434065951</c:v>
                      </c:pt>
                      <c:pt idx="188">
                        <c:v>0.60447538434065951</c:v>
                      </c:pt>
                      <c:pt idx="189">
                        <c:v>0.60447538434065951</c:v>
                      </c:pt>
                      <c:pt idx="190">
                        <c:v>0.60447538434065951</c:v>
                      </c:pt>
                      <c:pt idx="191">
                        <c:v>0.60447538434065951</c:v>
                      </c:pt>
                      <c:pt idx="192">
                        <c:v>0.60447538434065951</c:v>
                      </c:pt>
                      <c:pt idx="193">
                        <c:v>0.60447538434065951</c:v>
                      </c:pt>
                      <c:pt idx="194">
                        <c:v>0.60447538434065951</c:v>
                      </c:pt>
                      <c:pt idx="195">
                        <c:v>0.60447538434065951</c:v>
                      </c:pt>
                      <c:pt idx="196">
                        <c:v>0.60447538434065951</c:v>
                      </c:pt>
                      <c:pt idx="197">
                        <c:v>0.60447538434065951</c:v>
                      </c:pt>
                      <c:pt idx="198">
                        <c:v>0.60447538434065951</c:v>
                      </c:pt>
                      <c:pt idx="199">
                        <c:v>0.60447538434065951</c:v>
                      </c:pt>
                      <c:pt idx="200">
                        <c:v>0.60447538434065951</c:v>
                      </c:pt>
                      <c:pt idx="201">
                        <c:v>0.60447538434065951</c:v>
                      </c:pt>
                      <c:pt idx="202">
                        <c:v>0.60447538434065951</c:v>
                      </c:pt>
                      <c:pt idx="203">
                        <c:v>-12.061614417608718</c:v>
                      </c:pt>
                      <c:pt idx="204">
                        <c:v>-12.061614417608718</c:v>
                      </c:pt>
                      <c:pt idx="205">
                        <c:v>-12.061614417608718</c:v>
                      </c:pt>
                      <c:pt idx="206">
                        <c:v>-12.061614417608718</c:v>
                      </c:pt>
                      <c:pt idx="207">
                        <c:v>-12.061614417608718</c:v>
                      </c:pt>
                      <c:pt idx="208">
                        <c:v>-12.061614417608718</c:v>
                      </c:pt>
                      <c:pt idx="209">
                        <c:v>-12.061614417608718</c:v>
                      </c:pt>
                      <c:pt idx="210">
                        <c:v>-12.061614417608718</c:v>
                      </c:pt>
                      <c:pt idx="211">
                        <c:v>-12.061614417608718</c:v>
                      </c:pt>
                      <c:pt idx="212">
                        <c:v>-12.061614417608718</c:v>
                      </c:pt>
                      <c:pt idx="213">
                        <c:v>-12.061614417608718</c:v>
                      </c:pt>
                      <c:pt idx="214">
                        <c:v>-12.061614417608718</c:v>
                      </c:pt>
                      <c:pt idx="215">
                        <c:v>-12.061614417608718</c:v>
                      </c:pt>
                      <c:pt idx="216">
                        <c:v>-12.061614417608718</c:v>
                      </c:pt>
                      <c:pt idx="217">
                        <c:v>-12.061614417608718</c:v>
                      </c:pt>
                      <c:pt idx="218">
                        <c:v>-12.061614417608718</c:v>
                      </c:pt>
                      <c:pt idx="219">
                        <c:v>-12.061614417608718</c:v>
                      </c:pt>
                      <c:pt idx="220">
                        <c:v>-12.061614417608718</c:v>
                      </c:pt>
                      <c:pt idx="221">
                        <c:v>-12.061614417608718</c:v>
                      </c:pt>
                      <c:pt idx="222">
                        <c:v>-12.061614417608718</c:v>
                      </c:pt>
                      <c:pt idx="223">
                        <c:v>-12.061614417608718</c:v>
                      </c:pt>
                      <c:pt idx="224">
                        <c:v>-12.061614417608718</c:v>
                      </c:pt>
                      <c:pt idx="225">
                        <c:v>-12.061614417608718</c:v>
                      </c:pt>
                      <c:pt idx="226">
                        <c:v>-12.061614417608718</c:v>
                      </c:pt>
                      <c:pt idx="227">
                        <c:v>-12.061614417608718</c:v>
                      </c:pt>
                      <c:pt idx="228">
                        <c:v>-12.061614417608718</c:v>
                      </c:pt>
                      <c:pt idx="229">
                        <c:v>-12.061614417608718</c:v>
                      </c:pt>
                      <c:pt idx="230">
                        <c:v>-12.061614417608718</c:v>
                      </c:pt>
                      <c:pt idx="231">
                        <c:v>-12.061614417608718</c:v>
                      </c:pt>
                      <c:pt idx="232">
                        <c:v>-12.061614417608718</c:v>
                      </c:pt>
                      <c:pt idx="233">
                        <c:v>-12.061614417608718</c:v>
                      </c:pt>
                      <c:pt idx="234">
                        <c:v>-12.061614417608718</c:v>
                      </c:pt>
                      <c:pt idx="235">
                        <c:v>-12.061614417608718</c:v>
                      </c:pt>
                      <c:pt idx="236">
                        <c:v>-12.061614417608718</c:v>
                      </c:pt>
                      <c:pt idx="237">
                        <c:v>-12.061614417608718</c:v>
                      </c:pt>
                      <c:pt idx="238">
                        <c:v>-12.061614417608718</c:v>
                      </c:pt>
                      <c:pt idx="239">
                        <c:v>-12.061614417608718</c:v>
                      </c:pt>
                      <c:pt idx="240">
                        <c:v>-12.061614417608718</c:v>
                      </c:pt>
                      <c:pt idx="241">
                        <c:v>-12.061614417608718</c:v>
                      </c:pt>
                      <c:pt idx="242">
                        <c:v>-12.061614417608718</c:v>
                      </c:pt>
                      <c:pt idx="243">
                        <c:v>-12.061614417608718</c:v>
                      </c:pt>
                      <c:pt idx="244">
                        <c:v>-12.061614417608718</c:v>
                      </c:pt>
                      <c:pt idx="245">
                        <c:v>-12.061614417608718</c:v>
                      </c:pt>
                      <c:pt idx="246">
                        <c:v>-12.061614417608718</c:v>
                      </c:pt>
                      <c:pt idx="247">
                        <c:v>-12.061614417608718</c:v>
                      </c:pt>
                      <c:pt idx="248">
                        <c:v>-23.930875189560165</c:v>
                      </c:pt>
                      <c:pt idx="249">
                        <c:v>-23.930875189560165</c:v>
                      </c:pt>
                      <c:pt idx="250">
                        <c:v>-23.930875189560165</c:v>
                      </c:pt>
                      <c:pt idx="251">
                        <c:v>-23.930875189560165</c:v>
                      </c:pt>
                      <c:pt idx="252">
                        <c:v>-23.930875189560165</c:v>
                      </c:pt>
                      <c:pt idx="253">
                        <c:v>-23.930875189560165</c:v>
                      </c:pt>
                      <c:pt idx="254">
                        <c:v>-23.930875189560165</c:v>
                      </c:pt>
                      <c:pt idx="255">
                        <c:v>-23.930875189560165</c:v>
                      </c:pt>
                      <c:pt idx="256">
                        <c:v>-23.930875189560165</c:v>
                      </c:pt>
                      <c:pt idx="257">
                        <c:v>-23.930875189560165</c:v>
                      </c:pt>
                      <c:pt idx="258">
                        <c:v>-23.930875189560165</c:v>
                      </c:pt>
                      <c:pt idx="259">
                        <c:v>-23.930875189560165</c:v>
                      </c:pt>
                      <c:pt idx="260">
                        <c:v>-23.930875189560165</c:v>
                      </c:pt>
                      <c:pt idx="261">
                        <c:v>-23.930875189560165</c:v>
                      </c:pt>
                      <c:pt idx="262">
                        <c:v>-23.930875189560165</c:v>
                      </c:pt>
                      <c:pt idx="263">
                        <c:v>-23.930875189560165</c:v>
                      </c:pt>
                      <c:pt idx="264">
                        <c:v>-23.930875189560165</c:v>
                      </c:pt>
                      <c:pt idx="265">
                        <c:v>-23.930875189560165</c:v>
                      </c:pt>
                      <c:pt idx="266">
                        <c:v>-23.930875189560165</c:v>
                      </c:pt>
                      <c:pt idx="267">
                        <c:v>-23.930875189560165</c:v>
                      </c:pt>
                      <c:pt idx="268">
                        <c:v>-23.930875189560165</c:v>
                      </c:pt>
                      <c:pt idx="269">
                        <c:v>-23.930875189560165</c:v>
                      </c:pt>
                      <c:pt idx="270">
                        <c:v>-23.930875189560165</c:v>
                      </c:pt>
                      <c:pt idx="271">
                        <c:v>-23.930875189560165</c:v>
                      </c:pt>
                      <c:pt idx="272">
                        <c:v>-23.930875189560165</c:v>
                      </c:pt>
                      <c:pt idx="273">
                        <c:v>-23.930875189560165</c:v>
                      </c:pt>
                      <c:pt idx="274">
                        <c:v>-23.930875189560165</c:v>
                      </c:pt>
                      <c:pt idx="275">
                        <c:v>-23.930875189560165</c:v>
                      </c:pt>
                      <c:pt idx="276">
                        <c:v>-23.930875189560165</c:v>
                      </c:pt>
                      <c:pt idx="277">
                        <c:v>-23.930875189560165</c:v>
                      </c:pt>
                      <c:pt idx="278">
                        <c:v>-23.930875189560165</c:v>
                      </c:pt>
                      <c:pt idx="279">
                        <c:v>-23.930875189560165</c:v>
                      </c:pt>
                      <c:pt idx="280">
                        <c:v>-23.930875189560165</c:v>
                      </c:pt>
                      <c:pt idx="281">
                        <c:v>-23.930875189560165</c:v>
                      </c:pt>
                      <c:pt idx="282">
                        <c:v>-23.930875189560165</c:v>
                      </c:pt>
                      <c:pt idx="283">
                        <c:v>-23.930875189560165</c:v>
                      </c:pt>
                      <c:pt idx="284">
                        <c:v>-23.930875189560165</c:v>
                      </c:pt>
                      <c:pt idx="285">
                        <c:v>-23.930875189560165</c:v>
                      </c:pt>
                      <c:pt idx="286">
                        <c:v>-23.930875189560165</c:v>
                      </c:pt>
                      <c:pt idx="287">
                        <c:v>-23.930875189560165</c:v>
                      </c:pt>
                      <c:pt idx="288">
                        <c:v>-23.930875189560165</c:v>
                      </c:pt>
                      <c:pt idx="289">
                        <c:v>-23.930875189560165</c:v>
                      </c:pt>
                      <c:pt idx="290">
                        <c:v>-23.930875189560165</c:v>
                      </c:pt>
                      <c:pt idx="291">
                        <c:v>-23.930875189560165</c:v>
                      </c:pt>
                      <c:pt idx="292">
                        <c:v>-23.930875189560165</c:v>
                      </c:pt>
                      <c:pt idx="293">
                        <c:v>-12.000232739529496</c:v>
                      </c:pt>
                      <c:pt idx="294">
                        <c:v>-12.000232739529496</c:v>
                      </c:pt>
                      <c:pt idx="295">
                        <c:v>-12.000232739529496</c:v>
                      </c:pt>
                      <c:pt idx="296">
                        <c:v>-12.000232739529496</c:v>
                      </c:pt>
                      <c:pt idx="297">
                        <c:v>-12.000232739529496</c:v>
                      </c:pt>
                      <c:pt idx="298">
                        <c:v>-12.000232739529496</c:v>
                      </c:pt>
                      <c:pt idx="299">
                        <c:v>-12.000232739529496</c:v>
                      </c:pt>
                      <c:pt idx="300">
                        <c:v>-12.000232739529496</c:v>
                      </c:pt>
                      <c:pt idx="301">
                        <c:v>-12.000232739529496</c:v>
                      </c:pt>
                      <c:pt idx="302">
                        <c:v>-12.000232739529496</c:v>
                      </c:pt>
                      <c:pt idx="303">
                        <c:v>-12.000232739529496</c:v>
                      </c:pt>
                      <c:pt idx="304">
                        <c:v>-12.000232739529496</c:v>
                      </c:pt>
                      <c:pt idx="305">
                        <c:v>-12.000232739529496</c:v>
                      </c:pt>
                      <c:pt idx="306">
                        <c:v>-12.000232739529496</c:v>
                      </c:pt>
                      <c:pt idx="307">
                        <c:v>-12.000232739529496</c:v>
                      </c:pt>
                      <c:pt idx="308">
                        <c:v>-12.000232739529496</c:v>
                      </c:pt>
                      <c:pt idx="309">
                        <c:v>-12.000232739529496</c:v>
                      </c:pt>
                      <c:pt idx="310">
                        <c:v>-12.000232739529496</c:v>
                      </c:pt>
                      <c:pt idx="311">
                        <c:v>-12.000232739529496</c:v>
                      </c:pt>
                      <c:pt idx="312">
                        <c:v>-12.000232739529496</c:v>
                      </c:pt>
                      <c:pt idx="313">
                        <c:v>-12.000232739529496</c:v>
                      </c:pt>
                      <c:pt idx="314">
                        <c:v>-12.000232739529496</c:v>
                      </c:pt>
                      <c:pt idx="315">
                        <c:v>-12.000232739529496</c:v>
                      </c:pt>
                      <c:pt idx="316">
                        <c:v>-12.000232739529496</c:v>
                      </c:pt>
                      <c:pt idx="317">
                        <c:v>-12.000232739529496</c:v>
                      </c:pt>
                      <c:pt idx="318">
                        <c:v>-12.000232739529496</c:v>
                      </c:pt>
                      <c:pt idx="319">
                        <c:v>-12.000232739529496</c:v>
                      </c:pt>
                      <c:pt idx="320">
                        <c:v>-12.000232739529496</c:v>
                      </c:pt>
                      <c:pt idx="321">
                        <c:v>-12.000232739529496</c:v>
                      </c:pt>
                      <c:pt idx="322">
                        <c:v>-12.000232739529496</c:v>
                      </c:pt>
                      <c:pt idx="323">
                        <c:v>-12.000232739529496</c:v>
                      </c:pt>
                      <c:pt idx="324">
                        <c:v>-12.000232739529496</c:v>
                      </c:pt>
                      <c:pt idx="325">
                        <c:v>-12.000232739529496</c:v>
                      </c:pt>
                      <c:pt idx="326">
                        <c:v>-12.000232739529496</c:v>
                      </c:pt>
                      <c:pt idx="327">
                        <c:v>-12.000232739529496</c:v>
                      </c:pt>
                      <c:pt idx="328">
                        <c:v>-12.000232739529496</c:v>
                      </c:pt>
                      <c:pt idx="329">
                        <c:v>-12.000232739529496</c:v>
                      </c:pt>
                      <c:pt idx="330">
                        <c:v>-12.000232739529496</c:v>
                      </c:pt>
                      <c:pt idx="331">
                        <c:v>-12.000232739529496</c:v>
                      </c:pt>
                      <c:pt idx="332">
                        <c:v>-12.000232739529496</c:v>
                      </c:pt>
                      <c:pt idx="333">
                        <c:v>-12.000232739529496</c:v>
                      </c:pt>
                      <c:pt idx="334">
                        <c:v>-12.000232739529496</c:v>
                      </c:pt>
                      <c:pt idx="335">
                        <c:v>-12.000232739529496</c:v>
                      </c:pt>
                      <c:pt idx="336">
                        <c:v>-12.000232739529496</c:v>
                      </c:pt>
                      <c:pt idx="337">
                        <c:v>-12.000232739529496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72-450E-96FC-CDC5E9B67FE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Chart_Data!$AJ$3</c15:sqref>
                        </c15:formulaRef>
                      </c:ext>
                    </c:extLst>
                    <c:strCache>
                      <c:ptCount val="1"/>
                      <c:pt idx="0">
                        <c:v>Operational Energy (kWh/year) Variation - Sustainable Friendly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Chart_Data!$AJ$4:$AJ$363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1183837.4474965436</c:v>
                      </c:pt>
                      <c:pt idx="1">
                        <c:v>1183837.4474965436</c:v>
                      </c:pt>
                      <c:pt idx="2">
                        <c:v>1183837.4474965436</c:v>
                      </c:pt>
                      <c:pt idx="3">
                        <c:v>1183837.4474965436</c:v>
                      </c:pt>
                      <c:pt idx="4">
                        <c:v>1183837.4474965436</c:v>
                      </c:pt>
                      <c:pt idx="5">
                        <c:v>1183837.4474965436</c:v>
                      </c:pt>
                      <c:pt idx="6">
                        <c:v>1183837.4474965436</c:v>
                      </c:pt>
                      <c:pt idx="7">
                        <c:v>1183837.4474965436</c:v>
                      </c:pt>
                      <c:pt idx="8">
                        <c:v>1183837.4474965436</c:v>
                      </c:pt>
                      <c:pt idx="9">
                        <c:v>1183837.4474965436</c:v>
                      </c:pt>
                      <c:pt idx="10">
                        <c:v>1183837.4474965436</c:v>
                      </c:pt>
                      <c:pt idx="11">
                        <c:v>1183837.4474965436</c:v>
                      </c:pt>
                      <c:pt idx="12">
                        <c:v>1183837.4474965436</c:v>
                      </c:pt>
                      <c:pt idx="13">
                        <c:v>1183837.4474965436</c:v>
                      </c:pt>
                      <c:pt idx="14">
                        <c:v>1183837.4474965436</c:v>
                      </c:pt>
                      <c:pt idx="15">
                        <c:v>1183837.4474965436</c:v>
                      </c:pt>
                      <c:pt idx="16">
                        <c:v>1183837.4474965436</c:v>
                      </c:pt>
                      <c:pt idx="17">
                        <c:v>1183837.4474965436</c:v>
                      </c:pt>
                      <c:pt idx="18">
                        <c:v>1183837.4474965436</c:v>
                      </c:pt>
                      <c:pt idx="19">
                        <c:v>1183837.4474965436</c:v>
                      </c:pt>
                      <c:pt idx="20">
                        <c:v>1183837.4474965436</c:v>
                      </c:pt>
                      <c:pt idx="21">
                        <c:v>1183837.4474965436</c:v>
                      </c:pt>
                      <c:pt idx="22">
                        <c:v>1183837.4474965436</c:v>
                      </c:pt>
                      <c:pt idx="23">
                        <c:v>1345084.3971209433</c:v>
                      </c:pt>
                      <c:pt idx="24">
                        <c:v>1345084.3971209433</c:v>
                      </c:pt>
                      <c:pt idx="25">
                        <c:v>1345084.3971209433</c:v>
                      </c:pt>
                      <c:pt idx="26">
                        <c:v>1345084.3971209433</c:v>
                      </c:pt>
                      <c:pt idx="27">
                        <c:v>1345084.3971209433</c:v>
                      </c:pt>
                      <c:pt idx="28">
                        <c:v>1345084.3971209433</c:v>
                      </c:pt>
                      <c:pt idx="29">
                        <c:v>1345084.3971209433</c:v>
                      </c:pt>
                      <c:pt idx="30">
                        <c:v>1345084.3971209433</c:v>
                      </c:pt>
                      <c:pt idx="31">
                        <c:v>1345084.3971209433</c:v>
                      </c:pt>
                      <c:pt idx="32">
                        <c:v>1345084.3971209433</c:v>
                      </c:pt>
                      <c:pt idx="33">
                        <c:v>1345084.3971209433</c:v>
                      </c:pt>
                      <c:pt idx="34">
                        <c:v>1345084.3971209433</c:v>
                      </c:pt>
                      <c:pt idx="35">
                        <c:v>1345084.3971209433</c:v>
                      </c:pt>
                      <c:pt idx="36">
                        <c:v>1345084.3971209433</c:v>
                      </c:pt>
                      <c:pt idx="37">
                        <c:v>1345084.3971209433</c:v>
                      </c:pt>
                      <c:pt idx="38">
                        <c:v>1345084.3971209433</c:v>
                      </c:pt>
                      <c:pt idx="39">
                        <c:v>1345084.3971209433</c:v>
                      </c:pt>
                      <c:pt idx="40">
                        <c:v>1345084.3971209433</c:v>
                      </c:pt>
                      <c:pt idx="41">
                        <c:v>1345084.3971209433</c:v>
                      </c:pt>
                      <c:pt idx="42">
                        <c:v>1345084.3971209433</c:v>
                      </c:pt>
                      <c:pt idx="43">
                        <c:v>1345084.3971209433</c:v>
                      </c:pt>
                      <c:pt idx="44">
                        <c:v>1345084.3971209433</c:v>
                      </c:pt>
                      <c:pt idx="45">
                        <c:v>1345084.3971209433</c:v>
                      </c:pt>
                      <c:pt idx="46">
                        <c:v>1345084.3971209433</c:v>
                      </c:pt>
                      <c:pt idx="47">
                        <c:v>1345084.3971209433</c:v>
                      </c:pt>
                      <c:pt idx="48">
                        <c:v>1345084.3971209433</c:v>
                      </c:pt>
                      <c:pt idx="49">
                        <c:v>1345084.3971209433</c:v>
                      </c:pt>
                      <c:pt idx="50">
                        <c:v>1345084.3971209433</c:v>
                      </c:pt>
                      <c:pt idx="51">
                        <c:v>1345084.3971209433</c:v>
                      </c:pt>
                      <c:pt idx="52">
                        <c:v>1345084.3971209433</c:v>
                      </c:pt>
                      <c:pt idx="53">
                        <c:v>1345084.3971209433</c:v>
                      </c:pt>
                      <c:pt idx="54">
                        <c:v>1345084.3971209433</c:v>
                      </c:pt>
                      <c:pt idx="55">
                        <c:v>1345084.3971209433</c:v>
                      </c:pt>
                      <c:pt idx="56">
                        <c:v>1345084.3971209433</c:v>
                      </c:pt>
                      <c:pt idx="57">
                        <c:v>1345084.3971209433</c:v>
                      </c:pt>
                      <c:pt idx="58">
                        <c:v>1345084.3971209433</c:v>
                      </c:pt>
                      <c:pt idx="59">
                        <c:v>1345084.3971209433</c:v>
                      </c:pt>
                      <c:pt idx="60">
                        <c:v>1345084.3971209433</c:v>
                      </c:pt>
                      <c:pt idx="61">
                        <c:v>1345084.3971209433</c:v>
                      </c:pt>
                      <c:pt idx="62">
                        <c:v>1345084.3971209433</c:v>
                      </c:pt>
                      <c:pt idx="63">
                        <c:v>1345084.3971209433</c:v>
                      </c:pt>
                      <c:pt idx="64">
                        <c:v>1345084.3971209433</c:v>
                      </c:pt>
                      <c:pt idx="65">
                        <c:v>1345084.3971209433</c:v>
                      </c:pt>
                      <c:pt idx="66">
                        <c:v>1345084.3971209433</c:v>
                      </c:pt>
                      <c:pt idx="67">
                        <c:v>1345084.3971209433</c:v>
                      </c:pt>
                      <c:pt idx="68">
                        <c:v>1468904.0075599661</c:v>
                      </c:pt>
                      <c:pt idx="69">
                        <c:v>1468904.0075599661</c:v>
                      </c:pt>
                      <c:pt idx="70">
                        <c:v>1468904.0075599661</c:v>
                      </c:pt>
                      <c:pt idx="71">
                        <c:v>1468904.0075599661</c:v>
                      </c:pt>
                      <c:pt idx="72">
                        <c:v>1468904.0075599661</c:v>
                      </c:pt>
                      <c:pt idx="73">
                        <c:v>1468904.0075599661</c:v>
                      </c:pt>
                      <c:pt idx="74">
                        <c:v>1468904.0075599661</c:v>
                      </c:pt>
                      <c:pt idx="75">
                        <c:v>1468904.0075599661</c:v>
                      </c:pt>
                      <c:pt idx="76">
                        <c:v>1468904.0075599661</c:v>
                      </c:pt>
                      <c:pt idx="77">
                        <c:v>1468904.0075599661</c:v>
                      </c:pt>
                      <c:pt idx="78">
                        <c:v>1468904.0075599661</c:v>
                      </c:pt>
                      <c:pt idx="79">
                        <c:v>1468904.0075599661</c:v>
                      </c:pt>
                      <c:pt idx="80">
                        <c:v>1468904.0075599661</c:v>
                      </c:pt>
                      <c:pt idx="81">
                        <c:v>1468904.0075599661</c:v>
                      </c:pt>
                      <c:pt idx="82">
                        <c:v>1468904.0075599661</c:v>
                      </c:pt>
                      <c:pt idx="83">
                        <c:v>1468904.0075599661</c:v>
                      </c:pt>
                      <c:pt idx="84">
                        <c:v>1468904.0075599661</c:v>
                      </c:pt>
                      <c:pt idx="85">
                        <c:v>1468904.0075599661</c:v>
                      </c:pt>
                      <c:pt idx="86">
                        <c:v>1468904.0075599661</c:v>
                      </c:pt>
                      <c:pt idx="87">
                        <c:v>1468904.0075599661</c:v>
                      </c:pt>
                      <c:pt idx="88">
                        <c:v>1468904.0075599661</c:v>
                      </c:pt>
                      <c:pt idx="89">
                        <c:v>1468904.0075599661</c:v>
                      </c:pt>
                      <c:pt idx="90">
                        <c:v>1468904.0075599661</c:v>
                      </c:pt>
                      <c:pt idx="91">
                        <c:v>1468904.0075599661</c:v>
                      </c:pt>
                      <c:pt idx="92">
                        <c:v>1468904.0075599661</c:v>
                      </c:pt>
                      <c:pt idx="93">
                        <c:v>1468904.0075599661</c:v>
                      </c:pt>
                      <c:pt idx="94">
                        <c:v>1468904.0075599661</c:v>
                      </c:pt>
                      <c:pt idx="95">
                        <c:v>1468904.0075599661</c:v>
                      </c:pt>
                      <c:pt idx="96">
                        <c:v>1468904.0075599661</c:v>
                      </c:pt>
                      <c:pt idx="97">
                        <c:v>1468904.0075599661</c:v>
                      </c:pt>
                      <c:pt idx="98">
                        <c:v>1468904.0075599661</c:v>
                      </c:pt>
                      <c:pt idx="99">
                        <c:v>1468904.0075599661</c:v>
                      </c:pt>
                      <c:pt idx="100">
                        <c:v>1468904.0075599661</c:v>
                      </c:pt>
                      <c:pt idx="101">
                        <c:v>1468904.0075599661</c:v>
                      </c:pt>
                      <c:pt idx="102">
                        <c:v>1468904.0075599661</c:v>
                      </c:pt>
                      <c:pt idx="103">
                        <c:v>1468904.0075599661</c:v>
                      </c:pt>
                      <c:pt idx="104">
                        <c:v>1468904.0075599661</c:v>
                      </c:pt>
                      <c:pt idx="105">
                        <c:v>1468904.0075599661</c:v>
                      </c:pt>
                      <c:pt idx="106">
                        <c:v>1468904.0075599661</c:v>
                      </c:pt>
                      <c:pt idx="107">
                        <c:v>1468904.0075599661</c:v>
                      </c:pt>
                      <c:pt idx="108">
                        <c:v>1468904.0075599661</c:v>
                      </c:pt>
                      <c:pt idx="109">
                        <c:v>1468904.0075599661</c:v>
                      </c:pt>
                      <c:pt idx="110">
                        <c:v>1468904.0075599661</c:v>
                      </c:pt>
                      <c:pt idx="111">
                        <c:v>1468904.0075599661</c:v>
                      </c:pt>
                      <c:pt idx="112">
                        <c:v>1468904.0075599661</c:v>
                      </c:pt>
                      <c:pt idx="113">
                        <c:v>1347466.0147861238</c:v>
                      </c:pt>
                      <c:pt idx="114">
                        <c:v>1347466.0147861238</c:v>
                      </c:pt>
                      <c:pt idx="115">
                        <c:v>1347466.0147861238</c:v>
                      </c:pt>
                      <c:pt idx="116">
                        <c:v>1347466.0147861238</c:v>
                      </c:pt>
                      <c:pt idx="117">
                        <c:v>1347466.0147861238</c:v>
                      </c:pt>
                      <c:pt idx="118">
                        <c:v>1347466.0147861238</c:v>
                      </c:pt>
                      <c:pt idx="119">
                        <c:v>1347466.0147861238</c:v>
                      </c:pt>
                      <c:pt idx="120">
                        <c:v>1347466.0147861238</c:v>
                      </c:pt>
                      <c:pt idx="121">
                        <c:v>1347466.0147861238</c:v>
                      </c:pt>
                      <c:pt idx="122">
                        <c:v>1347466.0147861238</c:v>
                      </c:pt>
                      <c:pt idx="123">
                        <c:v>1347466.0147861238</c:v>
                      </c:pt>
                      <c:pt idx="124">
                        <c:v>1347466.0147861238</c:v>
                      </c:pt>
                      <c:pt idx="125">
                        <c:v>1347466.0147861238</c:v>
                      </c:pt>
                      <c:pt idx="126">
                        <c:v>1347466.0147861238</c:v>
                      </c:pt>
                      <c:pt idx="127">
                        <c:v>1347466.0147861238</c:v>
                      </c:pt>
                      <c:pt idx="128">
                        <c:v>1347466.0147861238</c:v>
                      </c:pt>
                      <c:pt idx="129">
                        <c:v>1347466.0147861238</c:v>
                      </c:pt>
                      <c:pt idx="130">
                        <c:v>1347466.0147861238</c:v>
                      </c:pt>
                      <c:pt idx="131">
                        <c:v>1347466.0147861238</c:v>
                      </c:pt>
                      <c:pt idx="132">
                        <c:v>1347466.0147861238</c:v>
                      </c:pt>
                      <c:pt idx="133">
                        <c:v>1347466.0147861238</c:v>
                      </c:pt>
                      <c:pt idx="134">
                        <c:v>1347466.0147861238</c:v>
                      </c:pt>
                      <c:pt idx="135">
                        <c:v>1347466.0147861238</c:v>
                      </c:pt>
                      <c:pt idx="136">
                        <c:v>1347466.0147861238</c:v>
                      </c:pt>
                      <c:pt idx="137">
                        <c:v>1347466.0147861238</c:v>
                      </c:pt>
                      <c:pt idx="138">
                        <c:v>1347466.0147861238</c:v>
                      </c:pt>
                      <c:pt idx="139">
                        <c:v>1347466.0147861238</c:v>
                      </c:pt>
                      <c:pt idx="140">
                        <c:v>1347466.0147861238</c:v>
                      </c:pt>
                      <c:pt idx="141">
                        <c:v>1347466.0147861238</c:v>
                      </c:pt>
                      <c:pt idx="142">
                        <c:v>1347466.0147861238</c:v>
                      </c:pt>
                      <c:pt idx="143">
                        <c:v>1347466.0147861238</c:v>
                      </c:pt>
                      <c:pt idx="144">
                        <c:v>1347466.0147861238</c:v>
                      </c:pt>
                      <c:pt idx="145">
                        <c:v>1347466.0147861238</c:v>
                      </c:pt>
                      <c:pt idx="146">
                        <c:v>1347466.0147861238</c:v>
                      </c:pt>
                      <c:pt idx="147">
                        <c:v>1347466.0147861238</c:v>
                      </c:pt>
                      <c:pt idx="148">
                        <c:v>1347466.0147861238</c:v>
                      </c:pt>
                      <c:pt idx="149">
                        <c:v>1347466.0147861238</c:v>
                      </c:pt>
                      <c:pt idx="150">
                        <c:v>1347466.0147861238</c:v>
                      </c:pt>
                      <c:pt idx="151">
                        <c:v>1347466.0147861238</c:v>
                      </c:pt>
                      <c:pt idx="152">
                        <c:v>1347466.0147861238</c:v>
                      </c:pt>
                      <c:pt idx="153">
                        <c:v>1347466.0147861238</c:v>
                      </c:pt>
                      <c:pt idx="154">
                        <c:v>1347466.0147861238</c:v>
                      </c:pt>
                      <c:pt idx="155">
                        <c:v>1347466.0147861238</c:v>
                      </c:pt>
                      <c:pt idx="156">
                        <c:v>1347466.0147861238</c:v>
                      </c:pt>
                      <c:pt idx="157">
                        <c:v>1347466.0147861238</c:v>
                      </c:pt>
                      <c:pt idx="158">
                        <c:v>1176681.4415358203</c:v>
                      </c:pt>
                      <c:pt idx="159">
                        <c:v>1176681.4415358203</c:v>
                      </c:pt>
                      <c:pt idx="160">
                        <c:v>1176681.4415358203</c:v>
                      </c:pt>
                      <c:pt idx="161">
                        <c:v>1176681.4415358203</c:v>
                      </c:pt>
                      <c:pt idx="162">
                        <c:v>1176681.4415358203</c:v>
                      </c:pt>
                      <c:pt idx="163">
                        <c:v>1176681.4415358203</c:v>
                      </c:pt>
                      <c:pt idx="164">
                        <c:v>1176681.4415358203</c:v>
                      </c:pt>
                      <c:pt idx="165">
                        <c:v>1176681.4415358203</c:v>
                      </c:pt>
                      <c:pt idx="166">
                        <c:v>1176681.4415358203</c:v>
                      </c:pt>
                      <c:pt idx="167">
                        <c:v>1176681.4415358203</c:v>
                      </c:pt>
                      <c:pt idx="168">
                        <c:v>1176681.4415358203</c:v>
                      </c:pt>
                      <c:pt idx="169">
                        <c:v>1176681.4415358203</c:v>
                      </c:pt>
                      <c:pt idx="170">
                        <c:v>1176681.4415358203</c:v>
                      </c:pt>
                      <c:pt idx="171">
                        <c:v>1176681.4415358203</c:v>
                      </c:pt>
                      <c:pt idx="172">
                        <c:v>1176681.4415358203</c:v>
                      </c:pt>
                      <c:pt idx="173">
                        <c:v>1176681.4415358203</c:v>
                      </c:pt>
                      <c:pt idx="174">
                        <c:v>1176681.4415358203</c:v>
                      </c:pt>
                      <c:pt idx="175">
                        <c:v>1176681.4415358203</c:v>
                      </c:pt>
                      <c:pt idx="176">
                        <c:v>1176681.4415358203</c:v>
                      </c:pt>
                      <c:pt idx="177">
                        <c:v>1176681.4415358203</c:v>
                      </c:pt>
                      <c:pt idx="178">
                        <c:v>1176681.4415358203</c:v>
                      </c:pt>
                      <c:pt idx="179">
                        <c:v>1176681.4415358203</c:v>
                      </c:pt>
                      <c:pt idx="180">
                        <c:v>1176681.4415358203</c:v>
                      </c:pt>
                      <c:pt idx="181">
                        <c:v>1176681.4415358203</c:v>
                      </c:pt>
                      <c:pt idx="182">
                        <c:v>1176681.4415358203</c:v>
                      </c:pt>
                      <c:pt idx="183">
                        <c:v>1176681.4415358203</c:v>
                      </c:pt>
                      <c:pt idx="184">
                        <c:v>1176681.4415358203</c:v>
                      </c:pt>
                      <c:pt idx="185">
                        <c:v>1176681.4415358203</c:v>
                      </c:pt>
                      <c:pt idx="186">
                        <c:v>1176681.4415358203</c:v>
                      </c:pt>
                      <c:pt idx="187">
                        <c:v>1176681.4415358203</c:v>
                      </c:pt>
                      <c:pt idx="188">
                        <c:v>1176681.4415358203</c:v>
                      </c:pt>
                      <c:pt idx="189">
                        <c:v>1176681.4415358203</c:v>
                      </c:pt>
                      <c:pt idx="190">
                        <c:v>1176681.4415358203</c:v>
                      </c:pt>
                      <c:pt idx="191">
                        <c:v>1176681.4415358203</c:v>
                      </c:pt>
                      <c:pt idx="192">
                        <c:v>1176681.4415358203</c:v>
                      </c:pt>
                      <c:pt idx="193">
                        <c:v>1176681.4415358203</c:v>
                      </c:pt>
                      <c:pt idx="194">
                        <c:v>1176681.4415358203</c:v>
                      </c:pt>
                      <c:pt idx="195">
                        <c:v>1176681.4415358203</c:v>
                      </c:pt>
                      <c:pt idx="196">
                        <c:v>1176681.4415358203</c:v>
                      </c:pt>
                      <c:pt idx="197">
                        <c:v>1176681.4415358203</c:v>
                      </c:pt>
                      <c:pt idx="198">
                        <c:v>1176681.4415358203</c:v>
                      </c:pt>
                      <c:pt idx="199">
                        <c:v>1176681.4415358203</c:v>
                      </c:pt>
                      <c:pt idx="200">
                        <c:v>1176681.4415358203</c:v>
                      </c:pt>
                      <c:pt idx="201">
                        <c:v>1176681.4415358203</c:v>
                      </c:pt>
                      <c:pt idx="202">
                        <c:v>1176681.4415358203</c:v>
                      </c:pt>
                      <c:pt idx="203">
                        <c:v>1326627.3557448378</c:v>
                      </c:pt>
                      <c:pt idx="204">
                        <c:v>1326627.3557448378</c:v>
                      </c:pt>
                      <c:pt idx="205">
                        <c:v>1326627.3557448378</c:v>
                      </c:pt>
                      <c:pt idx="206">
                        <c:v>1326627.3557448378</c:v>
                      </c:pt>
                      <c:pt idx="207">
                        <c:v>1326627.3557448378</c:v>
                      </c:pt>
                      <c:pt idx="208">
                        <c:v>1326627.3557448378</c:v>
                      </c:pt>
                      <c:pt idx="209">
                        <c:v>1326627.3557448378</c:v>
                      </c:pt>
                      <c:pt idx="210">
                        <c:v>1326627.3557448378</c:v>
                      </c:pt>
                      <c:pt idx="211">
                        <c:v>1326627.3557448378</c:v>
                      </c:pt>
                      <c:pt idx="212">
                        <c:v>1326627.3557448378</c:v>
                      </c:pt>
                      <c:pt idx="213">
                        <c:v>1326627.3557448378</c:v>
                      </c:pt>
                      <c:pt idx="214">
                        <c:v>1326627.3557448378</c:v>
                      </c:pt>
                      <c:pt idx="215">
                        <c:v>1326627.3557448378</c:v>
                      </c:pt>
                      <c:pt idx="216">
                        <c:v>1326627.3557448378</c:v>
                      </c:pt>
                      <c:pt idx="217">
                        <c:v>1326627.3557448378</c:v>
                      </c:pt>
                      <c:pt idx="218">
                        <c:v>1326627.3557448378</c:v>
                      </c:pt>
                      <c:pt idx="219">
                        <c:v>1326627.3557448378</c:v>
                      </c:pt>
                      <c:pt idx="220">
                        <c:v>1326627.3557448378</c:v>
                      </c:pt>
                      <c:pt idx="221">
                        <c:v>1326627.3557448378</c:v>
                      </c:pt>
                      <c:pt idx="222">
                        <c:v>1326627.3557448378</c:v>
                      </c:pt>
                      <c:pt idx="223">
                        <c:v>1326627.3557448378</c:v>
                      </c:pt>
                      <c:pt idx="224">
                        <c:v>1326627.3557448378</c:v>
                      </c:pt>
                      <c:pt idx="225">
                        <c:v>1326627.3557448378</c:v>
                      </c:pt>
                      <c:pt idx="226">
                        <c:v>1326627.3557448378</c:v>
                      </c:pt>
                      <c:pt idx="227">
                        <c:v>1326627.3557448378</c:v>
                      </c:pt>
                      <c:pt idx="228">
                        <c:v>1326627.3557448378</c:v>
                      </c:pt>
                      <c:pt idx="229">
                        <c:v>1326627.3557448378</c:v>
                      </c:pt>
                      <c:pt idx="230">
                        <c:v>1326627.3557448378</c:v>
                      </c:pt>
                      <c:pt idx="231">
                        <c:v>1326627.3557448378</c:v>
                      </c:pt>
                      <c:pt idx="232">
                        <c:v>1326627.3557448378</c:v>
                      </c:pt>
                      <c:pt idx="233">
                        <c:v>1326627.3557448378</c:v>
                      </c:pt>
                      <c:pt idx="234">
                        <c:v>1326627.3557448378</c:v>
                      </c:pt>
                      <c:pt idx="235">
                        <c:v>1326627.3557448378</c:v>
                      </c:pt>
                      <c:pt idx="236">
                        <c:v>1326627.3557448378</c:v>
                      </c:pt>
                      <c:pt idx="237">
                        <c:v>1326627.3557448378</c:v>
                      </c:pt>
                      <c:pt idx="238">
                        <c:v>1326627.3557448378</c:v>
                      </c:pt>
                      <c:pt idx="239">
                        <c:v>1326627.3557448378</c:v>
                      </c:pt>
                      <c:pt idx="240">
                        <c:v>1326627.3557448378</c:v>
                      </c:pt>
                      <c:pt idx="241">
                        <c:v>1326627.3557448378</c:v>
                      </c:pt>
                      <c:pt idx="242">
                        <c:v>1326627.3557448378</c:v>
                      </c:pt>
                      <c:pt idx="243">
                        <c:v>1326627.3557448378</c:v>
                      </c:pt>
                      <c:pt idx="244">
                        <c:v>1326627.3557448378</c:v>
                      </c:pt>
                      <c:pt idx="245">
                        <c:v>1326627.3557448378</c:v>
                      </c:pt>
                      <c:pt idx="246">
                        <c:v>1326627.3557448378</c:v>
                      </c:pt>
                      <c:pt idx="247">
                        <c:v>1326627.3557448378</c:v>
                      </c:pt>
                      <c:pt idx="248">
                        <c:v>1467140.1095042164</c:v>
                      </c:pt>
                      <c:pt idx="249">
                        <c:v>1467140.1095042164</c:v>
                      </c:pt>
                      <c:pt idx="250">
                        <c:v>1467140.1095042164</c:v>
                      </c:pt>
                      <c:pt idx="251">
                        <c:v>1467140.1095042164</c:v>
                      </c:pt>
                      <c:pt idx="252">
                        <c:v>1467140.1095042164</c:v>
                      </c:pt>
                      <c:pt idx="253">
                        <c:v>1467140.1095042164</c:v>
                      </c:pt>
                      <c:pt idx="254">
                        <c:v>1467140.1095042164</c:v>
                      </c:pt>
                      <c:pt idx="255">
                        <c:v>1467140.1095042164</c:v>
                      </c:pt>
                      <c:pt idx="256">
                        <c:v>1467140.1095042164</c:v>
                      </c:pt>
                      <c:pt idx="257">
                        <c:v>1467140.1095042164</c:v>
                      </c:pt>
                      <c:pt idx="258">
                        <c:v>1467140.1095042164</c:v>
                      </c:pt>
                      <c:pt idx="259">
                        <c:v>1467140.1095042164</c:v>
                      </c:pt>
                      <c:pt idx="260">
                        <c:v>1467140.1095042164</c:v>
                      </c:pt>
                      <c:pt idx="261">
                        <c:v>1467140.1095042164</c:v>
                      </c:pt>
                      <c:pt idx="262">
                        <c:v>1467140.1095042164</c:v>
                      </c:pt>
                      <c:pt idx="263">
                        <c:v>1467140.1095042164</c:v>
                      </c:pt>
                      <c:pt idx="264">
                        <c:v>1467140.1095042164</c:v>
                      </c:pt>
                      <c:pt idx="265">
                        <c:v>1467140.1095042164</c:v>
                      </c:pt>
                      <c:pt idx="266">
                        <c:v>1467140.1095042164</c:v>
                      </c:pt>
                      <c:pt idx="267">
                        <c:v>1467140.1095042164</c:v>
                      </c:pt>
                      <c:pt idx="268">
                        <c:v>1467140.1095042164</c:v>
                      </c:pt>
                      <c:pt idx="269">
                        <c:v>1467140.1095042164</c:v>
                      </c:pt>
                      <c:pt idx="270">
                        <c:v>1467140.1095042164</c:v>
                      </c:pt>
                      <c:pt idx="271">
                        <c:v>1467140.1095042164</c:v>
                      </c:pt>
                      <c:pt idx="272">
                        <c:v>1467140.1095042164</c:v>
                      </c:pt>
                      <c:pt idx="273">
                        <c:v>1467140.1095042164</c:v>
                      </c:pt>
                      <c:pt idx="274">
                        <c:v>1467140.1095042164</c:v>
                      </c:pt>
                      <c:pt idx="275">
                        <c:v>1467140.1095042164</c:v>
                      </c:pt>
                      <c:pt idx="276">
                        <c:v>1467140.1095042164</c:v>
                      </c:pt>
                      <c:pt idx="277">
                        <c:v>1467140.1095042164</c:v>
                      </c:pt>
                      <c:pt idx="278">
                        <c:v>1467140.1095042164</c:v>
                      </c:pt>
                      <c:pt idx="279">
                        <c:v>1467140.1095042164</c:v>
                      </c:pt>
                      <c:pt idx="280">
                        <c:v>1467140.1095042164</c:v>
                      </c:pt>
                      <c:pt idx="281">
                        <c:v>1467140.1095042164</c:v>
                      </c:pt>
                      <c:pt idx="282">
                        <c:v>1467140.1095042164</c:v>
                      </c:pt>
                      <c:pt idx="283">
                        <c:v>1467140.1095042164</c:v>
                      </c:pt>
                      <c:pt idx="284">
                        <c:v>1467140.1095042164</c:v>
                      </c:pt>
                      <c:pt idx="285">
                        <c:v>1467140.1095042164</c:v>
                      </c:pt>
                      <c:pt idx="286">
                        <c:v>1467140.1095042164</c:v>
                      </c:pt>
                      <c:pt idx="287">
                        <c:v>1467140.1095042164</c:v>
                      </c:pt>
                      <c:pt idx="288">
                        <c:v>1467140.1095042164</c:v>
                      </c:pt>
                      <c:pt idx="289">
                        <c:v>1467140.1095042164</c:v>
                      </c:pt>
                      <c:pt idx="290">
                        <c:v>1467140.1095042164</c:v>
                      </c:pt>
                      <c:pt idx="291">
                        <c:v>1467140.1095042164</c:v>
                      </c:pt>
                      <c:pt idx="292">
                        <c:v>1467140.1095042164</c:v>
                      </c:pt>
                      <c:pt idx="293">
                        <c:v>1325900.6964538342</c:v>
                      </c:pt>
                      <c:pt idx="294">
                        <c:v>1325900.6964538342</c:v>
                      </c:pt>
                      <c:pt idx="295">
                        <c:v>1325900.6964538342</c:v>
                      </c:pt>
                      <c:pt idx="296">
                        <c:v>1325900.6964538342</c:v>
                      </c:pt>
                      <c:pt idx="297">
                        <c:v>1325900.6964538342</c:v>
                      </c:pt>
                      <c:pt idx="298">
                        <c:v>1325900.6964538342</c:v>
                      </c:pt>
                      <c:pt idx="299">
                        <c:v>1325900.6964538342</c:v>
                      </c:pt>
                      <c:pt idx="300">
                        <c:v>1325900.6964538342</c:v>
                      </c:pt>
                      <c:pt idx="301">
                        <c:v>1325900.6964538342</c:v>
                      </c:pt>
                      <c:pt idx="302">
                        <c:v>1325900.6964538342</c:v>
                      </c:pt>
                      <c:pt idx="303">
                        <c:v>1325900.6964538342</c:v>
                      </c:pt>
                      <c:pt idx="304">
                        <c:v>1325900.6964538342</c:v>
                      </c:pt>
                      <c:pt idx="305">
                        <c:v>1325900.6964538342</c:v>
                      </c:pt>
                      <c:pt idx="306">
                        <c:v>1325900.6964538342</c:v>
                      </c:pt>
                      <c:pt idx="307">
                        <c:v>1325900.6964538342</c:v>
                      </c:pt>
                      <c:pt idx="308">
                        <c:v>1325900.6964538342</c:v>
                      </c:pt>
                      <c:pt idx="309">
                        <c:v>1325900.6964538342</c:v>
                      </c:pt>
                      <c:pt idx="310">
                        <c:v>1325900.6964538342</c:v>
                      </c:pt>
                      <c:pt idx="311">
                        <c:v>1325900.6964538342</c:v>
                      </c:pt>
                      <c:pt idx="312">
                        <c:v>1325900.6964538342</c:v>
                      </c:pt>
                      <c:pt idx="313">
                        <c:v>1325900.6964538342</c:v>
                      </c:pt>
                      <c:pt idx="314">
                        <c:v>1325900.6964538342</c:v>
                      </c:pt>
                      <c:pt idx="315">
                        <c:v>1325900.6964538342</c:v>
                      </c:pt>
                      <c:pt idx="316">
                        <c:v>1325900.6964538342</c:v>
                      </c:pt>
                      <c:pt idx="317">
                        <c:v>1325900.6964538342</c:v>
                      </c:pt>
                      <c:pt idx="318">
                        <c:v>1325900.6964538342</c:v>
                      </c:pt>
                      <c:pt idx="319">
                        <c:v>1325900.6964538342</c:v>
                      </c:pt>
                      <c:pt idx="320">
                        <c:v>1325900.6964538342</c:v>
                      </c:pt>
                      <c:pt idx="321">
                        <c:v>1325900.6964538342</c:v>
                      </c:pt>
                      <c:pt idx="322">
                        <c:v>1325900.6964538342</c:v>
                      </c:pt>
                      <c:pt idx="323">
                        <c:v>1325900.6964538342</c:v>
                      </c:pt>
                      <c:pt idx="324">
                        <c:v>1325900.6964538342</c:v>
                      </c:pt>
                      <c:pt idx="325">
                        <c:v>1325900.6964538342</c:v>
                      </c:pt>
                      <c:pt idx="326">
                        <c:v>1325900.6964538342</c:v>
                      </c:pt>
                      <c:pt idx="327">
                        <c:v>1325900.6964538342</c:v>
                      </c:pt>
                      <c:pt idx="328">
                        <c:v>1325900.6964538342</c:v>
                      </c:pt>
                      <c:pt idx="329">
                        <c:v>1325900.6964538342</c:v>
                      </c:pt>
                      <c:pt idx="330">
                        <c:v>1325900.6964538342</c:v>
                      </c:pt>
                      <c:pt idx="331">
                        <c:v>1325900.6964538342</c:v>
                      </c:pt>
                      <c:pt idx="332">
                        <c:v>1325900.6964538342</c:v>
                      </c:pt>
                      <c:pt idx="333">
                        <c:v>1325900.6964538342</c:v>
                      </c:pt>
                      <c:pt idx="334">
                        <c:v>1325900.6964538342</c:v>
                      </c:pt>
                      <c:pt idx="335">
                        <c:v>1325900.6964538342</c:v>
                      </c:pt>
                      <c:pt idx="336">
                        <c:v>1325900.6964538342</c:v>
                      </c:pt>
                      <c:pt idx="337">
                        <c:v>1325900.6964538342</c:v>
                      </c:pt>
                      <c:pt idx="338">
                        <c:v>1183837.4474965436</c:v>
                      </c:pt>
                      <c:pt idx="339">
                        <c:v>1183837.4474965436</c:v>
                      </c:pt>
                      <c:pt idx="340">
                        <c:v>1183837.4474965436</c:v>
                      </c:pt>
                      <c:pt idx="341">
                        <c:v>1183837.4474965436</c:v>
                      </c:pt>
                      <c:pt idx="342">
                        <c:v>1183837.4474965436</c:v>
                      </c:pt>
                      <c:pt idx="343">
                        <c:v>1183837.4474965436</c:v>
                      </c:pt>
                      <c:pt idx="344">
                        <c:v>1183837.4474965436</c:v>
                      </c:pt>
                      <c:pt idx="345">
                        <c:v>1183837.4474965436</c:v>
                      </c:pt>
                      <c:pt idx="346">
                        <c:v>1183837.4474965436</c:v>
                      </c:pt>
                      <c:pt idx="347">
                        <c:v>1183837.4474965436</c:v>
                      </c:pt>
                      <c:pt idx="348">
                        <c:v>1183837.4474965436</c:v>
                      </c:pt>
                      <c:pt idx="349">
                        <c:v>1183837.4474965436</c:v>
                      </c:pt>
                      <c:pt idx="350">
                        <c:v>1183837.4474965436</c:v>
                      </c:pt>
                      <c:pt idx="351">
                        <c:v>1183837.4474965436</c:v>
                      </c:pt>
                      <c:pt idx="352">
                        <c:v>1183837.4474965436</c:v>
                      </c:pt>
                      <c:pt idx="353">
                        <c:v>1183837.4474965436</c:v>
                      </c:pt>
                      <c:pt idx="354">
                        <c:v>1183837.4474965436</c:v>
                      </c:pt>
                      <c:pt idx="355">
                        <c:v>1183837.4474965436</c:v>
                      </c:pt>
                      <c:pt idx="356">
                        <c:v>1183837.4474965436</c:v>
                      </c:pt>
                      <c:pt idx="357">
                        <c:v>1183837.4474965436</c:v>
                      </c:pt>
                      <c:pt idx="358">
                        <c:v>1183837.4474965436</c:v>
                      </c:pt>
                      <c:pt idx="359">
                        <c:v>1183837.4474965436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72-450E-96FC-CDC5E9B67FE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Chart_Data!$AK$3</c15:sqref>
                        </c15:formulaRef>
                      </c:ext>
                    </c:extLst>
                    <c:strCache>
                      <c:ptCount val="1"/>
                      <c:pt idx="0">
                        <c:v>Operational Energy Reduction (Percentage)2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Chart_Data!$AK$4:$AK$363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-13.620700203848758</c:v>
                      </c:pt>
                      <c:pt idx="24">
                        <c:v>-13.620700203848758</c:v>
                      </c:pt>
                      <c:pt idx="25">
                        <c:v>-13.620700203848758</c:v>
                      </c:pt>
                      <c:pt idx="26">
                        <c:v>-13.620700203848758</c:v>
                      </c:pt>
                      <c:pt idx="27">
                        <c:v>-13.620700203848758</c:v>
                      </c:pt>
                      <c:pt idx="28">
                        <c:v>-13.620700203848758</c:v>
                      </c:pt>
                      <c:pt idx="29">
                        <c:v>-13.620700203848758</c:v>
                      </c:pt>
                      <c:pt idx="30">
                        <c:v>-13.620700203848758</c:v>
                      </c:pt>
                      <c:pt idx="31">
                        <c:v>-13.620700203848758</c:v>
                      </c:pt>
                      <c:pt idx="32">
                        <c:v>-13.620700203848758</c:v>
                      </c:pt>
                      <c:pt idx="33">
                        <c:v>-13.620700203848758</c:v>
                      </c:pt>
                      <c:pt idx="34">
                        <c:v>-13.620700203848758</c:v>
                      </c:pt>
                      <c:pt idx="35">
                        <c:v>-13.620700203848758</c:v>
                      </c:pt>
                      <c:pt idx="36">
                        <c:v>-13.620700203848758</c:v>
                      </c:pt>
                      <c:pt idx="37">
                        <c:v>-13.620700203848758</c:v>
                      </c:pt>
                      <c:pt idx="38">
                        <c:v>-13.620700203848758</c:v>
                      </c:pt>
                      <c:pt idx="39">
                        <c:v>-13.620700203848758</c:v>
                      </c:pt>
                      <c:pt idx="40">
                        <c:v>-13.620700203848758</c:v>
                      </c:pt>
                      <c:pt idx="41">
                        <c:v>-13.620700203848758</c:v>
                      </c:pt>
                      <c:pt idx="42">
                        <c:v>-13.620700203848758</c:v>
                      </c:pt>
                      <c:pt idx="43">
                        <c:v>-13.620700203848758</c:v>
                      </c:pt>
                      <c:pt idx="44">
                        <c:v>-13.620700203848758</c:v>
                      </c:pt>
                      <c:pt idx="45">
                        <c:v>-13.620700203848758</c:v>
                      </c:pt>
                      <c:pt idx="46">
                        <c:v>-13.620700203848758</c:v>
                      </c:pt>
                      <c:pt idx="47">
                        <c:v>-13.620700203848758</c:v>
                      </c:pt>
                      <c:pt idx="48">
                        <c:v>-13.620700203848758</c:v>
                      </c:pt>
                      <c:pt idx="49">
                        <c:v>-13.620700203848758</c:v>
                      </c:pt>
                      <c:pt idx="50">
                        <c:v>-13.620700203848758</c:v>
                      </c:pt>
                      <c:pt idx="51">
                        <c:v>-13.620700203848758</c:v>
                      </c:pt>
                      <c:pt idx="52">
                        <c:v>-13.620700203848758</c:v>
                      </c:pt>
                      <c:pt idx="53">
                        <c:v>-13.620700203848758</c:v>
                      </c:pt>
                      <c:pt idx="54">
                        <c:v>-13.620700203848758</c:v>
                      </c:pt>
                      <c:pt idx="55">
                        <c:v>-13.620700203848758</c:v>
                      </c:pt>
                      <c:pt idx="56">
                        <c:v>-13.620700203848758</c:v>
                      </c:pt>
                      <c:pt idx="57">
                        <c:v>-13.620700203848758</c:v>
                      </c:pt>
                      <c:pt idx="58">
                        <c:v>-13.620700203848758</c:v>
                      </c:pt>
                      <c:pt idx="59">
                        <c:v>-13.620700203848758</c:v>
                      </c:pt>
                      <c:pt idx="60">
                        <c:v>-13.620700203848758</c:v>
                      </c:pt>
                      <c:pt idx="61">
                        <c:v>-13.620700203848758</c:v>
                      </c:pt>
                      <c:pt idx="62">
                        <c:v>-13.620700203848758</c:v>
                      </c:pt>
                      <c:pt idx="63">
                        <c:v>-13.620700203848758</c:v>
                      </c:pt>
                      <c:pt idx="64">
                        <c:v>-13.620700203848758</c:v>
                      </c:pt>
                      <c:pt idx="65">
                        <c:v>-13.620700203848758</c:v>
                      </c:pt>
                      <c:pt idx="66">
                        <c:v>-13.620700203848758</c:v>
                      </c:pt>
                      <c:pt idx="67">
                        <c:v>-13.620700203848758</c:v>
                      </c:pt>
                      <c:pt idx="68">
                        <c:v>-24.079873522015337</c:v>
                      </c:pt>
                      <c:pt idx="69">
                        <c:v>-24.079873522015337</c:v>
                      </c:pt>
                      <c:pt idx="70">
                        <c:v>-24.079873522015337</c:v>
                      </c:pt>
                      <c:pt idx="71">
                        <c:v>-24.079873522015337</c:v>
                      </c:pt>
                      <c:pt idx="72">
                        <c:v>-24.079873522015337</c:v>
                      </c:pt>
                      <c:pt idx="73">
                        <c:v>-24.079873522015337</c:v>
                      </c:pt>
                      <c:pt idx="74">
                        <c:v>-24.079873522015337</c:v>
                      </c:pt>
                      <c:pt idx="75">
                        <c:v>-24.079873522015337</c:v>
                      </c:pt>
                      <c:pt idx="76">
                        <c:v>-24.079873522015337</c:v>
                      </c:pt>
                      <c:pt idx="77">
                        <c:v>-24.079873522015337</c:v>
                      </c:pt>
                      <c:pt idx="78">
                        <c:v>-24.079873522015337</c:v>
                      </c:pt>
                      <c:pt idx="79">
                        <c:v>-24.079873522015337</c:v>
                      </c:pt>
                      <c:pt idx="80">
                        <c:v>-24.079873522015337</c:v>
                      </c:pt>
                      <c:pt idx="81">
                        <c:v>-24.079873522015337</c:v>
                      </c:pt>
                      <c:pt idx="82">
                        <c:v>-24.079873522015337</c:v>
                      </c:pt>
                      <c:pt idx="83">
                        <c:v>-24.079873522015337</c:v>
                      </c:pt>
                      <c:pt idx="84">
                        <c:v>-24.079873522015337</c:v>
                      </c:pt>
                      <c:pt idx="85">
                        <c:v>-24.079873522015337</c:v>
                      </c:pt>
                      <c:pt idx="86">
                        <c:v>-24.079873522015337</c:v>
                      </c:pt>
                      <c:pt idx="87">
                        <c:v>-24.079873522015337</c:v>
                      </c:pt>
                      <c:pt idx="88">
                        <c:v>-24.079873522015337</c:v>
                      </c:pt>
                      <c:pt idx="89">
                        <c:v>-24.079873522015337</c:v>
                      </c:pt>
                      <c:pt idx="90">
                        <c:v>-24.079873522015337</c:v>
                      </c:pt>
                      <c:pt idx="91">
                        <c:v>-24.079873522015337</c:v>
                      </c:pt>
                      <c:pt idx="92">
                        <c:v>-24.079873522015337</c:v>
                      </c:pt>
                      <c:pt idx="93">
                        <c:v>-24.079873522015337</c:v>
                      </c:pt>
                      <c:pt idx="94">
                        <c:v>-24.079873522015337</c:v>
                      </c:pt>
                      <c:pt idx="95">
                        <c:v>-24.079873522015337</c:v>
                      </c:pt>
                      <c:pt idx="96">
                        <c:v>-24.079873522015337</c:v>
                      </c:pt>
                      <c:pt idx="97">
                        <c:v>-24.079873522015337</c:v>
                      </c:pt>
                      <c:pt idx="98">
                        <c:v>-24.079873522015337</c:v>
                      </c:pt>
                      <c:pt idx="99">
                        <c:v>-24.079873522015337</c:v>
                      </c:pt>
                      <c:pt idx="100">
                        <c:v>-24.079873522015337</c:v>
                      </c:pt>
                      <c:pt idx="101">
                        <c:v>-24.079873522015337</c:v>
                      </c:pt>
                      <c:pt idx="102">
                        <c:v>-24.079873522015337</c:v>
                      </c:pt>
                      <c:pt idx="103">
                        <c:v>-24.079873522015337</c:v>
                      </c:pt>
                      <c:pt idx="104">
                        <c:v>-24.079873522015337</c:v>
                      </c:pt>
                      <c:pt idx="105">
                        <c:v>-24.079873522015337</c:v>
                      </c:pt>
                      <c:pt idx="106">
                        <c:v>-24.079873522015337</c:v>
                      </c:pt>
                      <c:pt idx="107">
                        <c:v>-24.079873522015337</c:v>
                      </c:pt>
                      <c:pt idx="108">
                        <c:v>-24.079873522015337</c:v>
                      </c:pt>
                      <c:pt idx="109">
                        <c:v>-24.079873522015337</c:v>
                      </c:pt>
                      <c:pt idx="110">
                        <c:v>-24.079873522015337</c:v>
                      </c:pt>
                      <c:pt idx="111">
                        <c:v>-24.079873522015337</c:v>
                      </c:pt>
                      <c:pt idx="112">
                        <c:v>-24.079873522015337</c:v>
                      </c:pt>
                      <c:pt idx="113">
                        <c:v>-13.821877964378032</c:v>
                      </c:pt>
                      <c:pt idx="114">
                        <c:v>-13.821877964378032</c:v>
                      </c:pt>
                      <c:pt idx="115">
                        <c:v>-13.821877964378032</c:v>
                      </c:pt>
                      <c:pt idx="116">
                        <c:v>-13.821877964378032</c:v>
                      </c:pt>
                      <c:pt idx="117">
                        <c:v>-13.821877964378032</c:v>
                      </c:pt>
                      <c:pt idx="118">
                        <c:v>-13.821877964378032</c:v>
                      </c:pt>
                      <c:pt idx="119">
                        <c:v>-13.821877964378032</c:v>
                      </c:pt>
                      <c:pt idx="120">
                        <c:v>-13.821877964378032</c:v>
                      </c:pt>
                      <c:pt idx="121">
                        <c:v>-13.821877964378032</c:v>
                      </c:pt>
                      <c:pt idx="122">
                        <c:v>-13.821877964378032</c:v>
                      </c:pt>
                      <c:pt idx="123">
                        <c:v>-13.821877964378032</c:v>
                      </c:pt>
                      <c:pt idx="124">
                        <c:v>-13.821877964378032</c:v>
                      </c:pt>
                      <c:pt idx="125">
                        <c:v>-13.821877964378032</c:v>
                      </c:pt>
                      <c:pt idx="126">
                        <c:v>-13.821877964378032</c:v>
                      </c:pt>
                      <c:pt idx="127">
                        <c:v>-13.821877964378032</c:v>
                      </c:pt>
                      <c:pt idx="128">
                        <c:v>-13.821877964378032</c:v>
                      </c:pt>
                      <c:pt idx="129">
                        <c:v>-13.821877964378032</c:v>
                      </c:pt>
                      <c:pt idx="130">
                        <c:v>-13.821877964378032</c:v>
                      </c:pt>
                      <c:pt idx="131">
                        <c:v>-13.821877964378032</c:v>
                      </c:pt>
                      <c:pt idx="132">
                        <c:v>-13.821877964378032</c:v>
                      </c:pt>
                      <c:pt idx="133">
                        <c:v>-13.821877964378032</c:v>
                      </c:pt>
                      <c:pt idx="134">
                        <c:v>-13.821877964378032</c:v>
                      </c:pt>
                      <c:pt idx="135">
                        <c:v>-13.821877964378032</c:v>
                      </c:pt>
                      <c:pt idx="136">
                        <c:v>-13.821877964378032</c:v>
                      </c:pt>
                      <c:pt idx="137">
                        <c:v>-13.821877964378032</c:v>
                      </c:pt>
                      <c:pt idx="138">
                        <c:v>-13.821877964378032</c:v>
                      </c:pt>
                      <c:pt idx="139">
                        <c:v>-13.821877964378032</c:v>
                      </c:pt>
                      <c:pt idx="140">
                        <c:v>-13.821877964378032</c:v>
                      </c:pt>
                      <c:pt idx="141">
                        <c:v>-13.821877964378032</c:v>
                      </c:pt>
                      <c:pt idx="142">
                        <c:v>-13.821877964378032</c:v>
                      </c:pt>
                      <c:pt idx="143">
                        <c:v>-13.821877964378032</c:v>
                      </c:pt>
                      <c:pt idx="144">
                        <c:v>-13.821877964378032</c:v>
                      </c:pt>
                      <c:pt idx="145">
                        <c:v>-13.821877964378032</c:v>
                      </c:pt>
                      <c:pt idx="146">
                        <c:v>-13.821877964378032</c:v>
                      </c:pt>
                      <c:pt idx="147">
                        <c:v>-13.821877964378032</c:v>
                      </c:pt>
                      <c:pt idx="148">
                        <c:v>-13.821877964378032</c:v>
                      </c:pt>
                      <c:pt idx="149">
                        <c:v>-13.821877964378032</c:v>
                      </c:pt>
                      <c:pt idx="150">
                        <c:v>-13.821877964378032</c:v>
                      </c:pt>
                      <c:pt idx="151">
                        <c:v>-13.821877964378032</c:v>
                      </c:pt>
                      <c:pt idx="152">
                        <c:v>-13.821877964378032</c:v>
                      </c:pt>
                      <c:pt idx="153">
                        <c:v>-13.821877964378032</c:v>
                      </c:pt>
                      <c:pt idx="154">
                        <c:v>-13.821877964378032</c:v>
                      </c:pt>
                      <c:pt idx="155">
                        <c:v>-13.821877964378032</c:v>
                      </c:pt>
                      <c:pt idx="156">
                        <c:v>-13.821877964378032</c:v>
                      </c:pt>
                      <c:pt idx="157">
                        <c:v>-13.821877964378032</c:v>
                      </c:pt>
                      <c:pt idx="158">
                        <c:v>0.60447538434065951</c:v>
                      </c:pt>
                      <c:pt idx="159">
                        <c:v>0.60447538434065951</c:v>
                      </c:pt>
                      <c:pt idx="160">
                        <c:v>0.60447538434065951</c:v>
                      </c:pt>
                      <c:pt idx="161">
                        <c:v>0.60447538434065951</c:v>
                      </c:pt>
                      <c:pt idx="162">
                        <c:v>0.60447538434065951</c:v>
                      </c:pt>
                      <c:pt idx="163">
                        <c:v>0.60447538434065951</c:v>
                      </c:pt>
                      <c:pt idx="164">
                        <c:v>0.60447538434065951</c:v>
                      </c:pt>
                      <c:pt idx="165">
                        <c:v>0.60447538434065951</c:v>
                      </c:pt>
                      <c:pt idx="166">
                        <c:v>0.60447538434065951</c:v>
                      </c:pt>
                      <c:pt idx="167">
                        <c:v>0.60447538434065951</c:v>
                      </c:pt>
                      <c:pt idx="168">
                        <c:v>0.60447538434065951</c:v>
                      </c:pt>
                      <c:pt idx="169">
                        <c:v>0.60447538434065951</c:v>
                      </c:pt>
                      <c:pt idx="170">
                        <c:v>0.60447538434065951</c:v>
                      </c:pt>
                      <c:pt idx="171">
                        <c:v>0.60447538434065951</c:v>
                      </c:pt>
                      <c:pt idx="172">
                        <c:v>0.60447538434065951</c:v>
                      </c:pt>
                      <c:pt idx="173">
                        <c:v>0.60447538434065951</c:v>
                      </c:pt>
                      <c:pt idx="174">
                        <c:v>0.60447538434065951</c:v>
                      </c:pt>
                      <c:pt idx="175">
                        <c:v>0.60447538434065951</c:v>
                      </c:pt>
                      <c:pt idx="176">
                        <c:v>0.60447538434065951</c:v>
                      </c:pt>
                      <c:pt idx="177">
                        <c:v>0.60447538434065951</c:v>
                      </c:pt>
                      <c:pt idx="178">
                        <c:v>0.60447538434065951</c:v>
                      </c:pt>
                      <c:pt idx="179">
                        <c:v>0.60447538434065951</c:v>
                      </c:pt>
                      <c:pt idx="180">
                        <c:v>0.60447538434065951</c:v>
                      </c:pt>
                      <c:pt idx="181">
                        <c:v>0.60447538434065951</c:v>
                      </c:pt>
                      <c:pt idx="182">
                        <c:v>0.60447538434065951</c:v>
                      </c:pt>
                      <c:pt idx="183">
                        <c:v>0.60447538434065951</c:v>
                      </c:pt>
                      <c:pt idx="184">
                        <c:v>0.60447538434065951</c:v>
                      </c:pt>
                      <c:pt idx="185">
                        <c:v>0.60447538434065951</c:v>
                      </c:pt>
                      <c:pt idx="186">
                        <c:v>0.60447538434065951</c:v>
                      </c:pt>
                      <c:pt idx="187">
                        <c:v>0.60447538434065951</c:v>
                      </c:pt>
                      <c:pt idx="188">
                        <c:v>0.60447538434065951</c:v>
                      </c:pt>
                      <c:pt idx="189">
                        <c:v>0.60447538434065951</c:v>
                      </c:pt>
                      <c:pt idx="190">
                        <c:v>0.60447538434065951</c:v>
                      </c:pt>
                      <c:pt idx="191">
                        <c:v>0.60447538434065951</c:v>
                      </c:pt>
                      <c:pt idx="192">
                        <c:v>0.60447538434065951</c:v>
                      </c:pt>
                      <c:pt idx="193">
                        <c:v>0.60447538434065951</c:v>
                      </c:pt>
                      <c:pt idx="194">
                        <c:v>0.60447538434065951</c:v>
                      </c:pt>
                      <c:pt idx="195">
                        <c:v>0.60447538434065951</c:v>
                      </c:pt>
                      <c:pt idx="196">
                        <c:v>0.60447538434065951</c:v>
                      </c:pt>
                      <c:pt idx="197">
                        <c:v>0.60447538434065951</c:v>
                      </c:pt>
                      <c:pt idx="198">
                        <c:v>0.60447538434065951</c:v>
                      </c:pt>
                      <c:pt idx="199">
                        <c:v>0.60447538434065951</c:v>
                      </c:pt>
                      <c:pt idx="200">
                        <c:v>0.60447538434065951</c:v>
                      </c:pt>
                      <c:pt idx="201">
                        <c:v>0.60447538434065951</c:v>
                      </c:pt>
                      <c:pt idx="202">
                        <c:v>0.60447538434065951</c:v>
                      </c:pt>
                      <c:pt idx="203">
                        <c:v>-12.061614417608718</c:v>
                      </c:pt>
                      <c:pt idx="204">
                        <c:v>-12.061614417608718</c:v>
                      </c:pt>
                      <c:pt idx="205">
                        <c:v>-12.061614417608718</c:v>
                      </c:pt>
                      <c:pt idx="206">
                        <c:v>-12.061614417608718</c:v>
                      </c:pt>
                      <c:pt idx="207">
                        <c:v>-12.061614417608718</c:v>
                      </c:pt>
                      <c:pt idx="208">
                        <c:v>-12.061614417608718</c:v>
                      </c:pt>
                      <c:pt idx="209">
                        <c:v>-12.061614417608718</c:v>
                      </c:pt>
                      <c:pt idx="210">
                        <c:v>-12.061614417608718</c:v>
                      </c:pt>
                      <c:pt idx="211">
                        <c:v>-12.061614417608718</c:v>
                      </c:pt>
                      <c:pt idx="212">
                        <c:v>-12.061614417608718</c:v>
                      </c:pt>
                      <c:pt idx="213">
                        <c:v>-12.061614417608718</c:v>
                      </c:pt>
                      <c:pt idx="214">
                        <c:v>-12.061614417608718</c:v>
                      </c:pt>
                      <c:pt idx="215">
                        <c:v>-12.061614417608718</c:v>
                      </c:pt>
                      <c:pt idx="216">
                        <c:v>-12.061614417608718</c:v>
                      </c:pt>
                      <c:pt idx="217">
                        <c:v>-12.061614417608718</c:v>
                      </c:pt>
                      <c:pt idx="218">
                        <c:v>-12.061614417608718</c:v>
                      </c:pt>
                      <c:pt idx="219">
                        <c:v>-12.061614417608718</c:v>
                      </c:pt>
                      <c:pt idx="220">
                        <c:v>-12.061614417608718</c:v>
                      </c:pt>
                      <c:pt idx="221">
                        <c:v>-12.061614417608718</c:v>
                      </c:pt>
                      <c:pt idx="222">
                        <c:v>-12.061614417608718</c:v>
                      </c:pt>
                      <c:pt idx="223">
                        <c:v>-12.061614417608718</c:v>
                      </c:pt>
                      <c:pt idx="224">
                        <c:v>-12.061614417608718</c:v>
                      </c:pt>
                      <c:pt idx="225">
                        <c:v>-12.061614417608718</c:v>
                      </c:pt>
                      <c:pt idx="226">
                        <c:v>-12.061614417608718</c:v>
                      </c:pt>
                      <c:pt idx="227">
                        <c:v>-12.061614417608718</c:v>
                      </c:pt>
                      <c:pt idx="228">
                        <c:v>-12.061614417608718</c:v>
                      </c:pt>
                      <c:pt idx="229">
                        <c:v>-12.061614417608718</c:v>
                      </c:pt>
                      <c:pt idx="230">
                        <c:v>-12.061614417608718</c:v>
                      </c:pt>
                      <c:pt idx="231">
                        <c:v>-12.061614417608718</c:v>
                      </c:pt>
                      <c:pt idx="232">
                        <c:v>-12.061614417608718</c:v>
                      </c:pt>
                      <c:pt idx="233">
                        <c:v>-12.061614417608718</c:v>
                      </c:pt>
                      <c:pt idx="234">
                        <c:v>-12.061614417608718</c:v>
                      </c:pt>
                      <c:pt idx="235">
                        <c:v>-12.061614417608718</c:v>
                      </c:pt>
                      <c:pt idx="236">
                        <c:v>-12.061614417608718</c:v>
                      </c:pt>
                      <c:pt idx="237">
                        <c:v>-12.061614417608718</c:v>
                      </c:pt>
                      <c:pt idx="238">
                        <c:v>-12.061614417608718</c:v>
                      </c:pt>
                      <c:pt idx="239">
                        <c:v>-12.061614417608718</c:v>
                      </c:pt>
                      <c:pt idx="240">
                        <c:v>-12.061614417608718</c:v>
                      </c:pt>
                      <c:pt idx="241">
                        <c:v>-12.061614417608718</c:v>
                      </c:pt>
                      <c:pt idx="242">
                        <c:v>-12.061614417608718</c:v>
                      </c:pt>
                      <c:pt idx="243">
                        <c:v>-12.061614417608718</c:v>
                      </c:pt>
                      <c:pt idx="244">
                        <c:v>-12.061614417608718</c:v>
                      </c:pt>
                      <c:pt idx="245">
                        <c:v>-12.061614417608718</c:v>
                      </c:pt>
                      <c:pt idx="246">
                        <c:v>-12.061614417608718</c:v>
                      </c:pt>
                      <c:pt idx="247">
                        <c:v>-12.061614417608718</c:v>
                      </c:pt>
                      <c:pt idx="248">
                        <c:v>-23.930875189560165</c:v>
                      </c:pt>
                      <c:pt idx="249">
                        <c:v>-23.930875189560165</c:v>
                      </c:pt>
                      <c:pt idx="250">
                        <c:v>-23.930875189560165</c:v>
                      </c:pt>
                      <c:pt idx="251">
                        <c:v>-23.930875189560165</c:v>
                      </c:pt>
                      <c:pt idx="252">
                        <c:v>-23.930875189560165</c:v>
                      </c:pt>
                      <c:pt idx="253">
                        <c:v>-23.930875189560165</c:v>
                      </c:pt>
                      <c:pt idx="254">
                        <c:v>-23.930875189560165</c:v>
                      </c:pt>
                      <c:pt idx="255">
                        <c:v>-23.930875189560165</c:v>
                      </c:pt>
                      <c:pt idx="256">
                        <c:v>-23.930875189560165</c:v>
                      </c:pt>
                      <c:pt idx="257">
                        <c:v>-23.930875189560165</c:v>
                      </c:pt>
                      <c:pt idx="258">
                        <c:v>-23.930875189560165</c:v>
                      </c:pt>
                      <c:pt idx="259">
                        <c:v>-23.930875189560165</c:v>
                      </c:pt>
                      <c:pt idx="260">
                        <c:v>-23.930875189560165</c:v>
                      </c:pt>
                      <c:pt idx="261">
                        <c:v>-23.930875189560165</c:v>
                      </c:pt>
                      <c:pt idx="262">
                        <c:v>-23.930875189560165</c:v>
                      </c:pt>
                      <c:pt idx="263">
                        <c:v>-23.930875189560165</c:v>
                      </c:pt>
                      <c:pt idx="264">
                        <c:v>-23.930875189560165</c:v>
                      </c:pt>
                      <c:pt idx="265">
                        <c:v>-23.930875189560165</c:v>
                      </c:pt>
                      <c:pt idx="266">
                        <c:v>-23.930875189560165</c:v>
                      </c:pt>
                      <c:pt idx="267">
                        <c:v>-23.930875189560165</c:v>
                      </c:pt>
                      <c:pt idx="268">
                        <c:v>-23.930875189560165</c:v>
                      </c:pt>
                      <c:pt idx="269">
                        <c:v>-23.930875189560165</c:v>
                      </c:pt>
                      <c:pt idx="270">
                        <c:v>-23.930875189560165</c:v>
                      </c:pt>
                      <c:pt idx="271">
                        <c:v>-23.930875189560165</c:v>
                      </c:pt>
                      <c:pt idx="272">
                        <c:v>-23.930875189560165</c:v>
                      </c:pt>
                      <c:pt idx="273">
                        <c:v>-23.930875189560165</c:v>
                      </c:pt>
                      <c:pt idx="274">
                        <c:v>-23.930875189560165</c:v>
                      </c:pt>
                      <c:pt idx="275">
                        <c:v>-23.930875189560165</c:v>
                      </c:pt>
                      <c:pt idx="276">
                        <c:v>-23.930875189560165</c:v>
                      </c:pt>
                      <c:pt idx="277">
                        <c:v>-23.930875189560165</c:v>
                      </c:pt>
                      <c:pt idx="278">
                        <c:v>-23.930875189560165</c:v>
                      </c:pt>
                      <c:pt idx="279">
                        <c:v>-23.930875189560165</c:v>
                      </c:pt>
                      <c:pt idx="280">
                        <c:v>-23.930875189560165</c:v>
                      </c:pt>
                      <c:pt idx="281">
                        <c:v>-23.930875189560165</c:v>
                      </c:pt>
                      <c:pt idx="282">
                        <c:v>-23.930875189560165</c:v>
                      </c:pt>
                      <c:pt idx="283">
                        <c:v>-23.930875189560165</c:v>
                      </c:pt>
                      <c:pt idx="284">
                        <c:v>-23.930875189560165</c:v>
                      </c:pt>
                      <c:pt idx="285">
                        <c:v>-23.930875189560165</c:v>
                      </c:pt>
                      <c:pt idx="286">
                        <c:v>-23.930875189560165</c:v>
                      </c:pt>
                      <c:pt idx="287">
                        <c:v>-23.930875189560165</c:v>
                      </c:pt>
                      <c:pt idx="288">
                        <c:v>-23.930875189560165</c:v>
                      </c:pt>
                      <c:pt idx="289">
                        <c:v>-23.930875189560165</c:v>
                      </c:pt>
                      <c:pt idx="290">
                        <c:v>-23.930875189560165</c:v>
                      </c:pt>
                      <c:pt idx="291">
                        <c:v>-23.930875189560165</c:v>
                      </c:pt>
                      <c:pt idx="292">
                        <c:v>-23.930875189560165</c:v>
                      </c:pt>
                      <c:pt idx="293">
                        <c:v>-12.000232739529496</c:v>
                      </c:pt>
                      <c:pt idx="294">
                        <c:v>-12.000232739529496</c:v>
                      </c:pt>
                      <c:pt idx="295">
                        <c:v>-12.000232739529496</c:v>
                      </c:pt>
                      <c:pt idx="296">
                        <c:v>-12.000232739529496</c:v>
                      </c:pt>
                      <c:pt idx="297">
                        <c:v>-12.000232739529496</c:v>
                      </c:pt>
                      <c:pt idx="298">
                        <c:v>-12.000232739529496</c:v>
                      </c:pt>
                      <c:pt idx="299">
                        <c:v>-12.000232739529496</c:v>
                      </c:pt>
                      <c:pt idx="300">
                        <c:v>-12.000232739529496</c:v>
                      </c:pt>
                      <c:pt idx="301">
                        <c:v>-12.000232739529496</c:v>
                      </c:pt>
                      <c:pt idx="302">
                        <c:v>-12.000232739529496</c:v>
                      </c:pt>
                      <c:pt idx="303">
                        <c:v>-12.000232739529496</c:v>
                      </c:pt>
                      <c:pt idx="304">
                        <c:v>-12.000232739529496</c:v>
                      </c:pt>
                      <c:pt idx="305">
                        <c:v>-12.000232739529496</c:v>
                      </c:pt>
                      <c:pt idx="306">
                        <c:v>-12.000232739529496</c:v>
                      </c:pt>
                      <c:pt idx="307">
                        <c:v>-12.000232739529496</c:v>
                      </c:pt>
                      <c:pt idx="308">
                        <c:v>-12.000232739529496</c:v>
                      </c:pt>
                      <c:pt idx="309">
                        <c:v>-12.000232739529496</c:v>
                      </c:pt>
                      <c:pt idx="310">
                        <c:v>-12.000232739529496</c:v>
                      </c:pt>
                      <c:pt idx="311">
                        <c:v>-12.000232739529496</c:v>
                      </c:pt>
                      <c:pt idx="312">
                        <c:v>-12.000232739529496</c:v>
                      </c:pt>
                      <c:pt idx="313">
                        <c:v>-12.000232739529496</c:v>
                      </c:pt>
                      <c:pt idx="314">
                        <c:v>-12.000232739529496</c:v>
                      </c:pt>
                      <c:pt idx="315">
                        <c:v>-12.000232739529496</c:v>
                      </c:pt>
                      <c:pt idx="316">
                        <c:v>-12.000232739529496</c:v>
                      </c:pt>
                      <c:pt idx="317">
                        <c:v>-12.000232739529496</c:v>
                      </c:pt>
                      <c:pt idx="318">
                        <c:v>-12.000232739529496</c:v>
                      </c:pt>
                      <c:pt idx="319">
                        <c:v>-12.000232739529496</c:v>
                      </c:pt>
                      <c:pt idx="320">
                        <c:v>-12.000232739529496</c:v>
                      </c:pt>
                      <c:pt idx="321">
                        <c:v>-12.000232739529496</c:v>
                      </c:pt>
                      <c:pt idx="322">
                        <c:v>-12.000232739529496</c:v>
                      </c:pt>
                      <c:pt idx="323">
                        <c:v>-12.000232739529496</c:v>
                      </c:pt>
                      <c:pt idx="324">
                        <c:v>-12.000232739529496</c:v>
                      </c:pt>
                      <c:pt idx="325">
                        <c:v>-12.000232739529496</c:v>
                      </c:pt>
                      <c:pt idx="326">
                        <c:v>-12.000232739529496</c:v>
                      </c:pt>
                      <c:pt idx="327">
                        <c:v>-12.000232739529496</c:v>
                      </c:pt>
                      <c:pt idx="328">
                        <c:v>-12.000232739529496</c:v>
                      </c:pt>
                      <c:pt idx="329">
                        <c:v>-12.000232739529496</c:v>
                      </c:pt>
                      <c:pt idx="330">
                        <c:v>-12.000232739529496</c:v>
                      </c:pt>
                      <c:pt idx="331">
                        <c:v>-12.000232739529496</c:v>
                      </c:pt>
                      <c:pt idx="332">
                        <c:v>-12.000232739529496</c:v>
                      </c:pt>
                      <c:pt idx="333">
                        <c:v>-12.000232739529496</c:v>
                      </c:pt>
                      <c:pt idx="334">
                        <c:v>-12.000232739529496</c:v>
                      </c:pt>
                      <c:pt idx="335">
                        <c:v>-12.000232739529496</c:v>
                      </c:pt>
                      <c:pt idx="336">
                        <c:v>-12.000232739529496</c:v>
                      </c:pt>
                      <c:pt idx="337">
                        <c:v>-12.000232739529496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72-450E-96FC-CDC5E9B67FE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Chart_Data!$AL$3</c15:sqref>
                        </c15:formulaRef>
                      </c:ext>
                    </c:extLst>
                    <c:strCache>
                      <c:ptCount val="1"/>
                      <c:pt idx="0">
                        <c:v>Operational Energy (kWh/year) Variation - Net-Zero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Chart_Data!$AL$4:$AL$363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1192024.3837659857</c:v>
                      </c:pt>
                      <c:pt idx="1">
                        <c:v>1192024.3837659857</c:v>
                      </c:pt>
                      <c:pt idx="2">
                        <c:v>1192024.3837659857</c:v>
                      </c:pt>
                      <c:pt idx="3">
                        <c:v>1192024.3837659857</c:v>
                      </c:pt>
                      <c:pt idx="4">
                        <c:v>1192024.3837659857</c:v>
                      </c:pt>
                      <c:pt idx="5">
                        <c:v>1192024.3837659857</c:v>
                      </c:pt>
                      <c:pt idx="6">
                        <c:v>1192024.3837659857</c:v>
                      </c:pt>
                      <c:pt idx="7">
                        <c:v>1192024.3837659857</c:v>
                      </c:pt>
                      <c:pt idx="8">
                        <c:v>1192024.3837659857</c:v>
                      </c:pt>
                      <c:pt idx="9">
                        <c:v>1192024.3837659857</c:v>
                      </c:pt>
                      <c:pt idx="10">
                        <c:v>1192024.3837659857</c:v>
                      </c:pt>
                      <c:pt idx="11">
                        <c:v>1192024.3837659857</c:v>
                      </c:pt>
                      <c:pt idx="12">
                        <c:v>1192024.3837659857</c:v>
                      </c:pt>
                      <c:pt idx="13">
                        <c:v>1192024.3837659857</c:v>
                      </c:pt>
                      <c:pt idx="14">
                        <c:v>1192024.3837659857</c:v>
                      </c:pt>
                      <c:pt idx="15">
                        <c:v>1192024.3837659857</c:v>
                      </c:pt>
                      <c:pt idx="16">
                        <c:v>1192024.3837659857</c:v>
                      </c:pt>
                      <c:pt idx="17">
                        <c:v>1192024.3837659857</c:v>
                      </c:pt>
                      <c:pt idx="18">
                        <c:v>1192024.3837659857</c:v>
                      </c:pt>
                      <c:pt idx="19">
                        <c:v>1192024.3837659857</c:v>
                      </c:pt>
                      <c:pt idx="20">
                        <c:v>1192024.3837659857</c:v>
                      </c:pt>
                      <c:pt idx="21">
                        <c:v>1192024.3837659857</c:v>
                      </c:pt>
                      <c:pt idx="22">
                        <c:v>1192024.3837659857</c:v>
                      </c:pt>
                      <c:pt idx="23">
                        <c:v>1353271.3333903854</c:v>
                      </c:pt>
                      <c:pt idx="24">
                        <c:v>1353271.3333903854</c:v>
                      </c:pt>
                      <c:pt idx="25">
                        <c:v>1353271.3333903854</c:v>
                      </c:pt>
                      <c:pt idx="26">
                        <c:v>1353271.3333903854</c:v>
                      </c:pt>
                      <c:pt idx="27">
                        <c:v>1353271.3333903854</c:v>
                      </c:pt>
                      <c:pt idx="28">
                        <c:v>1353271.3333903854</c:v>
                      </c:pt>
                      <c:pt idx="29">
                        <c:v>1353271.3333903854</c:v>
                      </c:pt>
                      <c:pt idx="30">
                        <c:v>1353271.3333903854</c:v>
                      </c:pt>
                      <c:pt idx="31">
                        <c:v>1353271.3333903854</c:v>
                      </c:pt>
                      <c:pt idx="32">
                        <c:v>1353271.3333903854</c:v>
                      </c:pt>
                      <c:pt idx="33">
                        <c:v>1353271.3333903854</c:v>
                      </c:pt>
                      <c:pt idx="34">
                        <c:v>1353271.3333903854</c:v>
                      </c:pt>
                      <c:pt idx="35">
                        <c:v>1353271.3333903854</c:v>
                      </c:pt>
                      <c:pt idx="36">
                        <c:v>1353271.3333903854</c:v>
                      </c:pt>
                      <c:pt idx="37">
                        <c:v>1353271.3333903854</c:v>
                      </c:pt>
                      <c:pt idx="38">
                        <c:v>1353271.3333903854</c:v>
                      </c:pt>
                      <c:pt idx="39">
                        <c:v>1353271.3333903854</c:v>
                      </c:pt>
                      <c:pt idx="40">
                        <c:v>1353271.3333903854</c:v>
                      </c:pt>
                      <c:pt idx="41">
                        <c:v>1353271.3333903854</c:v>
                      </c:pt>
                      <c:pt idx="42">
                        <c:v>1353271.3333903854</c:v>
                      </c:pt>
                      <c:pt idx="43">
                        <c:v>1353271.3333903854</c:v>
                      </c:pt>
                      <c:pt idx="44">
                        <c:v>1353271.3333903854</c:v>
                      </c:pt>
                      <c:pt idx="45">
                        <c:v>1353271.3333903854</c:v>
                      </c:pt>
                      <c:pt idx="46">
                        <c:v>1353271.3333903854</c:v>
                      </c:pt>
                      <c:pt idx="47">
                        <c:v>1353271.3333903854</c:v>
                      </c:pt>
                      <c:pt idx="48">
                        <c:v>1353271.3333903854</c:v>
                      </c:pt>
                      <c:pt idx="49">
                        <c:v>1353271.3333903854</c:v>
                      </c:pt>
                      <c:pt idx="50">
                        <c:v>1353271.3333903854</c:v>
                      </c:pt>
                      <c:pt idx="51">
                        <c:v>1353271.3333903854</c:v>
                      </c:pt>
                      <c:pt idx="52">
                        <c:v>1353271.3333903854</c:v>
                      </c:pt>
                      <c:pt idx="53">
                        <c:v>1353271.3333903854</c:v>
                      </c:pt>
                      <c:pt idx="54">
                        <c:v>1353271.3333903854</c:v>
                      </c:pt>
                      <c:pt idx="55">
                        <c:v>1353271.3333903854</c:v>
                      </c:pt>
                      <c:pt idx="56">
                        <c:v>1353271.3333903854</c:v>
                      </c:pt>
                      <c:pt idx="57">
                        <c:v>1353271.3333903854</c:v>
                      </c:pt>
                      <c:pt idx="58">
                        <c:v>1353271.3333903854</c:v>
                      </c:pt>
                      <c:pt idx="59">
                        <c:v>1353271.3333903854</c:v>
                      </c:pt>
                      <c:pt idx="60">
                        <c:v>1353271.3333903854</c:v>
                      </c:pt>
                      <c:pt idx="61">
                        <c:v>1353271.3333903854</c:v>
                      </c:pt>
                      <c:pt idx="62">
                        <c:v>1353271.3333903854</c:v>
                      </c:pt>
                      <c:pt idx="63">
                        <c:v>1353271.3333903854</c:v>
                      </c:pt>
                      <c:pt idx="64">
                        <c:v>1353271.3333903854</c:v>
                      </c:pt>
                      <c:pt idx="65">
                        <c:v>1353271.3333903854</c:v>
                      </c:pt>
                      <c:pt idx="66">
                        <c:v>1353271.3333903854</c:v>
                      </c:pt>
                      <c:pt idx="67">
                        <c:v>1353271.3333903854</c:v>
                      </c:pt>
                      <c:pt idx="68">
                        <c:v>1477090.9438294079</c:v>
                      </c:pt>
                      <c:pt idx="69">
                        <c:v>1477090.9438294079</c:v>
                      </c:pt>
                      <c:pt idx="70">
                        <c:v>1477090.9438294079</c:v>
                      </c:pt>
                      <c:pt idx="71">
                        <c:v>1477090.9438294079</c:v>
                      </c:pt>
                      <c:pt idx="72">
                        <c:v>1477090.9438294079</c:v>
                      </c:pt>
                      <c:pt idx="73">
                        <c:v>1477090.9438294079</c:v>
                      </c:pt>
                      <c:pt idx="74">
                        <c:v>1477090.9438294079</c:v>
                      </c:pt>
                      <c:pt idx="75">
                        <c:v>1477090.9438294079</c:v>
                      </c:pt>
                      <c:pt idx="76">
                        <c:v>1477090.9438294079</c:v>
                      </c:pt>
                      <c:pt idx="77">
                        <c:v>1477090.9438294079</c:v>
                      </c:pt>
                      <c:pt idx="78">
                        <c:v>1477090.9438294079</c:v>
                      </c:pt>
                      <c:pt idx="79">
                        <c:v>1477090.9438294079</c:v>
                      </c:pt>
                      <c:pt idx="80">
                        <c:v>1477090.9438294079</c:v>
                      </c:pt>
                      <c:pt idx="81">
                        <c:v>1477090.9438294079</c:v>
                      </c:pt>
                      <c:pt idx="82">
                        <c:v>1477090.9438294079</c:v>
                      </c:pt>
                      <c:pt idx="83">
                        <c:v>1477090.9438294079</c:v>
                      </c:pt>
                      <c:pt idx="84">
                        <c:v>1477090.9438294079</c:v>
                      </c:pt>
                      <c:pt idx="85">
                        <c:v>1477090.9438294079</c:v>
                      </c:pt>
                      <c:pt idx="86">
                        <c:v>1477090.9438294079</c:v>
                      </c:pt>
                      <c:pt idx="87">
                        <c:v>1477090.9438294079</c:v>
                      </c:pt>
                      <c:pt idx="88">
                        <c:v>1477090.9438294079</c:v>
                      </c:pt>
                      <c:pt idx="89">
                        <c:v>1477090.9438294079</c:v>
                      </c:pt>
                      <c:pt idx="90">
                        <c:v>1477090.9438294079</c:v>
                      </c:pt>
                      <c:pt idx="91">
                        <c:v>1477090.9438294079</c:v>
                      </c:pt>
                      <c:pt idx="92">
                        <c:v>1477090.9438294079</c:v>
                      </c:pt>
                      <c:pt idx="93">
                        <c:v>1477090.9438294079</c:v>
                      </c:pt>
                      <c:pt idx="94">
                        <c:v>1477090.9438294079</c:v>
                      </c:pt>
                      <c:pt idx="95">
                        <c:v>1477090.9438294079</c:v>
                      </c:pt>
                      <c:pt idx="96">
                        <c:v>1477090.9438294079</c:v>
                      </c:pt>
                      <c:pt idx="97">
                        <c:v>1477090.9438294079</c:v>
                      </c:pt>
                      <c:pt idx="98">
                        <c:v>1477090.9438294079</c:v>
                      </c:pt>
                      <c:pt idx="99">
                        <c:v>1477090.9438294079</c:v>
                      </c:pt>
                      <c:pt idx="100">
                        <c:v>1477090.9438294079</c:v>
                      </c:pt>
                      <c:pt idx="101">
                        <c:v>1477090.9438294079</c:v>
                      </c:pt>
                      <c:pt idx="102">
                        <c:v>1477090.9438294079</c:v>
                      </c:pt>
                      <c:pt idx="103">
                        <c:v>1477090.9438294079</c:v>
                      </c:pt>
                      <c:pt idx="104">
                        <c:v>1477090.9438294079</c:v>
                      </c:pt>
                      <c:pt idx="105">
                        <c:v>1477090.9438294079</c:v>
                      </c:pt>
                      <c:pt idx="106">
                        <c:v>1477090.9438294079</c:v>
                      </c:pt>
                      <c:pt idx="107">
                        <c:v>1477090.9438294079</c:v>
                      </c:pt>
                      <c:pt idx="108">
                        <c:v>1477090.9438294079</c:v>
                      </c:pt>
                      <c:pt idx="109">
                        <c:v>1477090.9438294079</c:v>
                      </c:pt>
                      <c:pt idx="110">
                        <c:v>1477090.9438294079</c:v>
                      </c:pt>
                      <c:pt idx="111">
                        <c:v>1477090.9438294079</c:v>
                      </c:pt>
                      <c:pt idx="112">
                        <c:v>1477090.9438294079</c:v>
                      </c:pt>
                      <c:pt idx="113">
                        <c:v>1355652.9510555656</c:v>
                      </c:pt>
                      <c:pt idx="114">
                        <c:v>1355652.9510555656</c:v>
                      </c:pt>
                      <c:pt idx="115">
                        <c:v>1355652.9510555656</c:v>
                      </c:pt>
                      <c:pt idx="116">
                        <c:v>1355652.9510555656</c:v>
                      </c:pt>
                      <c:pt idx="117">
                        <c:v>1355652.9510555656</c:v>
                      </c:pt>
                      <c:pt idx="118">
                        <c:v>1355652.9510555656</c:v>
                      </c:pt>
                      <c:pt idx="119">
                        <c:v>1355652.9510555656</c:v>
                      </c:pt>
                      <c:pt idx="120">
                        <c:v>1355652.9510555656</c:v>
                      </c:pt>
                      <c:pt idx="121">
                        <c:v>1355652.9510555656</c:v>
                      </c:pt>
                      <c:pt idx="122">
                        <c:v>1355652.9510555656</c:v>
                      </c:pt>
                      <c:pt idx="123">
                        <c:v>1355652.9510555656</c:v>
                      </c:pt>
                      <c:pt idx="124">
                        <c:v>1355652.9510555656</c:v>
                      </c:pt>
                      <c:pt idx="125">
                        <c:v>1355652.9510555656</c:v>
                      </c:pt>
                      <c:pt idx="126">
                        <c:v>1355652.9510555656</c:v>
                      </c:pt>
                      <c:pt idx="127">
                        <c:v>1355652.9510555656</c:v>
                      </c:pt>
                      <c:pt idx="128">
                        <c:v>1355652.9510555656</c:v>
                      </c:pt>
                      <c:pt idx="129">
                        <c:v>1355652.9510555656</c:v>
                      </c:pt>
                      <c:pt idx="130">
                        <c:v>1355652.9510555656</c:v>
                      </c:pt>
                      <c:pt idx="131">
                        <c:v>1355652.9510555656</c:v>
                      </c:pt>
                      <c:pt idx="132">
                        <c:v>1355652.9510555656</c:v>
                      </c:pt>
                      <c:pt idx="133">
                        <c:v>1355652.9510555656</c:v>
                      </c:pt>
                      <c:pt idx="134">
                        <c:v>1355652.9510555656</c:v>
                      </c:pt>
                      <c:pt idx="135">
                        <c:v>1355652.9510555656</c:v>
                      </c:pt>
                      <c:pt idx="136">
                        <c:v>1355652.9510555656</c:v>
                      </c:pt>
                      <c:pt idx="137">
                        <c:v>1355652.9510555656</c:v>
                      </c:pt>
                      <c:pt idx="138">
                        <c:v>1355652.9510555656</c:v>
                      </c:pt>
                      <c:pt idx="139">
                        <c:v>1355652.9510555656</c:v>
                      </c:pt>
                      <c:pt idx="140">
                        <c:v>1355652.9510555656</c:v>
                      </c:pt>
                      <c:pt idx="141">
                        <c:v>1355652.9510555656</c:v>
                      </c:pt>
                      <c:pt idx="142">
                        <c:v>1355652.9510555656</c:v>
                      </c:pt>
                      <c:pt idx="143">
                        <c:v>1355652.9510555656</c:v>
                      </c:pt>
                      <c:pt idx="144">
                        <c:v>1355652.9510555656</c:v>
                      </c:pt>
                      <c:pt idx="145">
                        <c:v>1355652.9510555656</c:v>
                      </c:pt>
                      <c:pt idx="146">
                        <c:v>1355652.9510555656</c:v>
                      </c:pt>
                      <c:pt idx="147">
                        <c:v>1355652.9510555656</c:v>
                      </c:pt>
                      <c:pt idx="148">
                        <c:v>1355652.9510555656</c:v>
                      </c:pt>
                      <c:pt idx="149">
                        <c:v>1355652.9510555656</c:v>
                      </c:pt>
                      <c:pt idx="150">
                        <c:v>1355652.9510555656</c:v>
                      </c:pt>
                      <c:pt idx="151">
                        <c:v>1355652.9510555656</c:v>
                      </c:pt>
                      <c:pt idx="152">
                        <c:v>1355652.9510555656</c:v>
                      </c:pt>
                      <c:pt idx="153">
                        <c:v>1355652.9510555656</c:v>
                      </c:pt>
                      <c:pt idx="154">
                        <c:v>1355652.9510555656</c:v>
                      </c:pt>
                      <c:pt idx="155">
                        <c:v>1355652.9510555656</c:v>
                      </c:pt>
                      <c:pt idx="156">
                        <c:v>1355652.9510555656</c:v>
                      </c:pt>
                      <c:pt idx="157">
                        <c:v>1355652.9510555656</c:v>
                      </c:pt>
                      <c:pt idx="158">
                        <c:v>1184868.3778052619</c:v>
                      </c:pt>
                      <c:pt idx="159">
                        <c:v>1184868.3778052619</c:v>
                      </c:pt>
                      <c:pt idx="160">
                        <c:v>1184868.3778052619</c:v>
                      </c:pt>
                      <c:pt idx="161">
                        <c:v>1184868.3778052619</c:v>
                      </c:pt>
                      <c:pt idx="162">
                        <c:v>1184868.3778052619</c:v>
                      </c:pt>
                      <c:pt idx="163">
                        <c:v>1184868.3778052619</c:v>
                      </c:pt>
                      <c:pt idx="164">
                        <c:v>1184868.3778052619</c:v>
                      </c:pt>
                      <c:pt idx="165">
                        <c:v>1184868.3778052619</c:v>
                      </c:pt>
                      <c:pt idx="166">
                        <c:v>1184868.3778052619</c:v>
                      </c:pt>
                      <c:pt idx="167">
                        <c:v>1184868.3778052619</c:v>
                      </c:pt>
                      <c:pt idx="168">
                        <c:v>1184868.3778052619</c:v>
                      </c:pt>
                      <c:pt idx="169">
                        <c:v>1184868.3778052619</c:v>
                      </c:pt>
                      <c:pt idx="170">
                        <c:v>1184868.3778052619</c:v>
                      </c:pt>
                      <c:pt idx="171">
                        <c:v>1184868.3778052619</c:v>
                      </c:pt>
                      <c:pt idx="172">
                        <c:v>1184868.3778052619</c:v>
                      </c:pt>
                      <c:pt idx="173">
                        <c:v>1184868.3778052619</c:v>
                      </c:pt>
                      <c:pt idx="174">
                        <c:v>1184868.3778052619</c:v>
                      </c:pt>
                      <c:pt idx="175">
                        <c:v>1184868.3778052619</c:v>
                      </c:pt>
                      <c:pt idx="176">
                        <c:v>1184868.3778052619</c:v>
                      </c:pt>
                      <c:pt idx="177">
                        <c:v>1184868.3778052619</c:v>
                      </c:pt>
                      <c:pt idx="178">
                        <c:v>1184868.3778052619</c:v>
                      </c:pt>
                      <c:pt idx="179">
                        <c:v>1184868.3778052619</c:v>
                      </c:pt>
                      <c:pt idx="180">
                        <c:v>1184868.3778052619</c:v>
                      </c:pt>
                      <c:pt idx="181">
                        <c:v>1184868.3778052619</c:v>
                      </c:pt>
                      <c:pt idx="182">
                        <c:v>1184868.3778052619</c:v>
                      </c:pt>
                      <c:pt idx="183">
                        <c:v>1184868.3778052619</c:v>
                      </c:pt>
                      <c:pt idx="184">
                        <c:v>1184868.3778052619</c:v>
                      </c:pt>
                      <c:pt idx="185">
                        <c:v>1184868.3778052619</c:v>
                      </c:pt>
                      <c:pt idx="186">
                        <c:v>1184868.3778052619</c:v>
                      </c:pt>
                      <c:pt idx="187">
                        <c:v>1184868.3778052619</c:v>
                      </c:pt>
                      <c:pt idx="188">
                        <c:v>1184868.3778052619</c:v>
                      </c:pt>
                      <c:pt idx="189">
                        <c:v>1184868.3778052619</c:v>
                      </c:pt>
                      <c:pt idx="190">
                        <c:v>1184868.3778052619</c:v>
                      </c:pt>
                      <c:pt idx="191">
                        <c:v>1184868.3778052619</c:v>
                      </c:pt>
                      <c:pt idx="192">
                        <c:v>1184868.3778052619</c:v>
                      </c:pt>
                      <c:pt idx="193">
                        <c:v>1184868.3778052619</c:v>
                      </c:pt>
                      <c:pt idx="194">
                        <c:v>1184868.3778052619</c:v>
                      </c:pt>
                      <c:pt idx="195">
                        <c:v>1184868.3778052619</c:v>
                      </c:pt>
                      <c:pt idx="196">
                        <c:v>1184868.3778052619</c:v>
                      </c:pt>
                      <c:pt idx="197">
                        <c:v>1184868.3778052619</c:v>
                      </c:pt>
                      <c:pt idx="198">
                        <c:v>1184868.3778052619</c:v>
                      </c:pt>
                      <c:pt idx="199">
                        <c:v>1184868.3778052619</c:v>
                      </c:pt>
                      <c:pt idx="200">
                        <c:v>1184868.3778052619</c:v>
                      </c:pt>
                      <c:pt idx="201">
                        <c:v>1184868.3778052619</c:v>
                      </c:pt>
                      <c:pt idx="202">
                        <c:v>1184868.3778052619</c:v>
                      </c:pt>
                      <c:pt idx="203">
                        <c:v>1334814.2920142799</c:v>
                      </c:pt>
                      <c:pt idx="204">
                        <c:v>1334814.2920142799</c:v>
                      </c:pt>
                      <c:pt idx="205">
                        <c:v>1334814.2920142799</c:v>
                      </c:pt>
                      <c:pt idx="206">
                        <c:v>1334814.2920142799</c:v>
                      </c:pt>
                      <c:pt idx="207">
                        <c:v>1334814.2920142799</c:v>
                      </c:pt>
                      <c:pt idx="208">
                        <c:v>1334814.2920142799</c:v>
                      </c:pt>
                      <c:pt idx="209">
                        <c:v>1334814.2920142799</c:v>
                      </c:pt>
                      <c:pt idx="210">
                        <c:v>1334814.2920142799</c:v>
                      </c:pt>
                      <c:pt idx="211">
                        <c:v>1334814.2920142799</c:v>
                      </c:pt>
                      <c:pt idx="212">
                        <c:v>1334814.2920142799</c:v>
                      </c:pt>
                      <c:pt idx="213">
                        <c:v>1334814.2920142799</c:v>
                      </c:pt>
                      <c:pt idx="214">
                        <c:v>1334814.2920142799</c:v>
                      </c:pt>
                      <c:pt idx="215">
                        <c:v>1334814.2920142799</c:v>
                      </c:pt>
                      <c:pt idx="216">
                        <c:v>1334814.2920142799</c:v>
                      </c:pt>
                      <c:pt idx="217">
                        <c:v>1334814.2920142799</c:v>
                      </c:pt>
                      <c:pt idx="218">
                        <c:v>1334814.2920142799</c:v>
                      </c:pt>
                      <c:pt idx="219">
                        <c:v>1334814.2920142799</c:v>
                      </c:pt>
                      <c:pt idx="220">
                        <c:v>1334814.2920142799</c:v>
                      </c:pt>
                      <c:pt idx="221">
                        <c:v>1334814.2920142799</c:v>
                      </c:pt>
                      <c:pt idx="222">
                        <c:v>1334814.2920142799</c:v>
                      </c:pt>
                      <c:pt idx="223">
                        <c:v>1334814.2920142799</c:v>
                      </c:pt>
                      <c:pt idx="224">
                        <c:v>1334814.2920142799</c:v>
                      </c:pt>
                      <c:pt idx="225">
                        <c:v>1334814.2920142799</c:v>
                      </c:pt>
                      <c:pt idx="226">
                        <c:v>1334814.2920142799</c:v>
                      </c:pt>
                      <c:pt idx="227">
                        <c:v>1334814.2920142799</c:v>
                      </c:pt>
                      <c:pt idx="228">
                        <c:v>1334814.2920142799</c:v>
                      </c:pt>
                      <c:pt idx="229">
                        <c:v>1334814.2920142799</c:v>
                      </c:pt>
                      <c:pt idx="230">
                        <c:v>1334814.2920142799</c:v>
                      </c:pt>
                      <c:pt idx="231">
                        <c:v>1334814.2920142799</c:v>
                      </c:pt>
                      <c:pt idx="232">
                        <c:v>1334814.2920142799</c:v>
                      </c:pt>
                      <c:pt idx="233">
                        <c:v>1334814.2920142799</c:v>
                      </c:pt>
                      <c:pt idx="234">
                        <c:v>1334814.2920142799</c:v>
                      </c:pt>
                      <c:pt idx="235">
                        <c:v>1334814.2920142799</c:v>
                      </c:pt>
                      <c:pt idx="236">
                        <c:v>1334814.2920142799</c:v>
                      </c:pt>
                      <c:pt idx="237">
                        <c:v>1334814.2920142799</c:v>
                      </c:pt>
                      <c:pt idx="238">
                        <c:v>1334814.2920142799</c:v>
                      </c:pt>
                      <c:pt idx="239">
                        <c:v>1334814.2920142799</c:v>
                      </c:pt>
                      <c:pt idx="240">
                        <c:v>1334814.2920142799</c:v>
                      </c:pt>
                      <c:pt idx="241">
                        <c:v>1334814.2920142799</c:v>
                      </c:pt>
                      <c:pt idx="242">
                        <c:v>1334814.2920142799</c:v>
                      </c:pt>
                      <c:pt idx="243">
                        <c:v>1334814.2920142799</c:v>
                      </c:pt>
                      <c:pt idx="244">
                        <c:v>1334814.2920142799</c:v>
                      </c:pt>
                      <c:pt idx="245">
                        <c:v>1334814.2920142799</c:v>
                      </c:pt>
                      <c:pt idx="246">
                        <c:v>1334814.2920142799</c:v>
                      </c:pt>
                      <c:pt idx="247">
                        <c:v>1334814.2920142799</c:v>
                      </c:pt>
                      <c:pt idx="248">
                        <c:v>1475327.0457736587</c:v>
                      </c:pt>
                      <c:pt idx="249">
                        <c:v>1475327.0457736587</c:v>
                      </c:pt>
                      <c:pt idx="250">
                        <c:v>1475327.0457736587</c:v>
                      </c:pt>
                      <c:pt idx="251">
                        <c:v>1475327.0457736587</c:v>
                      </c:pt>
                      <c:pt idx="252">
                        <c:v>1475327.0457736587</c:v>
                      </c:pt>
                      <c:pt idx="253">
                        <c:v>1475327.0457736587</c:v>
                      </c:pt>
                      <c:pt idx="254">
                        <c:v>1475327.0457736587</c:v>
                      </c:pt>
                      <c:pt idx="255">
                        <c:v>1475327.0457736587</c:v>
                      </c:pt>
                      <c:pt idx="256">
                        <c:v>1475327.0457736587</c:v>
                      </c:pt>
                      <c:pt idx="257">
                        <c:v>1475327.0457736587</c:v>
                      </c:pt>
                      <c:pt idx="258">
                        <c:v>1475327.0457736587</c:v>
                      </c:pt>
                      <c:pt idx="259">
                        <c:v>1475327.0457736587</c:v>
                      </c:pt>
                      <c:pt idx="260">
                        <c:v>1475327.0457736587</c:v>
                      </c:pt>
                      <c:pt idx="261">
                        <c:v>1475327.0457736587</c:v>
                      </c:pt>
                      <c:pt idx="262">
                        <c:v>1475327.0457736587</c:v>
                      </c:pt>
                      <c:pt idx="263">
                        <c:v>1475327.0457736587</c:v>
                      </c:pt>
                      <c:pt idx="264">
                        <c:v>1475327.0457736587</c:v>
                      </c:pt>
                      <c:pt idx="265">
                        <c:v>1475327.0457736587</c:v>
                      </c:pt>
                      <c:pt idx="266">
                        <c:v>1475327.0457736587</c:v>
                      </c:pt>
                      <c:pt idx="267">
                        <c:v>1475327.0457736587</c:v>
                      </c:pt>
                      <c:pt idx="268">
                        <c:v>1475327.0457736587</c:v>
                      </c:pt>
                      <c:pt idx="269">
                        <c:v>1475327.0457736587</c:v>
                      </c:pt>
                      <c:pt idx="270">
                        <c:v>1475327.0457736587</c:v>
                      </c:pt>
                      <c:pt idx="271">
                        <c:v>1475327.0457736587</c:v>
                      </c:pt>
                      <c:pt idx="272">
                        <c:v>1475327.0457736587</c:v>
                      </c:pt>
                      <c:pt idx="273">
                        <c:v>1475327.0457736587</c:v>
                      </c:pt>
                      <c:pt idx="274">
                        <c:v>1475327.0457736587</c:v>
                      </c:pt>
                      <c:pt idx="275">
                        <c:v>1475327.0457736587</c:v>
                      </c:pt>
                      <c:pt idx="276">
                        <c:v>1475327.0457736587</c:v>
                      </c:pt>
                      <c:pt idx="277">
                        <c:v>1475327.0457736587</c:v>
                      </c:pt>
                      <c:pt idx="278">
                        <c:v>1475327.0457736587</c:v>
                      </c:pt>
                      <c:pt idx="279">
                        <c:v>1475327.0457736587</c:v>
                      </c:pt>
                      <c:pt idx="280">
                        <c:v>1475327.0457736587</c:v>
                      </c:pt>
                      <c:pt idx="281">
                        <c:v>1475327.0457736587</c:v>
                      </c:pt>
                      <c:pt idx="282">
                        <c:v>1475327.0457736587</c:v>
                      </c:pt>
                      <c:pt idx="283">
                        <c:v>1475327.0457736587</c:v>
                      </c:pt>
                      <c:pt idx="284">
                        <c:v>1475327.0457736587</c:v>
                      </c:pt>
                      <c:pt idx="285">
                        <c:v>1475327.0457736587</c:v>
                      </c:pt>
                      <c:pt idx="286">
                        <c:v>1475327.0457736587</c:v>
                      </c:pt>
                      <c:pt idx="287">
                        <c:v>1475327.0457736587</c:v>
                      </c:pt>
                      <c:pt idx="288">
                        <c:v>1475327.0457736587</c:v>
                      </c:pt>
                      <c:pt idx="289">
                        <c:v>1475327.0457736587</c:v>
                      </c:pt>
                      <c:pt idx="290">
                        <c:v>1475327.0457736587</c:v>
                      </c:pt>
                      <c:pt idx="291">
                        <c:v>1475327.0457736587</c:v>
                      </c:pt>
                      <c:pt idx="292">
                        <c:v>1475327.0457736587</c:v>
                      </c:pt>
                      <c:pt idx="293">
                        <c:v>1334087.6327232763</c:v>
                      </c:pt>
                      <c:pt idx="294">
                        <c:v>1334087.6327232763</c:v>
                      </c:pt>
                      <c:pt idx="295">
                        <c:v>1334087.6327232763</c:v>
                      </c:pt>
                      <c:pt idx="296">
                        <c:v>1334087.6327232763</c:v>
                      </c:pt>
                      <c:pt idx="297">
                        <c:v>1334087.6327232763</c:v>
                      </c:pt>
                      <c:pt idx="298">
                        <c:v>1334087.6327232763</c:v>
                      </c:pt>
                      <c:pt idx="299">
                        <c:v>1334087.6327232763</c:v>
                      </c:pt>
                      <c:pt idx="300">
                        <c:v>1334087.6327232763</c:v>
                      </c:pt>
                      <c:pt idx="301">
                        <c:v>1334087.6327232763</c:v>
                      </c:pt>
                      <c:pt idx="302">
                        <c:v>1334087.6327232763</c:v>
                      </c:pt>
                      <c:pt idx="303">
                        <c:v>1334087.6327232763</c:v>
                      </c:pt>
                      <c:pt idx="304">
                        <c:v>1334087.6327232763</c:v>
                      </c:pt>
                      <c:pt idx="305">
                        <c:v>1334087.6327232763</c:v>
                      </c:pt>
                      <c:pt idx="306">
                        <c:v>1334087.6327232763</c:v>
                      </c:pt>
                      <c:pt idx="307">
                        <c:v>1334087.6327232763</c:v>
                      </c:pt>
                      <c:pt idx="308">
                        <c:v>1334087.6327232763</c:v>
                      </c:pt>
                      <c:pt idx="309">
                        <c:v>1334087.6327232763</c:v>
                      </c:pt>
                      <c:pt idx="310">
                        <c:v>1334087.6327232763</c:v>
                      </c:pt>
                      <c:pt idx="311">
                        <c:v>1334087.6327232763</c:v>
                      </c:pt>
                      <c:pt idx="312">
                        <c:v>1334087.6327232763</c:v>
                      </c:pt>
                      <c:pt idx="313">
                        <c:v>1334087.6327232763</c:v>
                      </c:pt>
                      <c:pt idx="314">
                        <c:v>1334087.6327232763</c:v>
                      </c:pt>
                      <c:pt idx="315">
                        <c:v>1334087.6327232763</c:v>
                      </c:pt>
                      <c:pt idx="316">
                        <c:v>1334087.6327232763</c:v>
                      </c:pt>
                      <c:pt idx="317">
                        <c:v>1334087.6327232763</c:v>
                      </c:pt>
                      <c:pt idx="318">
                        <c:v>1334087.6327232763</c:v>
                      </c:pt>
                      <c:pt idx="319">
                        <c:v>1334087.6327232763</c:v>
                      </c:pt>
                      <c:pt idx="320">
                        <c:v>1334087.6327232763</c:v>
                      </c:pt>
                      <c:pt idx="321">
                        <c:v>1334087.6327232763</c:v>
                      </c:pt>
                      <c:pt idx="322">
                        <c:v>1334087.6327232763</c:v>
                      </c:pt>
                      <c:pt idx="323">
                        <c:v>1334087.6327232763</c:v>
                      </c:pt>
                      <c:pt idx="324">
                        <c:v>1334087.6327232763</c:v>
                      </c:pt>
                      <c:pt idx="325">
                        <c:v>1334087.6327232763</c:v>
                      </c:pt>
                      <c:pt idx="326">
                        <c:v>1334087.6327232763</c:v>
                      </c:pt>
                      <c:pt idx="327">
                        <c:v>1334087.6327232763</c:v>
                      </c:pt>
                      <c:pt idx="328">
                        <c:v>1334087.6327232763</c:v>
                      </c:pt>
                      <c:pt idx="329">
                        <c:v>1334087.6327232763</c:v>
                      </c:pt>
                      <c:pt idx="330">
                        <c:v>1334087.6327232763</c:v>
                      </c:pt>
                      <c:pt idx="331">
                        <c:v>1334087.6327232763</c:v>
                      </c:pt>
                      <c:pt idx="332">
                        <c:v>1334087.6327232763</c:v>
                      </c:pt>
                      <c:pt idx="333">
                        <c:v>1334087.6327232763</c:v>
                      </c:pt>
                      <c:pt idx="334">
                        <c:v>1334087.6327232763</c:v>
                      </c:pt>
                      <c:pt idx="335">
                        <c:v>1334087.6327232763</c:v>
                      </c:pt>
                      <c:pt idx="336">
                        <c:v>1334087.6327232763</c:v>
                      </c:pt>
                      <c:pt idx="337">
                        <c:v>1334087.6327232763</c:v>
                      </c:pt>
                      <c:pt idx="338">
                        <c:v>1192024.3837659857</c:v>
                      </c:pt>
                      <c:pt idx="339">
                        <c:v>1192024.3837659857</c:v>
                      </c:pt>
                      <c:pt idx="340">
                        <c:v>1192024.3837659857</c:v>
                      </c:pt>
                      <c:pt idx="341">
                        <c:v>1192024.3837659857</c:v>
                      </c:pt>
                      <c:pt idx="342">
                        <c:v>1192024.3837659857</c:v>
                      </c:pt>
                      <c:pt idx="343">
                        <c:v>1192024.3837659857</c:v>
                      </c:pt>
                      <c:pt idx="344">
                        <c:v>1192024.3837659857</c:v>
                      </c:pt>
                      <c:pt idx="345">
                        <c:v>1192024.3837659857</c:v>
                      </c:pt>
                      <c:pt idx="346">
                        <c:v>1192024.3837659857</c:v>
                      </c:pt>
                      <c:pt idx="347">
                        <c:v>1192024.3837659857</c:v>
                      </c:pt>
                      <c:pt idx="348">
                        <c:v>1192024.3837659857</c:v>
                      </c:pt>
                      <c:pt idx="349">
                        <c:v>1192024.3837659857</c:v>
                      </c:pt>
                      <c:pt idx="350">
                        <c:v>1192024.3837659857</c:v>
                      </c:pt>
                      <c:pt idx="351">
                        <c:v>1192024.3837659857</c:v>
                      </c:pt>
                      <c:pt idx="352">
                        <c:v>1192024.3837659857</c:v>
                      </c:pt>
                      <c:pt idx="353">
                        <c:v>1192024.3837659857</c:v>
                      </c:pt>
                      <c:pt idx="354">
                        <c:v>1192024.3837659857</c:v>
                      </c:pt>
                      <c:pt idx="355">
                        <c:v>1192024.3837659857</c:v>
                      </c:pt>
                      <c:pt idx="356">
                        <c:v>1192024.3837659857</c:v>
                      </c:pt>
                      <c:pt idx="357">
                        <c:v>1192024.3837659857</c:v>
                      </c:pt>
                      <c:pt idx="358">
                        <c:v>1192024.3837659857</c:v>
                      </c:pt>
                      <c:pt idx="359">
                        <c:v>1192024.3837659857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72-450E-96FC-CDC5E9B67FED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Chart_Data!$AM$3</c15:sqref>
                        </c15:formulaRef>
                      </c:ext>
                    </c:extLst>
                    <c:strCache>
                      <c:ptCount val="1"/>
                      <c:pt idx="0">
                        <c:v>Operational Energy Reduction (Percentage)3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Chart_Data!$AM$4:$AM$363</c15:sqref>
                        </c15:formulaRef>
                      </c:ext>
                    </c:extLst>
                    <c:numCache>
                      <c:formatCode>General</c:formatCode>
                      <c:ptCount val="3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-13.527151945916495</c:v>
                      </c:pt>
                      <c:pt idx="24">
                        <c:v>-13.527151945916495</c:v>
                      </c:pt>
                      <c:pt idx="25">
                        <c:v>-13.527151945916495</c:v>
                      </c:pt>
                      <c:pt idx="26">
                        <c:v>-13.527151945916495</c:v>
                      </c:pt>
                      <c:pt idx="27">
                        <c:v>-13.527151945916495</c:v>
                      </c:pt>
                      <c:pt idx="28">
                        <c:v>-13.527151945916495</c:v>
                      </c:pt>
                      <c:pt idx="29">
                        <c:v>-13.527151945916495</c:v>
                      </c:pt>
                      <c:pt idx="30">
                        <c:v>-13.527151945916495</c:v>
                      </c:pt>
                      <c:pt idx="31">
                        <c:v>-13.527151945916495</c:v>
                      </c:pt>
                      <c:pt idx="32">
                        <c:v>-13.527151945916495</c:v>
                      </c:pt>
                      <c:pt idx="33">
                        <c:v>-13.527151945916495</c:v>
                      </c:pt>
                      <c:pt idx="34">
                        <c:v>-13.527151945916495</c:v>
                      </c:pt>
                      <c:pt idx="35">
                        <c:v>-13.527151945916495</c:v>
                      </c:pt>
                      <c:pt idx="36">
                        <c:v>-13.527151945916495</c:v>
                      </c:pt>
                      <c:pt idx="37">
                        <c:v>-13.527151945916495</c:v>
                      </c:pt>
                      <c:pt idx="38">
                        <c:v>-13.527151945916495</c:v>
                      </c:pt>
                      <c:pt idx="39">
                        <c:v>-13.527151945916495</c:v>
                      </c:pt>
                      <c:pt idx="40">
                        <c:v>-13.527151945916495</c:v>
                      </c:pt>
                      <c:pt idx="41">
                        <c:v>-13.527151945916495</c:v>
                      </c:pt>
                      <c:pt idx="42">
                        <c:v>-13.527151945916495</c:v>
                      </c:pt>
                      <c:pt idx="43">
                        <c:v>-13.527151945916495</c:v>
                      </c:pt>
                      <c:pt idx="44">
                        <c:v>-13.527151945916495</c:v>
                      </c:pt>
                      <c:pt idx="45">
                        <c:v>-13.527151945916495</c:v>
                      </c:pt>
                      <c:pt idx="46">
                        <c:v>-13.527151945916495</c:v>
                      </c:pt>
                      <c:pt idx="47">
                        <c:v>-13.527151945916495</c:v>
                      </c:pt>
                      <c:pt idx="48">
                        <c:v>-13.527151945916495</c:v>
                      </c:pt>
                      <c:pt idx="49">
                        <c:v>-13.527151945916495</c:v>
                      </c:pt>
                      <c:pt idx="50">
                        <c:v>-13.527151945916495</c:v>
                      </c:pt>
                      <c:pt idx="51">
                        <c:v>-13.527151945916495</c:v>
                      </c:pt>
                      <c:pt idx="52">
                        <c:v>-13.527151945916495</c:v>
                      </c:pt>
                      <c:pt idx="53">
                        <c:v>-13.527151945916495</c:v>
                      </c:pt>
                      <c:pt idx="54">
                        <c:v>-13.527151945916495</c:v>
                      </c:pt>
                      <c:pt idx="55">
                        <c:v>-13.527151945916495</c:v>
                      </c:pt>
                      <c:pt idx="56">
                        <c:v>-13.527151945916495</c:v>
                      </c:pt>
                      <c:pt idx="57">
                        <c:v>-13.527151945916495</c:v>
                      </c:pt>
                      <c:pt idx="58">
                        <c:v>-13.527151945916495</c:v>
                      </c:pt>
                      <c:pt idx="59">
                        <c:v>-13.527151945916495</c:v>
                      </c:pt>
                      <c:pt idx="60">
                        <c:v>-13.527151945916495</c:v>
                      </c:pt>
                      <c:pt idx="61">
                        <c:v>-13.527151945916495</c:v>
                      </c:pt>
                      <c:pt idx="62">
                        <c:v>-13.527151945916495</c:v>
                      </c:pt>
                      <c:pt idx="63">
                        <c:v>-13.527151945916495</c:v>
                      </c:pt>
                      <c:pt idx="64">
                        <c:v>-13.527151945916495</c:v>
                      </c:pt>
                      <c:pt idx="65">
                        <c:v>-13.527151945916495</c:v>
                      </c:pt>
                      <c:pt idx="66">
                        <c:v>-13.527151945916495</c:v>
                      </c:pt>
                      <c:pt idx="67">
                        <c:v>-13.527151945916495</c:v>
                      </c:pt>
                      <c:pt idx="68">
                        <c:v>-23.914490671978193</c:v>
                      </c:pt>
                      <c:pt idx="69">
                        <c:v>-23.914490671978193</c:v>
                      </c:pt>
                      <c:pt idx="70">
                        <c:v>-23.914490671978193</c:v>
                      </c:pt>
                      <c:pt idx="71">
                        <c:v>-23.914490671978193</c:v>
                      </c:pt>
                      <c:pt idx="72">
                        <c:v>-23.914490671978193</c:v>
                      </c:pt>
                      <c:pt idx="73">
                        <c:v>-23.914490671978193</c:v>
                      </c:pt>
                      <c:pt idx="74">
                        <c:v>-23.914490671978193</c:v>
                      </c:pt>
                      <c:pt idx="75">
                        <c:v>-23.914490671978193</c:v>
                      </c:pt>
                      <c:pt idx="76">
                        <c:v>-23.914490671978193</c:v>
                      </c:pt>
                      <c:pt idx="77">
                        <c:v>-23.914490671978193</c:v>
                      </c:pt>
                      <c:pt idx="78">
                        <c:v>-23.914490671978193</c:v>
                      </c:pt>
                      <c:pt idx="79">
                        <c:v>-23.914490671978193</c:v>
                      </c:pt>
                      <c:pt idx="80">
                        <c:v>-23.914490671978193</c:v>
                      </c:pt>
                      <c:pt idx="81">
                        <c:v>-23.914490671978193</c:v>
                      </c:pt>
                      <c:pt idx="82">
                        <c:v>-23.914490671978193</c:v>
                      </c:pt>
                      <c:pt idx="83">
                        <c:v>-23.914490671978193</c:v>
                      </c:pt>
                      <c:pt idx="84">
                        <c:v>-23.914490671978193</c:v>
                      </c:pt>
                      <c:pt idx="85">
                        <c:v>-23.914490671978193</c:v>
                      </c:pt>
                      <c:pt idx="86">
                        <c:v>-23.914490671978193</c:v>
                      </c:pt>
                      <c:pt idx="87">
                        <c:v>-23.914490671978193</c:v>
                      </c:pt>
                      <c:pt idx="88">
                        <c:v>-23.914490671978193</c:v>
                      </c:pt>
                      <c:pt idx="89">
                        <c:v>-23.914490671978193</c:v>
                      </c:pt>
                      <c:pt idx="90">
                        <c:v>-23.914490671978193</c:v>
                      </c:pt>
                      <c:pt idx="91">
                        <c:v>-23.914490671978193</c:v>
                      </c:pt>
                      <c:pt idx="92">
                        <c:v>-23.914490671978193</c:v>
                      </c:pt>
                      <c:pt idx="93">
                        <c:v>-23.914490671978193</c:v>
                      </c:pt>
                      <c:pt idx="94">
                        <c:v>-23.914490671978193</c:v>
                      </c:pt>
                      <c:pt idx="95">
                        <c:v>-23.914490671978193</c:v>
                      </c:pt>
                      <c:pt idx="96">
                        <c:v>-23.914490671978193</c:v>
                      </c:pt>
                      <c:pt idx="97">
                        <c:v>-23.914490671978193</c:v>
                      </c:pt>
                      <c:pt idx="98">
                        <c:v>-23.914490671978193</c:v>
                      </c:pt>
                      <c:pt idx="99">
                        <c:v>-23.914490671978193</c:v>
                      </c:pt>
                      <c:pt idx="100">
                        <c:v>-23.914490671978193</c:v>
                      </c:pt>
                      <c:pt idx="101">
                        <c:v>-23.914490671978193</c:v>
                      </c:pt>
                      <c:pt idx="102">
                        <c:v>-23.914490671978193</c:v>
                      </c:pt>
                      <c:pt idx="103">
                        <c:v>-23.914490671978193</c:v>
                      </c:pt>
                      <c:pt idx="104">
                        <c:v>-23.914490671978193</c:v>
                      </c:pt>
                      <c:pt idx="105">
                        <c:v>-23.914490671978193</c:v>
                      </c:pt>
                      <c:pt idx="106">
                        <c:v>-23.914490671978193</c:v>
                      </c:pt>
                      <c:pt idx="107">
                        <c:v>-23.914490671978193</c:v>
                      </c:pt>
                      <c:pt idx="108">
                        <c:v>-23.914490671978193</c:v>
                      </c:pt>
                      <c:pt idx="109">
                        <c:v>-23.914490671978193</c:v>
                      </c:pt>
                      <c:pt idx="110">
                        <c:v>-23.914490671978193</c:v>
                      </c:pt>
                      <c:pt idx="111">
                        <c:v>-23.914490671978193</c:v>
                      </c:pt>
                      <c:pt idx="112">
                        <c:v>-23.914490671978193</c:v>
                      </c:pt>
                      <c:pt idx="113">
                        <c:v>-13.726947998548903</c:v>
                      </c:pt>
                      <c:pt idx="114">
                        <c:v>-13.726947998548903</c:v>
                      </c:pt>
                      <c:pt idx="115">
                        <c:v>-13.726947998548903</c:v>
                      </c:pt>
                      <c:pt idx="116">
                        <c:v>-13.726947998548903</c:v>
                      </c:pt>
                      <c:pt idx="117">
                        <c:v>-13.726947998548903</c:v>
                      </c:pt>
                      <c:pt idx="118">
                        <c:v>-13.726947998548903</c:v>
                      </c:pt>
                      <c:pt idx="119">
                        <c:v>-13.726947998548903</c:v>
                      </c:pt>
                      <c:pt idx="120">
                        <c:v>-13.726947998548903</c:v>
                      </c:pt>
                      <c:pt idx="121">
                        <c:v>-13.726947998548903</c:v>
                      </c:pt>
                      <c:pt idx="122">
                        <c:v>-13.726947998548903</c:v>
                      </c:pt>
                      <c:pt idx="123">
                        <c:v>-13.726947998548903</c:v>
                      </c:pt>
                      <c:pt idx="124">
                        <c:v>-13.726947998548903</c:v>
                      </c:pt>
                      <c:pt idx="125">
                        <c:v>-13.726947998548903</c:v>
                      </c:pt>
                      <c:pt idx="126">
                        <c:v>-13.726947998548903</c:v>
                      </c:pt>
                      <c:pt idx="127">
                        <c:v>-13.726947998548903</c:v>
                      </c:pt>
                      <c:pt idx="128">
                        <c:v>-13.726947998548903</c:v>
                      </c:pt>
                      <c:pt idx="129">
                        <c:v>-13.726947998548903</c:v>
                      </c:pt>
                      <c:pt idx="130">
                        <c:v>-13.726947998548903</c:v>
                      </c:pt>
                      <c:pt idx="131">
                        <c:v>-13.726947998548903</c:v>
                      </c:pt>
                      <c:pt idx="132">
                        <c:v>-13.726947998548903</c:v>
                      </c:pt>
                      <c:pt idx="133">
                        <c:v>-13.726947998548903</c:v>
                      </c:pt>
                      <c:pt idx="134">
                        <c:v>-13.726947998548903</c:v>
                      </c:pt>
                      <c:pt idx="135">
                        <c:v>-13.726947998548903</c:v>
                      </c:pt>
                      <c:pt idx="136">
                        <c:v>-13.726947998548903</c:v>
                      </c:pt>
                      <c:pt idx="137">
                        <c:v>-13.726947998548903</c:v>
                      </c:pt>
                      <c:pt idx="138">
                        <c:v>-13.726947998548903</c:v>
                      </c:pt>
                      <c:pt idx="139">
                        <c:v>-13.726947998548903</c:v>
                      </c:pt>
                      <c:pt idx="140">
                        <c:v>-13.726947998548903</c:v>
                      </c:pt>
                      <c:pt idx="141">
                        <c:v>-13.726947998548903</c:v>
                      </c:pt>
                      <c:pt idx="142">
                        <c:v>-13.726947998548903</c:v>
                      </c:pt>
                      <c:pt idx="143">
                        <c:v>-13.726947998548903</c:v>
                      </c:pt>
                      <c:pt idx="144">
                        <c:v>-13.726947998548903</c:v>
                      </c:pt>
                      <c:pt idx="145">
                        <c:v>-13.726947998548903</c:v>
                      </c:pt>
                      <c:pt idx="146">
                        <c:v>-13.726947998548903</c:v>
                      </c:pt>
                      <c:pt idx="147">
                        <c:v>-13.726947998548903</c:v>
                      </c:pt>
                      <c:pt idx="148">
                        <c:v>-13.726947998548903</c:v>
                      </c:pt>
                      <c:pt idx="149">
                        <c:v>-13.726947998548903</c:v>
                      </c:pt>
                      <c:pt idx="150">
                        <c:v>-13.726947998548903</c:v>
                      </c:pt>
                      <c:pt idx="151">
                        <c:v>-13.726947998548903</c:v>
                      </c:pt>
                      <c:pt idx="152">
                        <c:v>-13.726947998548903</c:v>
                      </c:pt>
                      <c:pt idx="153">
                        <c:v>-13.726947998548903</c:v>
                      </c:pt>
                      <c:pt idx="154">
                        <c:v>-13.726947998548903</c:v>
                      </c:pt>
                      <c:pt idx="155">
                        <c:v>-13.726947998548903</c:v>
                      </c:pt>
                      <c:pt idx="156">
                        <c:v>-13.726947998548903</c:v>
                      </c:pt>
                      <c:pt idx="157">
                        <c:v>-13.726947998548903</c:v>
                      </c:pt>
                      <c:pt idx="158">
                        <c:v>0.60032379019930304</c:v>
                      </c:pt>
                      <c:pt idx="159">
                        <c:v>0.60032379019930304</c:v>
                      </c:pt>
                      <c:pt idx="160">
                        <c:v>0.60032379019930304</c:v>
                      </c:pt>
                      <c:pt idx="161">
                        <c:v>0.60032379019930304</c:v>
                      </c:pt>
                      <c:pt idx="162">
                        <c:v>0.60032379019930304</c:v>
                      </c:pt>
                      <c:pt idx="163">
                        <c:v>0.60032379019930304</c:v>
                      </c:pt>
                      <c:pt idx="164">
                        <c:v>0.60032379019930304</c:v>
                      </c:pt>
                      <c:pt idx="165">
                        <c:v>0.60032379019930304</c:v>
                      </c:pt>
                      <c:pt idx="166">
                        <c:v>0.60032379019930304</c:v>
                      </c:pt>
                      <c:pt idx="167">
                        <c:v>0.60032379019930304</c:v>
                      </c:pt>
                      <c:pt idx="168">
                        <c:v>0.60032379019930304</c:v>
                      </c:pt>
                      <c:pt idx="169">
                        <c:v>0.60032379019930304</c:v>
                      </c:pt>
                      <c:pt idx="170">
                        <c:v>0.60032379019930304</c:v>
                      </c:pt>
                      <c:pt idx="171">
                        <c:v>0.60032379019930304</c:v>
                      </c:pt>
                      <c:pt idx="172">
                        <c:v>0.60032379019930304</c:v>
                      </c:pt>
                      <c:pt idx="173">
                        <c:v>0.60032379019930304</c:v>
                      </c:pt>
                      <c:pt idx="174">
                        <c:v>0.60032379019930304</c:v>
                      </c:pt>
                      <c:pt idx="175">
                        <c:v>0.60032379019930304</c:v>
                      </c:pt>
                      <c:pt idx="176">
                        <c:v>0.60032379019930304</c:v>
                      </c:pt>
                      <c:pt idx="177">
                        <c:v>0.60032379019930304</c:v>
                      </c:pt>
                      <c:pt idx="178">
                        <c:v>0.60032379019930304</c:v>
                      </c:pt>
                      <c:pt idx="179">
                        <c:v>0.60032379019930304</c:v>
                      </c:pt>
                      <c:pt idx="180">
                        <c:v>0.60032379019930304</c:v>
                      </c:pt>
                      <c:pt idx="181">
                        <c:v>0.60032379019930304</c:v>
                      </c:pt>
                      <c:pt idx="182">
                        <c:v>0.60032379019930304</c:v>
                      </c:pt>
                      <c:pt idx="183">
                        <c:v>0.60032379019930304</c:v>
                      </c:pt>
                      <c:pt idx="184">
                        <c:v>0.60032379019930304</c:v>
                      </c:pt>
                      <c:pt idx="185">
                        <c:v>0.60032379019930304</c:v>
                      </c:pt>
                      <c:pt idx="186">
                        <c:v>0.60032379019930304</c:v>
                      </c:pt>
                      <c:pt idx="187">
                        <c:v>0.60032379019930304</c:v>
                      </c:pt>
                      <c:pt idx="188">
                        <c:v>0.60032379019930304</c:v>
                      </c:pt>
                      <c:pt idx="189">
                        <c:v>0.60032379019930304</c:v>
                      </c:pt>
                      <c:pt idx="190">
                        <c:v>0.60032379019930304</c:v>
                      </c:pt>
                      <c:pt idx="191">
                        <c:v>0.60032379019930304</c:v>
                      </c:pt>
                      <c:pt idx="192">
                        <c:v>0.60032379019930304</c:v>
                      </c:pt>
                      <c:pt idx="193">
                        <c:v>0.60032379019930304</c:v>
                      </c:pt>
                      <c:pt idx="194">
                        <c:v>0.60032379019930304</c:v>
                      </c:pt>
                      <c:pt idx="195">
                        <c:v>0.60032379019930304</c:v>
                      </c:pt>
                      <c:pt idx="196">
                        <c:v>0.60032379019930304</c:v>
                      </c:pt>
                      <c:pt idx="197">
                        <c:v>0.60032379019930304</c:v>
                      </c:pt>
                      <c:pt idx="198">
                        <c:v>0.60032379019930304</c:v>
                      </c:pt>
                      <c:pt idx="199">
                        <c:v>0.60032379019930304</c:v>
                      </c:pt>
                      <c:pt idx="200">
                        <c:v>0.60032379019930304</c:v>
                      </c:pt>
                      <c:pt idx="201">
                        <c:v>0.60032379019930304</c:v>
                      </c:pt>
                      <c:pt idx="202">
                        <c:v>0.60032379019930304</c:v>
                      </c:pt>
                      <c:pt idx="203">
                        <c:v>-11.978774108393255</c:v>
                      </c:pt>
                      <c:pt idx="204">
                        <c:v>-11.978774108393255</c:v>
                      </c:pt>
                      <c:pt idx="205">
                        <c:v>-11.978774108393255</c:v>
                      </c:pt>
                      <c:pt idx="206">
                        <c:v>-11.978774108393255</c:v>
                      </c:pt>
                      <c:pt idx="207">
                        <c:v>-11.978774108393255</c:v>
                      </c:pt>
                      <c:pt idx="208">
                        <c:v>-11.978774108393255</c:v>
                      </c:pt>
                      <c:pt idx="209">
                        <c:v>-11.978774108393255</c:v>
                      </c:pt>
                      <c:pt idx="210">
                        <c:v>-11.978774108393255</c:v>
                      </c:pt>
                      <c:pt idx="211">
                        <c:v>-11.978774108393255</c:v>
                      </c:pt>
                      <c:pt idx="212">
                        <c:v>-11.978774108393255</c:v>
                      </c:pt>
                      <c:pt idx="213">
                        <c:v>-11.978774108393255</c:v>
                      </c:pt>
                      <c:pt idx="214">
                        <c:v>-11.978774108393255</c:v>
                      </c:pt>
                      <c:pt idx="215">
                        <c:v>-11.978774108393255</c:v>
                      </c:pt>
                      <c:pt idx="216">
                        <c:v>-11.978774108393255</c:v>
                      </c:pt>
                      <c:pt idx="217">
                        <c:v>-11.978774108393255</c:v>
                      </c:pt>
                      <c:pt idx="218">
                        <c:v>-11.978774108393255</c:v>
                      </c:pt>
                      <c:pt idx="219">
                        <c:v>-11.978774108393255</c:v>
                      </c:pt>
                      <c:pt idx="220">
                        <c:v>-11.978774108393255</c:v>
                      </c:pt>
                      <c:pt idx="221">
                        <c:v>-11.978774108393255</c:v>
                      </c:pt>
                      <c:pt idx="222">
                        <c:v>-11.978774108393255</c:v>
                      </c:pt>
                      <c:pt idx="223">
                        <c:v>-11.978774108393255</c:v>
                      </c:pt>
                      <c:pt idx="224">
                        <c:v>-11.978774108393255</c:v>
                      </c:pt>
                      <c:pt idx="225">
                        <c:v>-11.978774108393255</c:v>
                      </c:pt>
                      <c:pt idx="226">
                        <c:v>-11.978774108393255</c:v>
                      </c:pt>
                      <c:pt idx="227">
                        <c:v>-11.978774108393255</c:v>
                      </c:pt>
                      <c:pt idx="228">
                        <c:v>-11.978774108393255</c:v>
                      </c:pt>
                      <c:pt idx="229">
                        <c:v>-11.978774108393255</c:v>
                      </c:pt>
                      <c:pt idx="230">
                        <c:v>-11.978774108393255</c:v>
                      </c:pt>
                      <c:pt idx="231">
                        <c:v>-11.978774108393255</c:v>
                      </c:pt>
                      <c:pt idx="232">
                        <c:v>-11.978774108393255</c:v>
                      </c:pt>
                      <c:pt idx="233">
                        <c:v>-11.978774108393255</c:v>
                      </c:pt>
                      <c:pt idx="234">
                        <c:v>-11.978774108393255</c:v>
                      </c:pt>
                      <c:pt idx="235">
                        <c:v>-11.978774108393255</c:v>
                      </c:pt>
                      <c:pt idx="236">
                        <c:v>-11.978774108393255</c:v>
                      </c:pt>
                      <c:pt idx="237">
                        <c:v>-11.978774108393255</c:v>
                      </c:pt>
                      <c:pt idx="238">
                        <c:v>-11.978774108393255</c:v>
                      </c:pt>
                      <c:pt idx="239">
                        <c:v>-11.978774108393255</c:v>
                      </c:pt>
                      <c:pt idx="240">
                        <c:v>-11.978774108393255</c:v>
                      </c:pt>
                      <c:pt idx="241">
                        <c:v>-11.978774108393255</c:v>
                      </c:pt>
                      <c:pt idx="242">
                        <c:v>-11.978774108393255</c:v>
                      </c:pt>
                      <c:pt idx="243">
                        <c:v>-11.978774108393255</c:v>
                      </c:pt>
                      <c:pt idx="244">
                        <c:v>-11.978774108393255</c:v>
                      </c:pt>
                      <c:pt idx="245">
                        <c:v>-11.978774108393255</c:v>
                      </c:pt>
                      <c:pt idx="246">
                        <c:v>-11.978774108393255</c:v>
                      </c:pt>
                      <c:pt idx="247">
                        <c:v>-11.978774108393255</c:v>
                      </c:pt>
                      <c:pt idx="248">
                        <c:v>-23.766515674170133</c:v>
                      </c:pt>
                      <c:pt idx="249">
                        <c:v>-23.766515674170133</c:v>
                      </c:pt>
                      <c:pt idx="250">
                        <c:v>-23.766515674170133</c:v>
                      </c:pt>
                      <c:pt idx="251">
                        <c:v>-23.766515674170133</c:v>
                      </c:pt>
                      <c:pt idx="252">
                        <c:v>-23.766515674170133</c:v>
                      </c:pt>
                      <c:pt idx="253">
                        <c:v>-23.766515674170133</c:v>
                      </c:pt>
                      <c:pt idx="254">
                        <c:v>-23.766515674170133</c:v>
                      </c:pt>
                      <c:pt idx="255">
                        <c:v>-23.766515674170133</c:v>
                      </c:pt>
                      <c:pt idx="256">
                        <c:v>-23.766515674170133</c:v>
                      </c:pt>
                      <c:pt idx="257">
                        <c:v>-23.766515674170133</c:v>
                      </c:pt>
                      <c:pt idx="258">
                        <c:v>-23.766515674170133</c:v>
                      </c:pt>
                      <c:pt idx="259">
                        <c:v>-23.766515674170133</c:v>
                      </c:pt>
                      <c:pt idx="260">
                        <c:v>-23.766515674170133</c:v>
                      </c:pt>
                      <c:pt idx="261">
                        <c:v>-23.766515674170133</c:v>
                      </c:pt>
                      <c:pt idx="262">
                        <c:v>-23.766515674170133</c:v>
                      </c:pt>
                      <c:pt idx="263">
                        <c:v>-23.766515674170133</c:v>
                      </c:pt>
                      <c:pt idx="264">
                        <c:v>-23.766515674170133</c:v>
                      </c:pt>
                      <c:pt idx="265">
                        <c:v>-23.766515674170133</c:v>
                      </c:pt>
                      <c:pt idx="266">
                        <c:v>-23.766515674170133</c:v>
                      </c:pt>
                      <c:pt idx="267">
                        <c:v>-23.766515674170133</c:v>
                      </c:pt>
                      <c:pt idx="268">
                        <c:v>-23.766515674170133</c:v>
                      </c:pt>
                      <c:pt idx="269">
                        <c:v>-23.766515674170133</c:v>
                      </c:pt>
                      <c:pt idx="270">
                        <c:v>-23.766515674170133</c:v>
                      </c:pt>
                      <c:pt idx="271">
                        <c:v>-23.766515674170133</c:v>
                      </c:pt>
                      <c:pt idx="272">
                        <c:v>-23.766515674170133</c:v>
                      </c:pt>
                      <c:pt idx="273">
                        <c:v>-23.766515674170133</c:v>
                      </c:pt>
                      <c:pt idx="274">
                        <c:v>-23.766515674170133</c:v>
                      </c:pt>
                      <c:pt idx="275">
                        <c:v>-23.766515674170133</c:v>
                      </c:pt>
                      <c:pt idx="276">
                        <c:v>-23.766515674170133</c:v>
                      </c:pt>
                      <c:pt idx="277">
                        <c:v>-23.766515674170133</c:v>
                      </c:pt>
                      <c:pt idx="278">
                        <c:v>-23.766515674170133</c:v>
                      </c:pt>
                      <c:pt idx="279">
                        <c:v>-23.766515674170133</c:v>
                      </c:pt>
                      <c:pt idx="280">
                        <c:v>-23.766515674170133</c:v>
                      </c:pt>
                      <c:pt idx="281">
                        <c:v>-23.766515674170133</c:v>
                      </c:pt>
                      <c:pt idx="282">
                        <c:v>-23.766515674170133</c:v>
                      </c:pt>
                      <c:pt idx="283">
                        <c:v>-23.766515674170133</c:v>
                      </c:pt>
                      <c:pt idx="284">
                        <c:v>-23.766515674170133</c:v>
                      </c:pt>
                      <c:pt idx="285">
                        <c:v>-23.766515674170133</c:v>
                      </c:pt>
                      <c:pt idx="286">
                        <c:v>-23.766515674170133</c:v>
                      </c:pt>
                      <c:pt idx="287">
                        <c:v>-23.766515674170133</c:v>
                      </c:pt>
                      <c:pt idx="288">
                        <c:v>-23.766515674170133</c:v>
                      </c:pt>
                      <c:pt idx="289">
                        <c:v>-23.766515674170133</c:v>
                      </c:pt>
                      <c:pt idx="290">
                        <c:v>-23.766515674170133</c:v>
                      </c:pt>
                      <c:pt idx="291">
                        <c:v>-23.766515674170133</c:v>
                      </c:pt>
                      <c:pt idx="292">
                        <c:v>-23.766515674170133</c:v>
                      </c:pt>
                      <c:pt idx="293">
                        <c:v>-11.917814005487653</c:v>
                      </c:pt>
                      <c:pt idx="294">
                        <c:v>-11.917814005487653</c:v>
                      </c:pt>
                      <c:pt idx="295">
                        <c:v>-11.917814005487653</c:v>
                      </c:pt>
                      <c:pt idx="296">
                        <c:v>-11.917814005487653</c:v>
                      </c:pt>
                      <c:pt idx="297">
                        <c:v>-11.917814005487653</c:v>
                      </c:pt>
                      <c:pt idx="298">
                        <c:v>-11.917814005487653</c:v>
                      </c:pt>
                      <c:pt idx="299">
                        <c:v>-11.917814005487653</c:v>
                      </c:pt>
                      <c:pt idx="300">
                        <c:v>-11.917814005487653</c:v>
                      </c:pt>
                      <c:pt idx="301">
                        <c:v>-11.917814005487653</c:v>
                      </c:pt>
                      <c:pt idx="302">
                        <c:v>-11.917814005487653</c:v>
                      </c:pt>
                      <c:pt idx="303">
                        <c:v>-11.917814005487653</c:v>
                      </c:pt>
                      <c:pt idx="304">
                        <c:v>-11.917814005487653</c:v>
                      </c:pt>
                      <c:pt idx="305">
                        <c:v>-11.917814005487653</c:v>
                      </c:pt>
                      <c:pt idx="306">
                        <c:v>-11.917814005487653</c:v>
                      </c:pt>
                      <c:pt idx="307">
                        <c:v>-11.917814005487653</c:v>
                      </c:pt>
                      <c:pt idx="308">
                        <c:v>-11.917814005487653</c:v>
                      </c:pt>
                      <c:pt idx="309">
                        <c:v>-11.917814005487653</c:v>
                      </c:pt>
                      <c:pt idx="310">
                        <c:v>-11.917814005487653</c:v>
                      </c:pt>
                      <c:pt idx="311">
                        <c:v>-11.917814005487653</c:v>
                      </c:pt>
                      <c:pt idx="312">
                        <c:v>-11.917814005487653</c:v>
                      </c:pt>
                      <c:pt idx="313">
                        <c:v>-11.917814005487653</c:v>
                      </c:pt>
                      <c:pt idx="314">
                        <c:v>-11.917814005487653</c:v>
                      </c:pt>
                      <c:pt idx="315">
                        <c:v>-11.917814005487653</c:v>
                      </c:pt>
                      <c:pt idx="316">
                        <c:v>-11.917814005487653</c:v>
                      </c:pt>
                      <c:pt idx="317">
                        <c:v>-11.917814005487653</c:v>
                      </c:pt>
                      <c:pt idx="318">
                        <c:v>-11.917814005487653</c:v>
                      </c:pt>
                      <c:pt idx="319">
                        <c:v>-11.917814005487653</c:v>
                      </c:pt>
                      <c:pt idx="320">
                        <c:v>-11.917814005487653</c:v>
                      </c:pt>
                      <c:pt idx="321">
                        <c:v>-11.917814005487653</c:v>
                      </c:pt>
                      <c:pt idx="322">
                        <c:v>-11.917814005487653</c:v>
                      </c:pt>
                      <c:pt idx="323">
                        <c:v>-11.917814005487653</c:v>
                      </c:pt>
                      <c:pt idx="324">
                        <c:v>-11.917814005487653</c:v>
                      </c:pt>
                      <c:pt idx="325">
                        <c:v>-11.917814005487653</c:v>
                      </c:pt>
                      <c:pt idx="326">
                        <c:v>-11.917814005487653</c:v>
                      </c:pt>
                      <c:pt idx="327">
                        <c:v>-11.917814005487653</c:v>
                      </c:pt>
                      <c:pt idx="328">
                        <c:v>-11.917814005487653</c:v>
                      </c:pt>
                      <c:pt idx="329">
                        <c:v>-11.917814005487653</c:v>
                      </c:pt>
                      <c:pt idx="330">
                        <c:v>-11.917814005487653</c:v>
                      </c:pt>
                      <c:pt idx="331">
                        <c:v>-11.917814005487653</c:v>
                      </c:pt>
                      <c:pt idx="332">
                        <c:v>-11.917814005487653</c:v>
                      </c:pt>
                      <c:pt idx="333">
                        <c:v>-11.917814005487653</c:v>
                      </c:pt>
                      <c:pt idx="334">
                        <c:v>-11.917814005487653</c:v>
                      </c:pt>
                      <c:pt idx="335">
                        <c:v>-11.917814005487653</c:v>
                      </c:pt>
                      <c:pt idx="336">
                        <c:v>-11.917814005487653</c:v>
                      </c:pt>
                      <c:pt idx="337">
                        <c:v>-11.917814005487653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72-450E-96FC-CDC5E9B67FED}"/>
                  </c:ext>
                </c:extLst>
              </c15:ser>
            </c15:filteredLineSeries>
          </c:ext>
        </c:extLst>
      </c:lineChart>
      <c:catAx>
        <c:axId val="540205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208768"/>
        <c:crosses val="autoZero"/>
        <c:auto val="1"/>
        <c:lblAlgn val="ctr"/>
        <c:lblOffset val="100"/>
        <c:noMultiLvlLbl val="0"/>
      </c:catAx>
      <c:valAx>
        <c:axId val="54020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20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26D44-A918-4A46-A476-469018ABD97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81E94-6CF6-48E2-B58F-48D164292E5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Scenarios</a:t>
          </a:r>
        </a:p>
      </dgm:t>
    </dgm:pt>
    <dgm:pt modelId="{6E674D7A-2496-4340-BB8F-FB47B8DC4B2B}" type="parTrans" cxnId="{7A55B2D6-5AD2-421A-8040-3A8C96AE0C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2DF77-D459-4D09-91C6-A9DDF1C247F7}" type="sibTrans" cxnId="{7A55B2D6-5AD2-421A-8040-3A8C96AE0C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50BDC-C058-4375-9DD4-5FABBBB35A9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Pro-economic</a:t>
          </a:r>
        </a:p>
      </dgm:t>
    </dgm:pt>
    <dgm:pt modelId="{6FDBDE40-C66D-4E41-83A0-851A0CB43678}" type="parTrans" cxnId="{A33D8E1C-DF3B-4785-8609-93D621D44CE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0937A5-7C4C-4093-85F4-EE255F8F7ED7}" type="sibTrans" cxnId="{A33D8E1C-DF3B-4785-8609-93D621D44CE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53AF51-89C6-46EB-A484-597A9FD39A41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Sustainable friendly</a:t>
          </a:r>
        </a:p>
      </dgm:t>
    </dgm:pt>
    <dgm:pt modelId="{E3A9FA9E-D4EA-484F-A88E-D1E527CD1961}" type="parTrans" cxnId="{F25F4DE0-2481-496D-B90C-F5DDA396E7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D1D19E-F4A5-47EE-A1F4-278D13F1DF38}" type="sibTrans" cxnId="{F25F4DE0-2481-496D-B90C-F5DDA396E7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09A4A-9101-4CF5-8DCA-CA67BE8A7D9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Net-zero</a:t>
          </a:r>
        </a:p>
      </dgm:t>
    </dgm:pt>
    <dgm:pt modelId="{7935E094-3566-4A75-92FF-689EFFB35041}" type="parTrans" cxnId="{46F3D22B-7554-45CE-A2C2-621F7543ED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8B76A-D42E-4028-A24B-ED23257B3826}" type="sibTrans" cxnId="{46F3D22B-7554-45CE-A2C2-621F7543ED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E02272-1497-45FD-B03D-8D97C8A0095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gm:t>
    </dgm:pt>
    <dgm:pt modelId="{6DCC0F24-6CFE-401A-BC18-B5F24B4C7CDD}" type="parTrans" cxnId="{6C2EC42A-BC41-468C-AFB1-B97C7D48D3B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85ACE-BEA9-4FFB-B0DF-FBB63C44248E}" type="sibTrans" cxnId="{6C2EC42A-BC41-468C-AFB1-B97C7D48D3B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837F93-7FFE-4959-86C6-116ED4551F4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gm:t>
    </dgm:pt>
    <dgm:pt modelId="{063372D0-9119-471F-95EB-58CC661C5F75}" type="parTrans" cxnId="{619AB3E5-34C4-44B6-A325-6AB30F5F0BC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465332-46FD-4E2A-9A30-49570E659BFE}" type="sibTrans" cxnId="{619AB3E5-34C4-44B6-A325-6AB30F5F0B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9AE38-F342-4BF1-9160-2CF5A386141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gm:t>
    </dgm:pt>
    <dgm:pt modelId="{D6E4E5D1-B8D6-43C4-A1CC-AE0C755182E7}" type="parTrans" cxnId="{28627129-D9B3-4E66-A096-5874A1C9B6F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464B9-1FE2-470A-84D6-6215C18A9CF8}" type="sibTrans" cxnId="{28627129-D9B3-4E66-A096-5874A1C9B6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174CD-C255-4FC2-9C8A-4525CAB34725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gm:t>
    </dgm:pt>
    <dgm:pt modelId="{2496B166-213D-46AA-9B0F-5680941AD212}" type="parTrans" cxnId="{07A719C5-DC42-417E-A399-C5FCA5F7D2A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E261A-FC93-4C70-93FE-747D68FC9D5E}" type="sibTrans" cxnId="{07A719C5-DC42-417E-A399-C5FCA5F7D2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029A9-D857-4754-8A80-DFF40917BC8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gm:t>
    </dgm:pt>
    <dgm:pt modelId="{2FD937DE-B88A-49F9-8D3B-FF8189D869C3}" type="parTrans" cxnId="{6BB25892-2F8D-4DC9-998A-84890ACFAAB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9F27C0-0523-45DC-8C12-06C5D738F344}" type="sibTrans" cxnId="{6BB25892-2F8D-4DC9-998A-84890ACFAA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D01A4-735A-453E-A62C-225D95B65DB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gm:t>
    </dgm:pt>
    <dgm:pt modelId="{5E732D08-6A5C-4842-9631-BFC0DBA51F22}" type="parTrans" cxnId="{B79A8B74-7598-4386-AA59-2F0B87BFF963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CEAF85-A021-4BE3-8C67-E273B454CD46}" type="sibTrans" cxnId="{B79A8B74-7598-4386-AA59-2F0B87BFF9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25983C-F371-496C-A2C6-640319AE9E58}" type="pres">
      <dgm:prSet presAssocID="{75C26D44-A918-4A46-A476-469018ABD9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86816B-B7D5-4EC6-A718-5334B7D3C16D}" type="pres">
      <dgm:prSet presAssocID="{F3081E94-6CF6-48E2-B58F-48D164292E5E}" presName="root1" presStyleCnt="0"/>
      <dgm:spPr/>
    </dgm:pt>
    <dgm:pt modelId="{0EC76B24-C7CD-46A8-A8D1-4CC168216F73}" type="pres">
      <dgm:prSet presAssocID="{F3081E94-6CF6-48E2-B58F-48D164292E5E}" presName="LevelOneTextNode" presStyleLbl="node0" presStyleIdx="0" presStyleCnt="1" custScaleY="73601">
        <dgm:presLayoutVars>
          <dgm:chPref val="3"/>
        </dgm:presLayoutVars>
      </dgm:prSet>
      <dgm:spPr/>
    </dgm:pt>
    <dgm:pt modelId="{8E8A6271-12BD-4B07-A192-170F7A72BB51}" type="pres">
      <dgm:prSet presAssocID="{F3081E94-6CF6-48E2-B58F-48D164292E5E}" presName="level2hierChild" presStyleCnt="0"/>
      <dgm:spPr/>
    </dgm:pt>
    <dgm:pt modelId="{FA2028B2-9F61-4858-A8CF-C933563DD5DA}" type="pres">
      <dgm:prSet presAssocID="{6FDBDE40-C66D-4E41-83A0-851A0CB43678}" presName="conn2-1" presStyleLbl="parChTrans1D2" presStyleIdx="0" presStyleCnt="3"/>
      <dgm:spPr/>
    </dgm:pt>
    <dgm:pt modelId="{6139C249-442D-4EBB-A6A2-D0FFFADD3BF2}" type="pres">
      <dgm:prSet presAssocID="{6FDBDE40-C66D-4E41-83A0-851A0CB43678}" presName="connTx" presStyleLbl="parChTrans1D2" presStyleIdx="0" presStyleCnt="3"/>
      <dgm:spPr/>
    </dgm:pt>
    <dgm:pt modelId="{E0F9C7AB-0BF4-448C-8C35-86481ADB54D6}" type="pres">
      <dgm:prSet presAssocID="{92C50BDC-C058-4375-9DD4-5FABBBB35A93}" presName="root2" presStyleCnt="0"/>
      <dgm:spPr/>
    </dgm:pt>
    <dgm:pt modelId="{6498C7BD-C96C-4212-A715-271F1DD32F5E}" type="pres">
      <dgm:prSet presAssocID="{92C50BDC-C058-4375-9DD4-5FABBBB35A93}" presName="LevelTwoTextNode" presStyleLbl="node2" presStyleIdx="0" presStyleCnt="3" custScaleX="125987">
        <dgm:presLayoutVars>
          <dgm:chPref val="3"/>
        </dgm:presLayoutVars>
      </dgm:prSet>
      <dgm:spPr/>
    </dgm:pt>
    <dgm:pt modelId="{31157E52-E60C-4DD2-8E03-C6FA3F17E933}" type="pres">
      <dgm:prSet presAssocID="{92C50BDC-C058-4375-9DD4-5FABBBB35A93}" presName="level3hierChild" presStyleCnt="0"/>
      <dgm:spPr/>
    </dgm:pt>
    <dgm:pt modelId="{EB59F82B-D5FC-4B21-BA68-FA9FDAFD9A58}" type="pres">
      <dgm:prSet presAssocID="{6DCC0F24-6CFE-401A-BC18-B5F24B4C7CDD}" presName="conn2-1" presStyleLbl="parChTrans1D3" presStyleIdx="0" presStyleCnt="6"/>
      <dgm:spPr/>
    </dgm:pt>
    <dgm:pt modelId="{5FE8374C-E7BE-487A-A3D8-DFBD57B17BEE}" type="pres">
      <dgm:prSet presAssocID="{6DCC0F24-6CFE-401A-BC18-B5F24B4C7CDD}" presName="connTx" presStyleLbl="parChTrans1D3" presStyleIdx="0" presStyleCnt="6"/>
      <dgm:spPr/>
    </dgm:pt>
    <dgm:pt modelId="{4F073201-EAE7-4436-AEFC-973E59E15436}" type="pres">
      <dgm:prSet presAssocID="{D6E02272-1497-45FD-B03D-8D97C8A0095A}" presName="root2" presStyleCnt="0"/>
      <dgm:spPr/>
    </dgm:pt>
    <dgm:pt modelId="{23F2D71E-703B-49D2-AB5D-8407BA4E4C33}" type="pres">
      <dgm:prSet presAssocID="{D6E02272-1497-45FD-B03D-8D97C8A0095A}" presName="LevelTwoTextNode" presStyleLbl="node3" presStyleIdx="0" presStyleCnt="6" custScaleY="61562">
        <dgm:presLayoutVars>
          <dgm:chPref val="3"/>
        </dgm:presLayoutVars>
      </dgm:prSet>
      <dgm:spPr/>
    </dgm:pt>
    <dgm:pt modelId="{37910D7D-0AB9-4C16-9E51-9EF3636CCBF1}" type="pres">
      <dgm:prSet presAssocID="{D6E02272-1497-45FD-B03D-8D97C8A0095A}" presName="level3hierChild" presStyleCnt="0"/>
      <dgm:spPr/>
    </dgm:pt>
    <dgm:pt modelId="{6CCDBC13-BA69-40F9-82AA-2ED477675FAC}" type="pres">
      <dgm:prSet presAssocID="{063372D0-9119-471F-95EB-58CC661C5F75}" presName="conn2-1" presStyleLbl="parChTrans1D3" presStyleIdx="1" presStyleCnt="6"/>
      <dgm:spPr/>
    </dgm:pt>
    <dgm:pt modelId="{73C3052D-295E-4009-ABE2-368B4DC21F3C}" type="pres">
      <dgm:prSet presAssocID="{063372D0-9119-471F-95EB-58CC661C5F75}" presName="connTx" presStyleLbl="parChTrans1D3" presStyleIdx="1" presStyleCnt="6"/>
      <dgm:spPr/>
    </dgm:pt>
    <dgm:pt modelId="{D26376D2-5524-4329-B146-FE3F00115B11}" type="pres">
      <dgm:prSet presAssocID="{E3837F93-7FFE-4959-86C6-116ED4551F49}" presName="root2" presStyleCnt="0"/>
      <dgm:spPr/>
    </dgm:pt>
    <dgm:pt modelId="{4CA75C2A-1801-4AD9-968C-E320F0C48385}" type="pres">
      <dgm:prSet presAssocID="{E3837F93-7FFE-4959-86C6-116ED4551F49}" presName="LevelTwoTextNode" presStyleLbl="node3" presStyleIdx="1" presStyleCnt="6" custScaleY="61562">
        <dgm:presLayoutVars>
          <dgm:chPref val="3"/>
        </dgm:presLayoutVars>
      </dgm:prSet>
      <dgm:spPr/>
    </dgm:pt>
    <dgm:pt modelId="{4187D822-D57E-4FD2-84AE-A012014825F2}" type="pres">
      <dgm:prSet presAssocID="{E3837F93-7FFE-4959-86C6-116ED4551F49}" presName="level3hierChild" presStyleCnt="0"/>
      <dgm:spPr/>
    </dgm:pt>
    <dgm:pt modelId="{96FB4099-9713-4996-BC05-4E8FD918AEFD}" type="pres">
      <dgm:prSet presAssocID="{E3A9FA9E-D4EA-484F-A88E-D1E527CD1961}" presName="conn2-1" presStyleLbl="parChTrans1D2" presStyleIdx="1" presStyleCnt="3"/>
      <dgm:spPr/>
    </dgm:pt>
    <dgm:pt modelId="{ACC060FE-DED9-4040-824E-A692A0149E61}" type="pres">
      <dgm:prSet presAssocID="{E3A9FA9E-D4EA-484F-A88E-D1E527CD1961}" presName="connTx" presStyleLbl="parChTrans1D2" presStyleIdx="1" presStyleCnt="3"/>
      <dgm:spPr/>
    </dgm:pt>
    <dgm:pt modelId="{4E4D927F-8BAD-4906-A6B4-6A820F51EAD7}" type="pres">
      <dgm:prSet presAssocID="{6653AF51-89C6-46EB-A484-597A9FD39A41}" presName="root2" presStyleCnt="0"/>
      <dgm:spPr/>
    </dgm:pt>
    <dgm:pt modelId="{BFCB20BD-D12C-49D0-A530-416C7AF0DF53}" type="pres">
      <dgm:prSet presAssocID="{6653AF51-89C6-46EB-A484-597A9FD39A41}" presName="LevelTwoTextNode" presStyleLbl="node2" presStyleIdx="1" presStyleCnt="3" custScaleX="125987">
        <dgm:presLayoutVars>
          <dgm:chPref val="3"/>
        </dgm:presLayoutVars>
      </dgm:prSet>
      <dgm:spPr/>
    </dgm:pt>
    <dgm:pt modelId="{E3988A1F-68AA-404A-B476-C4C25F18A430}" type="pres">
      <dgm:prSet presAssocID="{6653AF51-89C6-46EB-A484-597A9FD39A41}" presName="level3hierChild" presStyleCnt="0"/>
      <dgm:spPr/>
    </dgm:pt>
    <dgm:pt modelId="{BCF3BF61-EDAD-4480-8718-82D7B22243DC}" type="pres">
      <dgm:prSet presAssocID="{D6E4E5D1-B8D6-43C4-A1CC-AE0C755182E7}" presName="conn2-1" presStyleLbl="parChTrans1D3" presStyleIdx="2" presStyleCnt="6"/>
      <dgm:spPr/>
    </dgm:pt>
    <dgm:pt modelId="{FF350B5A-CCA6-4DC2-9B8E-01D4D81260EA}" type="pres">
      <dgm:prSet presAssocID="{D6E4E5D1-B8D6-43C4-A1CC-AE0C755182E7}" presName="connTx" presStyleLbl="parChTrans1D3" presStyleIdx="2" presStyleCnt="6"/>
      <dgm:spPr/>
    </dgm:pt>
    <dgm:pt modelId="{775CB4A1-943B-4482-BBAF-53A8A4D3FBA8}" type="pres">
      <dgm:prSet presAssocID="{9A39AE38-F342-4BF1-9160-2CF5A3861411}" presName="root2" presStyleCnt="0"/>
      <dgm:spPr/>
    </dgm:pt>
    <dgm:pt modelId="{8949F537-6F60-4A9A-96D5-B5A377DB2DF0}" type="pres">
      <dgm:prSet presAssocID="{9A39AE38-F342-4BF1-9160-2CF5A3861411}" presName="LevelTwoTextNode" presStyleLbl="node3" presStyleIdx="2" presStyleCnt="6" custScaleY="61562">
        <dgm:presLayoutVars>
          <dgm:chPref val="3"/>
        </dgm:presLayoutVars>
      </dgm:prSet>
      <dgm:spPr/>
    </dgm:pt>
    <dgm:pt modelId="{0880873D-4188-4F15-9B6E-098C6034377A}" type="pres">
      <dgm:prSet presAssocID="{9A39AE38-F342-4BF1-9160-2CF5A3861411}" presName="level3hierChild" presStyleCnt="0"/>
      <dgm:spPr/>
    </dgm:pt>
    <dgm:pt modelId="{35B0099C-68AE-4B1D-9560-2F9D12780EC7}" type="pres">
      <dgm:prSet presAssocID="{2496B166-213D-46AA-9B0F-5680941AD212}" presName="conn2-1" presStyleLbl="parChTrans1D3" presStyleIdx="3" presStyleCnt="6"/>
      <dgm:spPr/>
    </dgm:pt>
    <dgm:pt modelId="{E1A51B03-EC24-49B2-A53A-63A76D30DDC4}" type="pres">
      <dgm:prSet presAssocID="{2496B166-213D-46AA-9B0F-5680941AD212}" presName="connTx" presStyleLbl="parChTrans1D3" presStyleIdx="3" presStyleCnt="6"/>
      <dgm:spPr/>
    </dgm:pt>
    <dgm:pt modelId="{58468F12-66A8-4031-BE52-C4E072643AE8}" type="pres">
      <dgm:prSet presAssocID="{D1F174CD-C255-4FC2-9C8A-4525CAB34725}" presName="root2" presStyleCnt="0"/>
      <dgm:spPr/>
    </dgm:pt>
    <dgm:pt modelId="{252D3398-03CB-4A80-81A3-43BDA489F58E}" type="pres">
      <dgm:prSet presAssocID="{D1F174CD-C255-4FC2-9C8A-4525CAB34725}" presName="LevelTwoTextNode" presStyleLbl="node3" presStyleIdx="3" presStyleCnt="6" custScaleY="61562">
        <dgm:presLayoutVars>
          <dgm:chPref val="3"/>
        </dgm:presLayoutVars>
      </dgm:prSet>
      <dgm:spPr/>
    </dgm:pt>
    <dgm:pt modelId="{4A7E2C1F-C093-434E-8A7C-5A47E5851738}" type="pres">
      <dgm:prSet presAssocID="{D1F174CD-C255-4FC2-9C8A-4525CAB34725}" presName="level3hierChild" presStyleCnt="0"/>
      <dgm:spPr/>
    </dgm:pt>
    <dgm:pt modelId="{0BC4A1AB-3DE7-49EA-9D8F-62AA6A787990}" type="pres">
      <dgm:prSet presAssocID="{7935E094-3566-4A75-92FF-689EFFB35041}" presName="conn2-1" presStyleLbl="parChTrans1D2" presStyleIdx="2" presStyleCnt="3"/>
      <dgm:spPr/>
    </dgm:pt>
    <dgm:pt modelId="{E06B279E-CB27-4707-8EEE-757B664F3A8E}" type="pres">
      <dgm:prSet presAssocID="{7935E094-3566-4A75-92FF-689EFFB35041}" presName="connTx" presStyleLbl="parChTrans1D2" presStyleIdx="2" presStyleCnt="3"/>
      <dgm:spPr/>
    </dgm:pt>
    <dgm:pt modelId="{580408A3-E3B6-4F23-A54E-E83C3A05A2B2}" type="pres">
      <dgm:prSet presAssocID="{1E809A4A-9101-4CF5-8DCA-CA67BE8A7D93}" presName="root2" presStyleCnt="0"/>
      <dgm:spPr/>
    </dgm:pt>
    <dgm:pt modelId="{8C12C227-947D-414A-AA01-8B37CDBE4912}" type="pres">
      <dgm:prSet presAssocID="{1E809A4A-9101-4CF5-8DCA-CA67BE8A7D93}" presName="LevelTwoTextNode" presStyleLbl="node2" presStyleIdx="2" presStyleCnt="3" custScaleX="125987">
        <dgm:presLayoutVars>
          <dgm:chPref val="3"/>
        </dgm:presLayoutVars>
      </dgm:prSet>
      <dgm:spPr/>
    </dgm:pt>
    <dgm:pt modelId="{62285EC6-37CE-4DE3-BD13-74B1ABA6F1E2}" type="pres">
      <dgm:prSet presAssocID="{1E809A4A-9101-4CF5-8DCA-CA67BE8A7D93}" presName="level3hierChild" presStyleCnt="0"/>
      <dgm:spPr/>
    </dgm:pt>
    <dgm:pt modelId="{F82BE19D-D4F2-4D52-9226-9AA40B4583F1}" type="pres">
      <dgm:prSet presAssocID="{2FD937DE-B88A-49F9-8D3B-FF8189D869C3}" presName="conn2-1" presStyleLbl="parChTrans1D3" presStyleIdx="4" presStyleCnt="6"/>
      <dgm:spPr/>
    </dgm:pt>
    <dgm:pt modelId="{B2ABD198-F840-492A-AEF5-F2BA7F6730F3}" type="pres">
      <dgm:prSet presAssocID="{2FD937DE-B88A-49F9-8D3B-FF8189D869C3}" presName="connTx" presStyleLbl="parChTrans1D3" presStyleIdx="4" presStyleCnt="6"/>
      <dgm:spPr/>
    </dgm:pt>
    <dgm:pt modelId="{2D87D682-A3EE-4E18-9A69-79FB3E1AD239}" type="pres">
      <dgm:prSet presAssocID="{D1F029A9-D857-4754-8A80-DFF40917BC86}" presName="root2" presStyleCnt="0"/>
      <dgm:spPr/>
    </dgm:pt>
    <dgm:pt modelId="{7F238AE1-AFA2-44D0-9D60-109EE9303522}" type="pres">
      <dgm:prSet presAssocID="{D1F029A9-D857-4754-8A80-DFF40917BC86}" presName="LevelTwoTextNode" presStyleLbl="node3" presStyleIdx="4" presStyleCnt="6" custScaleY="61562">
        <dgm:presLayoutVars>
          <dgm:chPref val="3"/>
        </dgm:presLayoutVars>
      </dgm:prSet>
      <dgm:spPr/>
    </dgm:pt>
    <dgm:pt modelId="{3BD0F696-AB2F-4D02-B926-0C4B1067DB9F}" type="pres">
      <dgm:prSet presAssocID="{D1F029A9-D857-4754-8A80-DFF40917BC86}" presName="level3hierChild" presStyleCnt="0"/>
      <dgm:spPr/>
    </dgm:pt>
    <dgm:pt modelId="{6D997155-B8F4-4A29-B978-EDFE32205AD8}" type="pres">
      <dgm:prSet presAssocID="{5E732D08-6A5C-4842-9631-BFC0DBA51F22}" presName="conn2-1" presStyleLbl="parChTrans1D3" presStyleIdx="5" presStyleCnt="6"/>
      <dgm:spPr/>
    </dgm:pt>
    <dgm:pt modelId="{8A08168D-9DD5-4726-9711-9BAC0A03F06C}" type="pres">
      <dgm:prSet presAssocID="{5E732D08-6A5C-4842-9631-BFC0DBA51F22}" presName="connTx" presStyleLbl="parChTrans1D3" presStyleIdx="5" presStyleCnt="6"/>
      <dgm:spPr/>
    </dgm:pt>
    <dgm:pt modelId="{77916EA9-A57F-4433-BAAC-E51560AAB393}" type="pres">
      <dgm:prSet presAssocID="{862D01A4-735A-453E-A62C-225D95B65DBB}" presName="root2" presStyleCnt="0"/>
      <dgm:spPr/>
    </dgm:pt>
    <dgm:pt modelId="{13962417-2ED5-464E-846E-FA08D3402B4E}" type="pres">
      <dgm:prSet presAssocID="{862D01A4-735A-453E-A62C-225D95B65DBB}" presName="LevelTwoTextNode" presStyleLbl="node3" presStyleIdx="5" presStyleCnt="6" custScaleY="61562">
        <dgm:presLayoutVars>
          <dgm:chPref val="3"/>
        </dgm:presLayoutVars>
      </dgm:prSet>
      <dgm:spPr/>
    </dgm:pt>
    <dgm:pt modelId="{175146E8-4E75-4D43-8D81-5E6D5076B8C6}" type="pres">
      <dgm:prSet presAssocID="{862D01A4-735A-453E-A62C-225D95B65DBB}" presName="level3hierChild" presStyleCnt="0"/>
      <dgm:spPr/>
    </dgm:pt>
  </dgm:ptLst>
  <dgm:cxnLst>
    <dgm:cxn modelId="{17817012-3BE8-4572-BD89-9F33BC99E8EA}" type="presOf" srcId="{E3837F93-7FFE-4959-86C6-116ED4551F49}" destId="{4CA75C2A-1801-4AD9-968C-E320F0C48385}" srcOrd="0" destOrd="0" presId="urn:microsoft.com/office/officeart/2008/layout/HorizontalMultiLevelHierarchy"/>
    <dgm:cxn modelId="{A33D8E1C-DF3B-4785-8609-93D621D44CE1}" srcId="{F3081E94-6CF6-48E2-B58F-48D164292E5E}" destId="{92C50BDC-C058-4375-9DD4-5FABBBB35A93}" srcOrd="0" destOrd="0" parTransId="{6FDBDE40-C66D-4E41-83A0-851A0CB43678}" sibTransId="{3C0937A5-7C4C-4093-85F4-EE255F8F7ED7}"/>
    <dgm:cxn modelId="{DA0FF223-452C-4D71-91AE-853FA6A909C4}" type="presOf" srcId="{2FD937DE-B88A-49F9-8D3B-FF8189D869C3}" destId="{B2ABD198-F840-492A-AEF5-F2BA7F6730F3}" srcOrd="1" destOrd="0" presId="urn:microsoft.com/office/officeart/2008/layout/HorizontalMultiLevelHierarchy"/>
    <dgm:cxn modelId="{28627129-D9B3-4E66-A096-5874A1C9B6FA}" srcId="{6653AF51-89C6-46EB-A484-597A9FD39A41}" destId="{9A39AE38-F342-4BF1-9160-2CF5A3861411}" srcOrd="0" destOrd="0" parTransId="{D6E4E5D1-B8D6-43C4-A1CC-AE0C755182E7}" sibTransId="{DC5464B9-1FE2-470A-84D6-6215C18A9CF8}"/>
    <dgm:cxn modelId="{6C2EC42A-BC41-468C-AFB1-B97C7D48D3B2}" srcId="{92C50BDC-C058-4375-9DD4-5FABBBB35A93}" destId="{D6E02272-1497-45FD-B03D-8D97C8A0095A}" srcOrd="0" destOrd="0" parTransId="{6DCC0F24-6CFE-401A-BC18-B5F24B4C7CDD}" sibTransId="{ACC85ACE-BEA9-4FFB-B0DF-FBB63C44248E}"/>
    <dgm:cxn modelId="{61E75C2B-AED6-4E19-9E91-50AA66411F76}" type="presOf" srcId="{063372D0-9119-471F-95EB-58CC661C5F75}" destId="{73C3052D-295E-4009-ABE2-368B4DC21F3C}" srcOrd="1" destOrd="0" presId="urn:microsoft.com/office/officeart/2008/layout/HorizontalMultiLevelHierarchy"/>
    <dgm:cxn modelId="{46F3D22B-7554-45CE-A2C2-621F7543EDAA}" srcId="{F3081E94-6CF6-48E2-B58F-48D164292E5E}" destId="{1E809A4A-9101-4CF5-8DCA-CA67BE8A7D93}" srcOrd="2" destOrd="0" parTransId="{7935E094-3566-4A75-92FF-689EFFB35041}" sibTransId="{50A8B76A-D42E-4028-A24B-ED23257B3826}"/>
    <dgm:cxn modelId="{BDAFEF35-3623-4B6E-A21E-AF80D89830F8}" type="presOf" srcId="{1E809A4A-9101-4CF5-8DCA-CA67BE8A7D93}" destId="{8C12C227-947D-414A-AA01-8B37CDBE4912}" srcOrd="0" destOrd="0" presId="urn:microsoft.com/office/officeart/2008/layout/HorizontalMultiLevelHierarchy"/>
    <dgm:cxn modelId="{0C987936-7887-4F46-B867-779F671477CF}" type="presOf" srcId="{6FDBDE40-C66D-4E41-83A0-851A0CB43678}" destId="{FA2028B2-9F61-4858-A8CF-C933563DD5DA}" srcOrd="0" destOrd="0" presId="urn:microsoft.com/office/officeart/2008/layout/HorizontalMultiLevelHierarchy"/>
    <dgm:cxn modelId="{FE51D438-7EEC-4DCC-AED4-0944785DAA09}" type="presOf" srcId="{6DCC0F24-6CFE-401A-BC18-B5F24B4C7CDD}" destId="{5FE8374C-E7BE-487A-A3D8-DFBD57B17BEE}" srcOrd="1" destOrd="0" presId="urn:microsoft.com/office/officeart/2008/layout/HorizontalMultiLevelHierarchy"/>
    <dgm:cxn modelId="{D4909E39-487E-4527-B798-398F274D113F}" type="presOf" srcId="{E3A9FA9E-D4EA-484F-A88E-D1E527CD1961}" destId="{96FB4099-9713-4996-BC05-4E8FD918AEFD}" srcOrd="0" destOrd="0" presId="urn:microsoft.com/office/officeart/2008/layout/HorizontalMultiLevelHierarchy"/>
    <dgm:cxn modelId="{F8CC3140-E9C8-49B7-B959-022D7B643677}" type="presOf" srcId="{2FD937DE-B88A-49F9-8D3B-FF8189D869C3}" destId="{F82BE19D-D4F2-4D52-9226-9AA40B4583F1}" srcOrd="0" destOrd="0" presId="urn:microsoft.com/office/officeart/2008/layout/HorizontalMultiLevelHierarchy"/>
    <dgm:cxn modelId="{ED0F804A-E6E6-4B77-9608-DB7063CA4AA1}" type="presOf" srcId="{6653AF51-89C6-46EB-A484-597A9FD39A41}" destId="{BFCB20BD-D12C-49D0-A530-416C7AF0DF53}" srcOrd="0" destOrd="0" presId="urn:microsoft.com/office/officeart/2008/layout/HorizontalMultiLevelHierarchy"/>
    <dgm:cxn modelId="{F668884F-2E95-4BF4-ADB5-51C147D6C23A}" type="presOf" srcId="{6DCC0F24-6CFE-401A-BC18-B5F24B4C7CDD}" destId="{EB59F82B-D5FC-4B21-BA68-FA9FDAFD9A58}" srcOrd="0" destOrd="0" presId="urn:microsoft.com/office/officeart/2008/layout/HorizontalMultiLevelHierarchy"/>
    <dgm:cxn modelId="{96323E71-26C0-4ECF-95E8-D49066111E11}" type="presOf" srcId="{063372D0-9119-471F-95EB-58CC661C5F75}" destId="{6CCDBC13-BA69-40F9-82AA-2ED477675FAC}" srcOrd="0" destOrd="0" presId="urn:microsoft.com/office/officeart/2008/layout/HorizontalMultiLevelHierarchy"/>
    <dgm:cxn modelId="{293FFF73-676F-42B5-A895-98AD97C933AF}" type="presOf" srcId="{9A39AE38-F342-4BF1-9160-2CF5A3861411}" destId="{8949F537-6F60-4A9A-96D5-B5A377DB2DF0}" srcOrd="0" destOrd="0" presId="urn:microsoft.com/office/officeart/2008/layout/HorizontalMultiLevelHierarchy"/>
    <dgm:cxn modelId="{B79A8B74-7598-4386-AA59-2F0B87BFF963}" srcId="{1E809A4A-9101-4CF5-8DCA-CA67BE8A7D93}" destId="{862D01A4-735A-453E-A62C-225D95B65DBB}" srcOrd="1" destOrd="0" parTransId="{5E732D08-6A5C-4842-9631-BFC0DBA51F22}" sibTransId="{77CEAF85-A021-4BE3-8C67-E273B454CD46}"/>
    <dgm:cxn modelId="{7DE7A77D-6530-4D3F-BDA0-D799D7C2DC8B}" type="presOf" srcId="{D6E4E5D1-B8D6-43C4-A1CC-AE0C755182E7}" destId="{BCF3BF61-EDAD-4480-8718-82D7B22243DC}" srcOrd="0" destOrd="0" presId="urn:microsoft.com/office/officeart/2008/layout/HorizontalMultiLevelHierarchy"/>
    <dgm:cxn modelId="{856DC083-B09F-4632-82B7-BC086A7F362E}" type="presOf" srcId="{D1F174CD-C255-4FC2-9C8A-4525CAB34725}" destId="{252D3398-03CB-4A80-81A3-43BDA489F58E}" srcOrd="0" destOrd="0" presId="urn:microsoft.com/office/officeart/2008/layout/HorizontalMultiLevelHierarchy"/>
    <dgm:cxn modelId="{4732E487-AB65-44A1-85C5-17165E05AF8D}" type="presOf" srcId="{5E732D08-6A5C-4842-9631-BFC0DBA51F22}" destId="{6D997155-B8F4-4A29-B978-EDFE32205AD8}" srcOrd="0" destOrd="0" presId="urn:microsoft.com/office/officeart/2008/layout/HorizontalMultiLevelHierarchy"/>
    <dgm:cxn modelId="{AB94828A-7E39-4F16-927D-F4D3CE879FF6}" type="presOf" srcId="{D1F029A9-D857-4754-8A80-DFF40917BC86}" destId="{7F238AE1-AFA2-44D0-9D60-109EE9303522}" srcOrd="0" destOrd="0" presId="urn:microsoft.com/office/officeart/2008/layout/HorizontalMultiLevelHierarchy"/>
    <dgm:cxn modelId="{8DE5F990-CDCA-4CA2-8A3D-FC1C79E3325D}" type="presOf" srcId="{75C26D44-A918-4A46-A476-469018ABD978}" destId="{FE25983C-F371-496C-A2C6-640319AE9E58}" srcOrd="0" destOrd="0" presId="urn:microsoft.com/office/officeart/2008/layout/HorizontalMultiLevelHierarchy"/>
    <dgm:cxn modelId="{6BB25892-2F8D-4DC9-998A-84890ACFAAB4}" srcId="{1E809A4A-9101-4CF5-8DCA-CA67BE8A7D93}" destId="{D1F029A9-D857-4754-8A80-DFF40917BC86}" srcOrd="0" destOrd="0" parTransId="{2FD937DE-B88A-49F9-8D3B-FF8189D869C3}" sibTransId="{5D9F27C0-0523-45DC-8C12-06C5D738F344}"/>
    <dgm:cxn modelId="{D56C1299-4D01-4DCD-830D-5B0D84A78606}" type="presOf" srcId="{7935E094-3566-4A75-92FF-689EFFB35041}" destId="{0BC4A1AB-3DE7-49EA-9D8F-62AA6A787990}" srcOrd="0" destOrd="0" presId="urn:microsoft.com/office/officeart/2008/layout/HorizontalMultiLevelHierarchy"/>
    <dgm:cxn modelId="{31EAF29E-FBB2-4713-A895-0ECF3C2B1981}" type="presOf" srcId="{F3081E94-6CF6-48E2-B58F-48D164292E5E}" destId="{0EC76B24-C7CD-46A8-A8D1-4CC168216F73}" srcOrd="0" destOrd="0" presId="urn:microsoft.com/office/officeart/2008/layout/HorizontalMultiLevelHierarchy"/>
    <dgm:cxn modelId="{153CB3A0-F0B8-48D3-8F7C-16C965E99F0D}" type="presOf" srcId="{D6E4E5D1-B8D6-43C4-A1CC-AE0C755182E7}" destId="{FF350B5A-CCA6-4DC2-9B8E-01D4D81260EA}" srcOrd="1" destOrd="0" presId="urn:microsoft.com/office/officeart/2008/layout/HorizontalMultiLevelHierarchy"/>
    <dgm:cxn modelId="{0E89BFB4-F930-4BE4-88FB-C171FE9CB927}" type="presOf" srcId="{E3A9FA9E-D4EA-484F-A88E-D1E527CD1961}" destId="{ACC060FE-DED9-4040-824E-A692A0149E61}" srcOrd="1" destOrd="0" presId="urn:microsoft.com/office/officeart/2008/layout/HorizontalMultiLevelHierarchy"/>
    <dgm:cxn modelId="{07A719C5-DC42-417E-A399-C5FCA5F7D2A2}" srcId="{6653AF51-89C6-46EB-A484-597A9FD39A41}" destId="{D1F174CD-C255-4FC2-9C8A-4525CAB34725}" srcOrd="1" destOrd="0" parTransId="{2496B166-213D-46AA-9B0F-5680941AD212}" sibTransId="{0BFE261A-FC93-4C70-93FE-747D68FC9D5E}"/>
    <dgm:cxn modelId="{0E3F75D4-23BA-4D78-9956-8712C77D1B33}" type="presOf" srcId="{5E732D08-6A5C-4842-9631-BFC0DBA51F22}" destId="{8A08168D-9DD5-4726-9711-9BAC0A03F06C}" srcOrd="1" destOrd="0" presId="urn:microsoft.com/office/officeart/2008/layout/HorizontalMultiLevelHierarchy"/>
    <dgm:cxn modelId="{EE8C8DD6-19CB-4F5F-BECD-BE221E9DB160}" type="presOf" srcId="{6FDBDE40-C66D-4E41-83A0-851A0CB43678}" destId="{6139C249-442D-4EBB-A6A2-D0FFFADD3BF2}" srcOrd="1" destOrd="0" presId="urn:microsoft.com/office/officeart/2008/layout/HorizontalMultiLevelHierarchy"/>
    <dgm:cxn modelId="{7A55B2D6-5AD2-421A-8040-3A8C96AE0CD4}" srcId="{75C26D44-A918-4A46-A476-469018ABD978}" destId="{F3081E94-6CF6-48E2-B58F-48D164292E5E}" srcOrd="0" destOrd="0" parTransId="{6E674D7A-2496-4340-BB8F-FB47B8DC4B2B}" sibTransId="{E612DF77-D459-4D09-91C6-A9DDF1C247F7}"/>
    <dgm:cxn modelId="{F25F4DE0-2481-496D-B90C-F5DDA396E745}" srcId="{F3081E94-6CF6-48E2-B58F-48D164292E5E}" destId="{6653AF51-89C6-46EB-A484-597A9FD39A41}" srcOrd="1" destOrd="0" parTransId="{E3A9FA9E-D4EA-484F-A88E-D1E527CD1961}" sibTransId="{38D1D19E-F4A5-47EE-A1F4-278D13F1DF38}"/>
    <dgm:cxn modelId="{87E1CDE4-5F56-4FDD-9130-7EC85FA0E1B1}" type="presOf" srcId="{862D01A4-735A-453E-A62C-225D95B65DBB}" destId="{13962417-2ED5-464E-846E-FA08D3402B4E}" srcOrd="0" destOrd="0" presId="urn:microsoft.com/office/officeart/2008/layout/HorizontalMultiLevelHierarchy"/>
    <dgm:cxn modelId="{619AB3E5-34C4-44B6-A325-6AB30F5F0BCC}" srcId="{92C50BDC-C058-4375-9DD4-5FABBBB35A93}" destId="{E3837F93-7FFE-4959-86C6-116ED4551F49}" srcOrd="1" destOrd="0" parTransId="{063372D0-9119-471F-95EB-58CC661C5F75}" sibTransId="{CC465332-46FD-4E2A-9A30-49570E659BFE}"/>
    <dgm:cxn modelId="{C775B9EF-1C63-4658-89CB-E4B4A182E940}" type="presOf" srcId="{D6E02272-1497-45FD-B03D-8D97C8A0095A}" destId="{23F2D71E-703B-49D2-AB5D-8407BA4E4C33}" srcOrd="0" destOrd="0" presId="urn:microsoft.com/office/officeart/2008/layout/HorizontalMultiLevelHierarchy"/>
    <dgm:cxn modelId="{5CABBBF0-F124-4F4E-99A5-08F4EE43264D}" type="presOf" srcId="{2496B166-213D-46AA-9B0F-5680941AD212}" destId="{E1A51B03-EC24-49B2-A53A-63A76D30DDC4}" srcOrd="1" destOrd="0" presId="urn:microsoft.com/office/officeart/2008/layout/HorizontalMultiLevelHierarchy"/>
    <dgm:cxn modelId="{307D30F2-B1B4-4CFB-8805-F77FEB7D1EA6}" type="presOf" srcId="{2496B166-213D-46AA-9B0F-5680941AD212}" destId="{35B0099C-68AE-4B1D-9560-2F9D12780EC7}" srcOrd="0" destOrd="0" presId="urn:microsoft.com/office/officeart/2008/layout/HorizontalMultiLevelHierarchy"/>
    <dgm:cxn modelId="{C111E4F4-1B4E-4034-A8DD-429A8B33F6ED}" type="presOf" srcId="{92C50BDC-C058-4375-9DD4-5FABBBB35A93}" destId="{6498C7BD-C96C-4212-A715-271F1DD32F5E}" srcOrd="0" destOrd="0" presId="urn:microsoft.com/office/officeart/2008/layout/HorizontalMultiLevelHierarchy"/>
    <dgm:cxn modelId="{954B1EFA-642A-4187-9B68-2A63B3B209CE}" type="presOf" srcId="{7935E094-3566-4A75-92FF-689EFFB35041}" destId="{E06B279E-CB27-4707-8EEE-757B664F3A8E}" srcOrd="1" destOrd="0" presId="urn:microsoft.com/office/officeart/2008/layout/HorizontalMultiLevelHierarchy"/>
    <dgm:cxn modelId="{B45D2BB2-9774-4228-BACA-F13B922A33F8}" type="presParOf" srcId="{FE25983C-F371-496C-A2C6-640319AE9E58}" destId="{2386816B-B7D5-4EC6-A718-5334B7D3C16D}" srcOrd="0" destOrd="0" presId="urn:microsoft.com/office/officeart/2008/layout/HorizontalMultiLevelHierarchy"/>
    <dgm:cxn modelId="{76D6C894-CEF3-488C-A290-6FE2049BA462}" type="presParOf" srcId="{2386816B-B7D5-4EC6-A718-5334B7D3C16D}" destId="{0EC76B24-C7CD-46A8-A8D1-4CC168216F73}" srcOrd="0" destOrd="0" presId="urn:microsoft.com/office/officeart/2008/layout/HorizontalMultiLevelHierarchy"/>
    <dgm:cxn modelId="{E76D515C-BBB3-49F2-A4B1-A0946DF943C2}" type="presParOf" srcId="{2386816B-B7D5-4EC6-A718-5334B7D3C16D}" destId="{8E8A6271-12BD-4B07-A192-170F7A72BB51}" srcOrd="1" destOrd="0" presId="urn:microsoft.com/office/officeart/2008/layout/HorizontalMultiLevelHierarchy"/>
    <dgm:cxn modelId="{EE701586-52EC-4AE6-A9B3-BB3B7ABF1055}" type="presParOf" srcId="{8E8A6271-12BD-4B07-A192-170F7A72BB51}" destId="{FA2028B2-9F61-4858-A8CF-C933563DD5DA}" srcOrd="0" destOrd="0" presId="urn:microsoft.com/office/officeart/2008/layout/HorizontalMultiLevelHierarchy"/>
    <dgm:cxn modelId="{05DA74D2-7808-4AB6-821F-BA002FAD9D95}" type="presParOf" srcId="{FA2028B2-9F61-4858-A8CF-C933563DD5DA}" destId="{6139C249-442D-4EBB-A6A2-D0FFFADD3BF2}" srcOrd="0" destOrd="0" presId="urn:microsoft.com/office/officeart/2008/layout/HorizontalMultiLevelHierarchy"/>
    <dgm:cxn modelId="{74F201DB-EA96-4828-B2B6-8243CDAD1818}" type="presParOf" srcId="{8E8A6271-12BD-4B07-A192-170F7A72BB51}" destId="{E0F9C7AB-0BF4-448C-8C35-86481ADB54D6}" srcOrd="1" destOrd="0" presId="urn:microsoft.com/office/officeart/2008/layout/HorizontalMultiLevelHierarchy"/>
    <dgm:cxn modelId="{18DE53A9-AC2F-4401-AEED-8CC709A840EE}" type="presParOf" srcId="{E0F9C7AB-0BF4-448C-8C35-86481ADB54D6}" destId="{6498C7BD-C96C-4212-A715-271F1DD32F5E}" srcOrd="0" destOrd="0" presId="urn:microsoft.com/office/officeart/2008/layout/HorizontalMultiLevelHierarchy"/>
    <dgm:cxn modelId="{F757E03D-4417-4285-A839-9644EF5142CB}" type="presParOf" srcId="{E0F9C7AB-0BF4-448C-8C35-86481ADB54D6}" destId="{31157E52-E60C-4DD2-8E03-C6FA3F17E933}" srcOrd="1" destOrd="0" presId="urn:microsoft.com/office/officeart/2008/layout/HorizontalMultiLevelHierarchy"/>
    <dgm:cxn modelId="{C8B36B5B-D331-4FB0-8863-E0CEA161DD2E}" type="presParOf" srcId="{31157E52-E60C-4DD2-8E03-C6FA3F17E933}" destId="{EB59F82B-D5FC-4B21-BA68-FA9FDAFD9A58}" srcOrd="0" destOrd="0" presId="urn:microsoft.com/office/officeart/2008/layout/HorizontalMultiLevelHierarchy"/>
    <dgm:cxn modelId="{FAD090D5-B29B-4A8C-8C7D-B94BAD9B05F9}" type="presParOf" srcId="{EB59F82B-D5FC-4B21-BA68-FA9FDAFD9A58}" destId="{5FE8374C-E7BE-487A-A3D8-DFBD57B17BEE}" srcOrd="0" destOrd="0" presId="urn:microsoft.com/office/officeart/2008/layout/HorizontalMultiLevelHierarchy"/>
    <dgm:cxn modelId="{6043DB07-EC7E-416C-86D1-6F3E950A9EC2}" type="presParOf" srcId="{31157E52-E60C-4DD2-8E03-C6FA3F17E933}" destId="{4F073201-EAE7-4436-AEFC-973E59E15436}" srcOrd="1" destOrd="0" presId="urn:microsoft.com/office/officeart/2008/layout/HorizontalMultiLevelHierarchy"/>
    <dgm:cxn modelId="{B8CEFA51-B23F-4C54-879E-2A47329AB5D6}" type="presParOf" srcId="{4F073201-EAE7-4436-AEFC-973E59E15436}" destId="{23F2D71E-703B-49D2-AB5D-8407BA4E4C33}" srcOrd="0" destOrd="0" presId="urn:microsoft.com/office/officeart/2008/layout/HorizontalMultiLevelHierarchy"/>
    <dgm:cxn modelId="{6029D07D-B223-4722-8196-3D09165B80BC}" type="presParOf" srcId="{4F073201-EAE7-4436-AEFC-973E59E15436}" destId="{37910D7D-0AB9-4C16-9E51-9EF3636CCBF1}" srcOrd="1" destOrd="0" presId="urn:microsoft.com/office/officeart/2008/layout/HorizontalMultiLevelHierarchy"/>
    <dgm:cxn modelId="{0ADA9B00-4B31-42CB-8CA8-A47400911D0F}" type="presParOf" srcId="{31157E52-E60C-4DD2-8E03-C6FA3F17E933}" destId="{6CCDBC13-BA69-40F9-82AA-2ED477675FAC}" srcOrd="2" destOrd="0" presId="urn:microsoft.com/office/officeart/2008/layout/HorizontalMultiLevelHierarchy"/>
    <dgm:cxn modelId="{D704F17A-8EB0-4B8F-9A08-87EA7B5687FD}" type="presParOf" srcId="{6CCDBC13-BA69-40F9-82AA-2ED477675FAC}" destId="{73C3052D-295E-4009-ABE2-368B4DC21F3C}" srcOrd="0" destOrd="0" presId="urn:microsoft.com/office/officeart/2008/layout/HorizontalMultiLevelHierarchy"/>
    <dgm:cxn modelId="{EA094544-BAA4-45DD-8CD8-0240DD3351ED}" type="presParOf" srcId="{31157E52-E60C-4DD2-8E03-C6FA3F17E933}" destId="{D26376D2-5524-4329-B146-FE3F00115B11}" srcOrd="3" destOrd="0" presId="urn:microsoft.com/office/officeart/2008/layout/HorizontalMultiLevelHierarchy"/>
    <dgm:cxn modelId="{2BDA1ED5-2375-4327-84B8-EBD9184BFC3E}" type="presParOf" srcId="{D26376D2-5524-4329-B146-FE3F00115B11}" destId="{4CA75C2A-1801-4AD9-968C-E320F0C48385}" srcOrd="0" destOrd="0" presId="urn:microsoft.com/office/officeart/2008/layout/HorizontalMultiLevelHierarchy"/>
    <dgm:cxn modelId="{94E4A32F-5CCB-4D01-85C0-DE8E3240D6D2}" type="presParOf" srcId="{D26376D2-5524-4329-B146-FE3F00115B11}" destId="{4187D822-D57E-4FD2-84AE-A012014825F2}" srcOrd="1" destOrd="0" presId="urn:microsoft.com/office/officeart/2008/layout/HorizontalMultiLevelHierarchy"/>
    <dgm:cxn modelId="{DAB723E2-690C-47EE-954D-072949F696C7}" type="presParOf" srcId="{8E8A6271-12BD-4B07-A192-170F7A72BB51}" destId="{96FB4099-9713-4996-BC05-4E8FD918AEFD}" srcOrd="2" destOrd="0" presId="urn:microsoft.com/office/officeart/2008/layout/HorizontalMultiLevelHierarchy"/>
    <dgm:cxn modelId="{BE01F3F2-6F12-4544-A5E0-424BB7BE64E8}" type="presParOf" srcId="{96FB4099-9713-4996-BC05-4E8FD918AEFD}" destId="{ACC060FE-DED9-4040-824E-A692A0149E61}" srcOrd="0" destOrd="0" presId="urn:microsoft.com/office/officeart/2008/layout/HorizontalMultiLevelHierarchy"/>
    <dgm:cxn modelId="{E6A6E915-76AE-40FA-AAF1-4C8683874681}" type="presParOf" srcId="{8E8A6271-12BD-4B07-A192-170F7A72BB51}" destId="{4E4D927F-8BAD-4906-A6B4-6A820F51EAD7}" srcOrd="3" destOrd="0" presId="urn:microsoft.com/office/officeart/2008/layout/HorizontalMultiLevelHierarchy"/>
    <dgm:cxn modelId="{6AD520CB-04AC-4CB7-9745-8F5788256AD1}" type="presParOf" srcId="{4E4D927F-8BAD-4906-A6B4-6A820F51EAD7}" destId="{BFCB20BD-D12C-49D0-A530-416C7AF0DF53}" srcOrd="0" destOrd="0" presId="urn:microsoft.com/office/officeart/2008/layout/HorizontalMultiLevelHierarchy"/>
    <dgm:cxn modelId="{48192438-38E6-4C88-B14F-32800BF55D3C}" type="presParOf" srcId="{4E4D927F-8BAD-4906-A6B4-6A820F51EAD7}" destId="{E3988A1F-68AA-404A-B476-C4C25F18A430}" srcOrd="1" destOrd="0" presId="urn:microsoft.com/office/officeart/2008/layout/HorizontalMultiLevelHierarchy"/>
    <dgm:cxn modelId="{5C0D9556-A936-4808-83B0-3C9B0B4ABC40}" type="presParOf" srcId="{E3988A1F-68AA-404A-B476-C4C25F18A430}" destId="{BCF3BF61-EDAD-4480-8718-82D7B22243DC}" srcOrd="0" destOrd="0" presId="urn:microsoft.com/office/officeart/2008/layout/HorizontalMultiLevelHierarchy"/>
    <dgm:cxn modelId="{27C3C12F-4AAA-4001-B5B2-EBC5C2F3DA72}" type="presParOf" srcId="{BCF3BF61-EDAD-4480-8718-82D7B22243DC}" destId="{FF350B5A-CCA6-4DC2-9B8E-01D4D81260EA}" srcOrd="0" destOrd="0" presId="urn:microsoft.com/office/officeart/2008/layout/HorizontalMultiLevelHierarchy"/>
    <dgm:cxn modelId="{DAFA0E9A-51A0-4ABE-9EDE-70A0335D26D9}" type="presParOf" srcId="{E3988A1F-68AA-404A-B476-C4C25F18A430}" destId="{775CB4A1-943B-4482-BBAF-53A8A4D3FBA8}" srcOrd="1" destOrd="0" presId="urn:microsoft.com/office/officeart/2008/layout/HorizontalMultiLevelHierarchy"/>
    <dgm:cxn modelId="{925DFD09-0A33-43FD-AF46-F0351A4B95B8}" type="presParOf" srcId="{775CB4A1-943B-4482-BBAF-53A8A4D3FBA8}" destId="{8949F537-6F60-4A9A-96D5-B5A377DB2DF0}" srcOrd="0" destOrd="0" presId="urn:microsoft.com/office/officeart/2008/layout/HorizontalMultiLevelHierarchy"/>
    <dgm:cxn modelId="{93643E67-9B5A-443D-9AF4-5B554244A287}" type="presParOf" srcId="{775CB4A1-943B-4482-BBAF-53A8A4D3FBA8}" destId="{0880873D-4188-4F15-9B6E-098C6034377A}" srcOrd="1" destOrd="0" presId="urn:microsoft.com/office/officeart/2008/layout/HorizontalMultiLevelHierarchy"/>
    <dgm:cxn modelId="{524DF0C3-27FE-4D5C-AAB5-FA89FE6A4F42}" type="presParOf" srcId="{E3988A1F-68AA-404A-B476-C4C25F18A430}" destId="{35B0099C-68AE-4B1D-9560-2F9D12780EC7}" srcOrd="2" destOrd="0" presId="urn:microsoft.com/office/officeart/2008/layout/HorizontalMultiLevelHierarchy"/>
    <dgm:cxn modelId="{D2672A48-58E7-45E2-8158-322C2834F6F5}" type="presParOf" srcId="{35B0099C-68AE-4B1D-9560-2F9D12780EC7}" destId="{E1A51B03-EC24-49B2-A53A-63A76D30DDC4}" srcOrd="0" destOrd="0" presId="urn:microsoft.com/office/officeart/2008/layout/HorizontalMultiLevelHierarchy"/>
    <dgm:cxn modelId="{CC3DD73E-2CB1-40C8-B2FD-A66E33913B99}" type="presParOf" srcId="{E3988A1F-68AA-404A-B476-C4C25F18A430}" destId="{58468F12-66A8-4031-BE52-C4E072643AE8}" srcOrd="3" destOrd="0" presId="urn:microsoft.com/office/officeart/2008/layout/HorizontalMultiLevelHierarchy"/>
    <dgm:cxn modelId="{165152BE-FF94-41E9-874F-E8B9EE2E43D5}" type="presParOf" srcId="{58468F12-66A8-4031-BE52-C4E072643AE8}" destId="{252D3398-03CB-4A80-81A3-43BDA489F58E}" srcOrd="0" destOrd="0" presId="urn:microsoft.com/office/officeart/2008/layout/HorizontalMultiLevelHierarchy"/>
    <dgm:cxn modelId="{80FBE88A-A74A-47C8-BCAC-147DE7A6E057}" type="presParOf" srcId="{58468F12-66A8-4031-BE52-C4E072643AE8}" destId="{4A7E2C1F-C093-434E-8A7C-5A47E5851738}" srcOrd="1" destOrd="0" presId="urn:microsoft.com/office/officeart/2008/layout/HorizontalMultiLevelHierarchy"/>
    <dgm:cxn modelId="{8F28F761-910F-4297-96F2-4BA95A319966}" type="presParOf" srcId="{8E8A6271-12BD-4B07-A192-170F7A72BB51}" destId="{0BC4A1AB-3DE7-49EA-9D8F-62AA6A787990}" srcOrd="4" destOrd="0" presId="urn:microsoft.com/office/officeart/2008/layout/HorizontalMultiLevelHierarchy"/>
    <dgm:cxn modelId="{B47C47A0-3344-46DE-8961-CCE03EA1EF91}" type="presParOf" srcId="{0BC4A1AB-3DE7-49EA-9D8F-62AA6A787990}" destId="{E06B279E-CB27-4707-8EEE-757B664F3A8E}" srcOrd="0" destOrd="0" presId="urn:microsoft.com/office/officeart/2008/layout/HorizontalMultiLevelHierarchy"/>
    <dgm:cxn modelId="{0FD6CB44-A406-40AA-A6FE-2E681400FD47}" type="presParOf" srcId="{8E8A6271-12BD-4B07-A192-170F7A72BB51}" destId="{580408A3-E3B6-4F23-A54E-E83C3A05A2B2}" srcOrd="5" destOrd="0" presId="urn:microsoft.com/office/officeart/2008/layout/HorizontalMultiLevelHierarchy"/>
    <dgm:cxn modelId="{CD292BD2-6E2C-4046-8BC9-91AF5B6C0C2A}" type="presParOf" srcId="{580408A3-E3B6-4F23-A54E-E83C3A05A2B2}" destId="{8C12C227-947D-414A-AA01-8B37CDBE4912}" srcOrd="0" destOrd="0" presId="urn:microsoft.com/office/officeart/2008/layout/HorizontalMultiLevelHierarchy"/>
    <dgm:cxn modelId="{909582EE-F3BA-4F82-A5FC-20789D276EBE}" type="presParOf" srcId="{580408A3-E3B6-4F23-A54E-E83C3A05A2B2}" destId="{62285EC6-37CE-4DE3-BD13-74B1ABA6F1E2}" srcOrd="1" destOrd="0" presId="urn:microsoft.com/office/officeart/2008/layout/HorizontalMultiLevelHierarchy"/>
    <dgm:cxn modelId="{B580BFE0-6A73-46C5-B367-A823CCA5B861}" type="presParOf" srcId="{62285EC6-37CE-4DE3-BD13-74B1ABA6F1E2}" destId="{F82BE19D-D4F2-4D52-9226-9AA40B4583F1}" srcOrd="0" destOrd="0" presId="urn:microsoft.com/office/officeart/2008/layout/HorizontalMultiLevelHierarchy"/>
    <dgm:cxn modelId="{543B8C58-CE54-41C3-BE77-075A29329A5C}" type="presParOf" srcId="{F82BE19D-D4F2-4D52-9226-9AA40B4583F1}" destId="{B2ABD198-F840-492A-AEF5-F2BA7F6730F3}" srcOrd="0" destOrd="0" presId="urn:microsoft.com/office/officeart/2008/layout/HorizontalMultiLevelHierarchy"/>
    <dgm:cxn modelId="{E87D99FC-F320-4A2F-B1BA-CFC4240675A9}" type="presParOf" srcId="{62285EC6-37CE-4DE3-BD13-74B1ABA6F1E2}" destId="{2D87D682-A3EE-4E18-9A69-79FB3E1AD239}" srcOrd="1" destOrd="0" presId="urn:microsoft.com/office/officeart/2008/layout/HorizontalMultiLevelHierarchy"/>
    <dgm:cxn modelId="{9A2A89BE-00F0-475B-8D5B-7E54F4584A65}" type="presParOf" srcId="{2D87D682-A3EE-4E18-9A69-79FB3E1AD239}" destId="{7F238AE1-AFA2-44D0-9D60-109EE9303522}" srcOrd="0" destOrd="0" presId="urn:microsoft.com/office/officeart/2008/layout/HorizontalMultiLevelHierarchy"/>
    <dgm:cxn modelId="{34001B42-6651-4523-AA8C-313F3AAA65A6}" type="presParOf" srcId="{2D87D682-A3EE-4E18-9A69-79FB3E1AD239}" destId="{3BD0F696-AB2F-4D02-B926-0C4B1067DB9F}" srcOrd="1" destOrd="0" presId="urn:microsoft.com/office/officeart/2008/layout/HorizontalMultiLevelHierarchy"/>
    <dgm:cxn modelId="{68E27BB8-54A4-48D3-98B7-FEA741A01B83}" type="presParOf" srcId="{62285EC6-37CE-4DE3-BD13-74B1ABA6F1E2}" destId="{6D997155-B8F4-4A29-B978-EDFE32205AD8}" srcOrd="2" destOrd="0" presId="urn:microsoft.com/office/officeart/2008/layout/HorizontalMultiLevelHierarchy"/>
    <dgm:cxn modelId="{4C58D116-403B-4302-8A2C-0878444C28EA}" type="presParOf" srcId="{6D997155-B8F4-4A29-B978-EDFE32205AD8}" destId="{8A08168D-9DD5-4726-9711-9BAC0A03F06C}" srcOrd="0" destOrd="0" presId="urn:microsoft.com/office/officeart/2008/layout/HorizontalMultiLevelHierarchy"/>
    <dgm:cxn modelId="{16E2770E-9725-44A5-892B-06731CFDA508}" type="presParOf" srcId="{62285EC6-37CE-4DE3-BD13-74B1ABA6F1E2}" destId="{77916EA9-A57F-4433-BAAC-E51560AAB393}" srcOrd="3" destOrd="0" presId="urn:microsoft.com/office/officeart/2008/layout/HorizontalMultiLevelHierarchy"/>
    <dgm:cxn modelId="{7B93413C-5078-451C-963F-D5E6652C1F0A}" type="presParOf" srcId="{77916EA9-A57F-4433-BAAC-E51560AAB393}" destId="{13962417-2ED5-464E-846E-FA08D3402B4E}" srcOrd="0" destOrd="0" presId="urn:microsoft.com/office/officeart/2008/layout/HorizontalMultiLevelHierarchy"/>
    <dgm:cxn modelId="{F6EDF44F-FCCB-4852-BB63-F06BA7F399D8}" type="presParOf" srcId="{77916EA9-A57F-4433-BAAC-E51560AAB393}" destId="{175146E8-4E75-4D43-8D81-5E6D5076B8C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7155-B8F4-4A29-B978-EDFE32205AD8}">
      <dsp:nvSpPr>
        <dsp:cNvPr id="0" name=""/>
        <dsp:cNvSpPr/>
      </dsp:nvSpPr>
      <dsp:spPr>
        <a:xfrm>
          <a:off x="3842616" y="2908202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287313"/>
              </a:lnTo>
              <a:lnTo>
                <a:pt x="435473" y="287313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3038815"/>
        <a:ext cx="26085" cy="26085"/>
      </dsp:txXfrm>
    </dsp:sp>
    <dsp:sp modelId="{F82BE19D-D4F2-4D52-9226-9AA40B4583F1}">
      <dsp:nvSpPr>
        <dsp:cNvPr id="0" name=""/>
        <dsp:cNvSpPr/>
      </dsp:nvSpPr>
      <dsp:spPr>
        <a:xfrm>
          <a:off x="3842616" y="2620889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287313"/>
              </a:moveTo>
              <a:lnTo>
                <a:pt x="217736" y="287313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2751502"/>
        <a:ext cx="26085" cy="26085"/>
      </dsp:txXfrm>
    </dsp:sp>
    <dsp:sp modelId="{0BC4A1AB-3DE7-49EA-9D8F-62AA6A787990}">
      <dsp:nvSpPr>
        <dsp:cNvPr id="0" name=""/>
        <dsp:cNvSpPr/>
      </dsp:nvSpPr>
      <dsp:spPr>
        <a:xfrm>
          <a:off x="663941" y="1758950"/>
          <a:ext cx="435473" cy="114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1149252"/>
              </a:lnTo>
              <a:lnTo>
                <a:pt x="435473" y="11492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0953" y="2302851"/>
        <a:ext cx="61449" cy="61449"/>
      </dsp:txXfrm>
    </dsp:sp>
    <dsp:sp modelId="{35B0099C-68AE-4B1D-9560-2F9D12780EC7}">
      <dsp:nvSpPr>
        <dsp:cNvPr id="0" name=""/>
        <dsp:cNvSpPr/>
      </dsp:nvSpPr>
      <dsp:spPr>
        <a:xfrm>
          <a:off x="3842616" y="1758950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287313"/>
              </a:lnTo>
              <a:lnTo>
                <a:pt x="435473" y="287313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1889563"/>
        <a:ext cx="26085" cy="26085"/>
      </dsp:txXfrm>
    </dsp:sp>
    <dsp:sp modelId="{BCF3BF61-EDAD-4480-8718-82D7B22243DC}">
      <dsp:nvSpPr>
        <dsp:cNvPr id="0" name=""/>
        <dsp:cNvSpPr/>
      </dsp:nvSpPr>
      <dsp:spPr>
        <a:xfrm>
          <a:off x="3842616" y="1471636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287313"/>
              </a:moveTo>
              <a:lnTo>
                <a:pt x="217736" y="287313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1602250"/>
        <a:ext cx="26085" cy="26085"/>
      </dsp:txXfrm>
    </dsp:sp>
    <dsp:sp modelId="{96FB4099-9713-4996-BC05-4E8FD918AEFD}">
      <dsp:nvSpPr>
        <dsp:cNvPr id="0" name=""/>
        <dsp:cNvSpPr/>
      </dsp:nvSpPr>
      <dsp:spPr>
        <a:xfrm>
          <a:off x="663941" y="1713230"/>
          <a:ext cx="435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47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791" y="1748063"/>
        <a:ext cx="21773" cy="21773"/>
      </dsp:txXfrm>
    </dsp:sp>
    <dsp:sp modelId="{6CCDBC13-BA69-40F9-82AA-2ED477675FAC}">
      <dsp:nvSpPr>
        <dsp:cNvPr id="0" name=""/>
        <dsp:cNvSpPr/>
      </dsp:nvSpPr>
      <dsp:spPr>
        <a:xfrm>
          <a:off x="3842616" y="609697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287313"/>
              </a:lnTo>
              <a:lnTo>
                <a:pt x="435473" y="287313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740311"/>
        <a:ext cx="26085" cy="26085"/>
      </dsp:txXfrm>
    </dsp:sp>
    <dsp:sp modelId="{EB59F82B-D5FC-4B21-BA68-FA9FDAFD9A58}">
      <dsp:nvSpPr>
        <dsp:cNvPr id="0" name=""/>
        <dsp:cNvSpPr/>
      </dsp:nvSpPr>
      <dsp:spPr>
        <a:xfrm>
          <a:off x="3842616" y="322384"/>
          <a:ext cx="435473" cy="287313"/>
        </a:xfrm>
        <a:custGeom>
          <a:avLst/>
          <a:gdLst/>
          <a:ahLst/>
          <a:cxnLst/>
          <a:rect l="0" t="0" r="0" b="0"/>
          <a:pathLst>
            <a:path>
              <a:moveTo>
                <a:pt x="0" y="287313"/>
              </a:moveTo>
              <a:lnTo>
                <a:pt x="217736" y="287313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7310" y="452998"/>
        <a:ext cx="26085" cy="26085"/>
      </dsp:txXfrm>
    </dsp:sp>
    <dsp:sp modelId="{FA2028B2-9F61-4858-A8CF-C933563DD5DA}">
      <dsp:nvSpPr>
        <dsp:cNvPr id="0" name=""/>
        <dsp:cNvSpPr/>
      </dsp:nvSpPr>
      <dsp:spPr>
        <a:xfrm>
          <a:off x="663941" y="609697"/>
          <a:ext cx="435473" cy="1149252"/>
        </a:xfrm>
        <a:custGeom>
          <a:avLst/>
          <a:gdLst/>
          <a:ahLst/>
          <a:cxnLst/>
          <a:rect l="0" t="0" r="0" b="0"/>
          <a:pathLst>
            <a:path>
              <a:moveTo>
                <a:pt x="0" y="1149252"/>
              </a:moveTo>
              <a:lnTo>
                <a:pt x="217736" y="1149252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0953" y="1153599"/>
        <a:ext cx="61449" cy="61449"/>
      </dsp:txXfrm>
    </dsp:sp>
    <dsp:sp modelId="{0EC76B24-C7CD-46A8-A8D1-4CC168216F73}">
      <dsp:nvSpPr>
        <dsp:cNvPr id="0" name=""/>
        <dsp:cNvSpPr/>
      </dsp:nvSpPr>
      <dsp:spPr>
        <a:xfrm rot="16200000">
          <a:off x="-953728" y="1427034"/>
          <a:ext cx="2571509" cy="663831"/>
        </a:xfrm>
        <a:prstGeom prst="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Scenarios</a:t>
          </a:r>
        </a:p>
      </dsp:txBody>
      <dsp:txXfrm>
        <a:off x="-953728" y="1427034"/>
        <a:ext cx="2571509" cy="663831"/>
      </dsp:txXfrm>
    </dsp:sp>
    <dsp:sp modelId="{6498C7BD-C96C-4212-A715-271F1DD32F5E}">
      <dsp:nvSpPr>
        <dsp:cNvPr id="0" name=""/>
        <dsp:cNvSpPr/>
      </dsp:nvSpPr>
      <dsp:spPr>
        <a:xfrm>
          <a:off x="1099415" y="277781"/>
          <a:ext cx="2743201" cy="663831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Pro-economic</a:t>
          </a:r>
        </a:p>
      </dsp:txBody>
      <dsp:txXfrm>
        <a:off x="1099415" y="277781"/>
        <a:ext cx="2743201" cy="663831"/>
      </dsp:txXfrm>
    </dsp:sp>
    <dsp:sp modelId="{23F2D71E-703B-49D2-AB5D-8407BA4E4C33}">
      <dsp:nvSpPr>
        <dsp:cNvPr id="0" name=""/>
        <dsp:cNvSpPr/>
      </dsp:nvSpPr>
      <dsp:spPr>
        <a:xfrm>
          <a:off x="4278090" y="118050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sp:txBody>
      <dsp:txXfrm>
        <a:off x="4278090" y="118050"/>
        <a:ext cx="2177368" cy="408668"/>
      </dsp:txXfrm>
    </dsp:sp>
    <dsp:sp modelId="{4CA75C2A-1801-4AD9-968C-E320F0C48385}">
      <dsp:nvSpPr>
        <dsp:cNvPr id="0" name=""/>
        <dsp:cNvSpPr/>
      </dsp:nvSpPr>
      <dsp:spPr>
        <a:xfrm>
          <a:off x="4278090" y="692676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sp:txBody>
      <dsp:txXfrm>
        <a:off x="4278090" y="692676"/>
        <a:ext cx="2177368" cy="408668"/>
      </dsp:txXfrm>
    </dsp:sp>
    <dsp:sp modelId="{BFCB20BD-D12C-49D0-A530-416C7AF0DF53}">
      <dsp:nvSpPr>
        <dsp:cNvPr id="0" name=""/>
        <dsp:cNvSpPr/>
      </dsp:nvSpPr>
      <dsp:spPr>
        <a:xfrm>
          <a:off x="1099415" y="1427034"/>
          <a:ext cx="2743201" cy="663831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Sustainable friendly</a:t>
          </a:r>
        </a:p>
      </dsp:txBody>
      <dsp:txXfrm>
        <a:off x="1099415" y="1427034"/>
        <a:ext cx="2743201" cy="663831"/>
      </dsp:txXfrm>
    </dsp:sp>
    <dsp:sp modelId="{8949F537-6F60-4A9A-96D5-B5A377DB2DF0}">
      <dsp:nvSpPr>
        <dsp:cNvPr id="0" name=""/>
        <dsp:cNvSpPr/>
      </dsp:nvSpPr>
      <dsp:spPr>
        <a:xfrm>
          <a:off x="4278090" y="1267302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sp:txBody>
      <dsp:txXfrm>
        <a:off x="4278090" y="1267302"/>
        <a:ext cx="2177368" cy="408668"/>
      </dsp:txXfrm>
    </dsp:sp>
    <dsp:sp modelId="{252D3398-03CB-4A80-81A3-43BDA489F58E}">
      <dsp:nvSpPr>
        <dsp:cNvPr id="0" name=""/>
        <dsp:cNvSpPr/>
      </dsp:nvSpPr>
      <dsp:spPr>
        <a:xfrm>
          <a:off x="4278090" y="1841928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sp:txBody>
      <dsp:txXfrm>
        <a:off x="4278090" y="1841928"/>
        <a:ext cx="2177368" cy="408668"/>
      </dsp:txXfrm>
    </dsp:sp>
    <dsp:sp modelId="{8C12C227-947D-414A-AA01-8B37CDBE4912}">
      <dsp:nvSpPr>
        <dsp:cNvPr id="0" name=""/>
        <dsp:cNvSpPr/>
      </dsp:nvSpPr>
      <dsp:spPr>
        <a:xfrm>
          <a:off x="1099415" y="2576286"/>
          <a:ext cx="2743201" cy="663831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Net-zero</a:t>
          </a:r>
        </a:p>
      </dsp:txBody>
      <dsp:txXfrm>
        <a:off x="1099415" y="2576286"/>
        <a:ext cx="2743201" cy="663831"/>
      </dsp:txXfrm>
    </dsp:sp>
    <dsp:sp modelId="{7F238AE1-AFA2-44D0-9D60-109EE9303522}">
      <dsp:nvSpPr>
        <dsp:cNvPr id="0" name=""/>
        <dsp:cNvSpPr/>
      </dsp:nvSpPr>
      <dsp:spPr>
        <a:xfrm>
          <a:off x="4278090" y="2416555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AHP</a:t>
          </a:r>
        </a:p>
      </dsp:txBody>
      <dsp:txXfrm>
        <a:off x="4278090" y="2416555"/>
        <a:ext cx="2177368" cy="408668"/>
      </dsp:txXfrm>
    </dsp:sp>
    <dsp:sp modelId="{13962417-2ED5-464E-846E-FA08D3402B4E}">
      <dsp:nvSpPr>
        <dsp:cNvPr id="0" name=""/>
        <dsp:cNvSpPr/>
      </dsp:nvSpPr>
      <dsp:spPr>
        <a:xfrm>
          <a:off x="4278090" y="2991181"/>
          <a:ext cx="2177368" cy="408668"/>
        </a:xfrm>
        <a:prstGeom prst="rect">
          <a:avLst/>
        </a:prstGeom>
        <a:solidFill>
          <a:schemeClr val="lt1"/>
        </a:soli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TOPSIS</a:t>
          </a:r>
        </a:p>
      </dsp:txBody>
      <dsp:txXfrm>
        <a:off x="4278090" y="2991181"/>
        <a:ext cx="2177368" cy="40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5ECE4B-DCB6-4F1F-AB7E-CCC5F1E88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B8C77-AF26-400B-91DC-B483234DE1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06096-5CE0-46C2-A761-FA9EE687287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33AE-5642-4C18-8B68-D46B3C18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8F73F-B59A-4C68-A402-D9E0A465A4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EF2A-EA7D-47AF-8E5D-52E72514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Good evening everyone.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I’m Gayashan Dananjaya </a:t>
            </a:r>
            <a:r>
              <a:rPr lang="en-US" dirty="0" err="1"/>
              <a:t>Balasuriya</a:t>
            </a:r>
            <a:r>
              <a:rPr lang="en-US" dirty="0"/>
              <a:t> and my research topic is “Use of building information modeling to plan energy efficient apartment buildings”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These are the 7 upgradable options available in the developed tool.</a:t>
            </a:r>
          </a:p>
        </p:txBody>
      </p:sp>
    </p:spTree>
    <p:extLst>
      <p:ext uri="{BB962C8B-B14F-4D97-AF65-F5344CB8AC3E}">
        <p14:creationId xmlns:p14="http://schemas.microsoft.com/office/powerpoint/2010/main" val="249058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 described earlier, phase 1 includes the simulations of energy, cost and the carbon footprint.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are 2 steps in this process, 1</a:t>
            </a:r>
            <a:r>
              <a:rPr lang="en-US" baseline="30000" dirty="0"/>
              <a:t>st</a:t>
            </a:r>
            <a:r>
              <a:rPr lang="en-US" dirty="0"/>
              <a:t> one is to extract the data to excel from Revit BIM model using the dynamo scripting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second step is to convert that extracted data to the simulation output using Excel VBA scripting</a:t>
            </a:r>
          </a:p>
        </p:txBody>
      </p:sp>
    </p:spTree>
    <p:extLst>
      <p:ext uri="{BB962C8B-B14F-4D97-AF65-F5344CB8AC3E}">
        <p14:creationId xmlns:p14="http://schemas.microsoft.com/office/powerpoint/2010/main" val="82737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dynamo code that I have developed to create schedules.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sample code is zoomed in and that part is developed for wall schedule creation.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Likewise, all the schedules are created for all the building elements and exported to excel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03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exporting to the Excel, the simulation output can be generated using the developed Excel VBA script.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19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discuss the excel VBA code structure</a:t>
            </a:r>
          </a:p>
          <a:p>
            <a:r>
              <a:rPr lang="en-US" dirty="0"/>
              <a:t>The first step is to format the exported data.</a:t>
            </a:r>
          </a:p>
        </p:txBody>
      </p:sp>
    </p:spTree>
    <p:extLst>
      <p:ext uri="{BB962C8B-B14F-4D97-AF65-F5344CB8AC3E}">
        <p14:creationId xmlns:p14="http://schemas.microsoft.com/office/powerpoint/2010/main" val="174217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step is the database development.</a:t>
            </a:r>
          </a:p>
          <a:p>
            <a:r>
              <a:rPr lang="en-US" dirty="0"/>
              <a:t>The alternative materials and the relevant data is stored in the excel. The users of the software tool can edit, add or remove the alternative materials as per their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71294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step is the cooling load calculation process.</a:t>
            </a:r>
          </a:p>
          <a:p>
            <a:r>
              <a:rPr lang="en-US" dirty="0"/>
              <a:t>The ASHRAE cooling and heating load calculation manual is implemented in the tool.</a:t>
            </a:r>
          </a:p>
          <a:p>
            <a:r>
              <a:rPr lang="en-US" dirty="0"/>
              <a:t>There are several parts, the basic details are the main details of the building</a:t>
            </a:r>
          </a:p>
          <a:p>
            <a:r>
              <a:rPr lang="en-US" dirty="0"/>
              <a:t>Then several sections are created to calculate the heat gain by envelope</a:t>
            </a:r>
          </a:p>
        </p:txBody>
      </p:sp>
    </p:spTree>
    <p:extLst>
      <p:ext uri="{BB962C8B-B14F-4D97-AF65-F5344CB8AC3E}">
        <p14:creationId xmlns:p14="http://schemas.microsoft.com/office/powerpoint/2010/main" val="424547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details section has some parameters that can be updated by the software tool user.</a:t>
            </a:r>
          </a:p>
        </p:txBody>
      </p:sp>
    </p:spTree>
    <p:extLst>
      <p:ext uri="{BB962C8B-B14F-4D97-AF65-F5344CB8AC3E}">
        <p14:creationId xmlns:p14="http://schemas.microsoft.com/office/powerpoint/2010/main" val="119769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section is the calculation of heat gain through walls and roof.</a:t>
            </a:r>
          </a:p>
          <a:p>
            <a:r>
              <a:rPr lang="en-US" dirty="0"/>
              <a:t>These calculations are done according to the ASHRAE handbook</a:t>
            </a:r>
          </a:p>
        </p:txBody>
      </p:sp>
    </p:spTree>
    <p:extLst>
      <p:ext uri="{BB962C8B-B14F-4D97-AF65-F5344CB8AC3E}">
        <p14:creationId xmlns:p14="http://schemas.microsoft.com/office/powerpoint/2010/main" val="42576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process is done to calculate heat gain through floor, doors</a:t>
            </a:r>
          </a:p>
          <a:p>
            <a:r>
              <a:rPr lang="en-US" dirty="0"/>
              <a:t>Conduction and radiation through windows are also calculated according to the ASHRAE handbook</a:t>
            </a:r>
          </a:p>
        </p:txBody>
      </p:sp>
    </p:spTree>
    <p:extLst>
      <p:ext uri="{BB962C8B-B14F-4D97-AF65-F5344CB8AC3E}">
        <p14:creationId xmlns:p14="http://schemas.microsoft.com/office/powerpoint/2010/main" val="6224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order of content I’m going to follow.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612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Same for the heat gain through ventilation, heat gain by occupants, heat gain due to lighting and conduction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60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 of the Phase 1, these results can be determined related to energy, cost and carbon footprint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48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2 is the ranking process of the material combinations.</a:t>
            </a:r>
          </a:p>
          <a:p>
            <a:r>
              <a:rPr lang="en-US" dirty="0"/>
              <a:t>There are 3 scenarios, pro economic, sustainable friendly and net-zero scenario. Each of the scenario has different weightages.</a:t>
            </a:r>
          </a:p>
          <a:p>
            <a:r>
              <a:rPr lang="en-US" dirty="0"/>
              <a:t>The ranking process is done independently for 3 scenarios using AHP and TOPSIS</a:t>
            </a:r>
          </a:p>
        </p:txBody>
      </p:sp>
    </p:spTree>
    <p:extLst>
      <p:ext uri="{BB962C8B-B14F-4D97-AF65-F5344CB8AC3E}">
        <p14:creationId xmlns:p14="http://schemas.microsoft.com/office/powerpoint/2010/main" val="1362672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pro economic scenario, high value is given to the cost component……..</a:t>
            </a:r>
          </a:p>
        </p:txBody>
      </p:sp>
    </p:spTree>
    <p:extLst>
      <p:ext uri="{BB962C8B-B14F-4D97-AF65-F5344CB8AC3E}">
        <p14:creationId xmlns:p14="http://schemas.microsoft.com/office/powerpoint/2010/main" val="245222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ranking process, the orientation of the building is optimized.</a:t>
            </a:r>
          </a:p>
          <a:p>
            <a:r>
              <a:rPr lang="en-US" dirty="0"/>
              <a:t>There are 3 steps in this process, 1</a:t>
            </a:r>
            <a:r>
              <a:rPr lang="en-US" baseline="30000" dirty="0"/>
              <a:t>st</a:t>
            </a:r>
            <a:r>
              <a:rPr lang="en-US" dirty="0"/>
              <a:t> one is assigning the optimum material combination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evaluate 1 degree by 1degree for the all 360 degrees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 is the comparison and selecting the most energy efficient orientation</a:t>
            </a:r>
          </a:p>
        </p:txBody>
      </p:sp>
    </p:spTree>
    <p:extLst>
      <p:ext uri="{BB962C8B-B14F-4D97-AF65-F5344CB8AC3E}">
        <p14:creationId xmlns:p14="http://schemas.microsoft.com/office/powerpoint/2010/main" val="418916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case study Revit BIM model used for the study.</a:t>
            </a:r>
          </a:p>
          <a:p>
            <a:r>
              <a:rPr lang="en-US" dirty="0"/>
              <a:t>This apartment building has 10 stories and 126 residential units</a:t>
            </a:r>
          </a:p>
          <a:p>
            <a:r>
              <a:rPr lang="en-US" dirty="0"/>
              <a:t>The total floor area is around 11 thousand square meters.</a:t>
            </a:r>
          </a:p>
        </p:txBody>
      </p:sp>
    </p:spTree>
    <p:extLst>
      <p:ext uri="{BB962C8B-B14F-4D97-AF65-F5344CB8AC3E}">
        <p14:creationId xmlns:p14="http://schemas.microsoft.com/office/powerpoint/2010/main" val="1905929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developed Dynamo and Excel VBA code is used for this case study model and the following results are generated.</a:t>
            </a:r>
          </a:p>
          <a:p>
            <a:r>
              <a:rPr lang="en-US" dirty="0"/>
              <a:t>These results are related to the energy, cost and carbon emission</a:t>
            </a:r>
          </a:p>
        </p:txBody>
      </p:sp>
    </p:spTree>
    <p:extLst>
      <p:ext uri="{BB962C8B-B14F-4D97-AF65-F5344CB8AC3E}">
        <p14:creationId xmlns:p14="http://schemas.microsoft.com/office/powerpoint/2010/main" val="2389755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onto the validation process</a:t>
            </a:r>
          </a:p>
          <a:p>
            <a:r>
              <a:rPr lang="en-US" dirty="0"/>
              <a:t>Previously generated results are validated by manual calculations and by different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r>
              <a:rPr lang="en-US" dirty="0"/>
              <a:t>All the results have 100% accuracy other than the operational energy calculation, which has more than 99% accuracy.</a:t>
            </a:r>
          </a:p>
        </p:txBody>
      </p:sp>
    </p:spTree>
    <p:extLst>
      <p:ext uri="{BB962C8B-B14F-4D97-AF65-F5344CB8AC3E}">
        <p14:creationId xmlns:p14="http://schemas.microsoft.com/office/powerpoint/2010/main" val="3999693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conclusion of the study, the research aim is achieved by developing a practically applicable software tool to plan energy efficient and cost effective apartment buildings.</a:t>
            </a:r>
          </a:p>
          <a:p>
            <a:r>
              <a:rPr lang="en-US" dirty="0"/>
              <a:t>The tool has a higher accuracy as the validation process shows</a:t>
            </a:r>
          </a:p>
          <a:p>
            <a:r>
              <a:rPr lang="en-US" dirty="0"/>
              <a:t>According to the case study, this software tool helps to reduce significant amount of energy, cost and the carbon </a:t>
            </a:r>
            <a:r>
              <a:rPr lang="en-US" dirty="0" err="1"/>
              <a:t>emisssion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building sector in Sri Lanka consumes around 35% of total energy.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 a considerably high amount and should be reduced in order to tackle the energy crisis in Sri Lanka.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reduce the energy consumption of the building sector it is needed to reduce the energy demand.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reduce the life cycle energy demand, the most convenient method is to do a BIM based energy performance assessment at the design stage.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Then it will help to evaluate life cycle energy, cost and carbon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presented conference paper at the 12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International Conference on Structural Engineering and Construction Management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32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time frame that I have followed throughout the research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141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references used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9240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should thank Dr. </a:t>
            </a:r>
            <a:r>
              <a:rPr lang="en-US" dirty="0" err="1"/>
              <a:t>Piyaruwan</a:t>
            </a:r>
            <a:r>
              <a:rPr lang="en-US" dirty="0"/>
              <a:t> </a:t>
            </a:r>
            <a:r>
              <a:rPr lang="en-US" dirty="0" err="1"/>
              <a:t>Perera</a:t>
            </a:r>
            <a:r>
              <a:rPr lang="en-US" dirty="0"/>
              <a:t>, Dr. Kasun Kariyawasam and prof. (Mrs.) </a:t>
            </a:r>
            <a:r>
              <a:rPr lang="en-US" dirty="0" err="1"/>
              <a:t>Chintha</a:t>
            </a:r>
            <a:r>
              <a:rPr lang="en-US" dirty="0"/>
              <a:t> Jayasinghe for the given support and guidance.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 I must thank Mrs. Sharon </a:t>
            </a:r>
            <a:r>
              <a:rPr lang="en-US" dirty="0" err="1"/>
              <a:t>Vanmathy</a:t>
            </a:r>
            <a:r>
              <a:rPr lang="en-US" dirty="0"/>
              <a:t> and Mr. </a:t>
            </a:r>
            <a:r>
              <a:rPr lang="en-US" dirty="0" err="1"/>
              <a:t>Nipun</a:t>
            </a:r>
            <a:r>
              <a:rPr lang="en-US" dirty="0"/>
              <a:t> </a:t>
            </a:r>
            <a:r>
              <a:rPr lang="en-US" dirty="0" err="1"/>
              <a:t>Kumarage</a:t>
            </a:r>
            <a:r>
              <a:rPr lang="en-US" dirty="0"/>
              <a:t> for the given support throughout the research.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we move onto the problem statement, Nowadays there are many software and web based solutions to assess the life cycle cost, energy and carbon performance of a building.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many of these </a:t>
            </a:r>
            <a:r>
              <a:rPr lang="en-US" dirty="0" err="1"/>
              <a:t>softwares</a:t>
            </a:r>
            <a:r>
              <a:rPr lang="en-US" dirty="0"/>
              <a:t> assess the building materials that are already assigned to BIM model and give the results.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Therefore, we have to select the building material combination before using these currently available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how to select which material combination should be used in the buildings?</a:t>
            </a:r>
          </a:p>
        </p:txBody>
      </p:sp>
    </p:spTree>
    <p:extLst>
      <p:ext uri="{BB962C8B-B14F-4D97-AF65-F5344CB8AC3E}">
        <p14:creationId xmlns:p14="http://schemas.microsoft.com/office/powerpoint/2010/main" val="193446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Let’s discuss the significance of the research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previously identified problem is addressed by developing an automated software tool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 the use of this automated tool user can,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measure energy, cost and carbon performance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material combination as per user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most energy efficient building orientation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this tool can be operated by anyone who even doesn’t have knowledge of complex analysis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user can edit, add or remove alternative materials in the database and compare only the necessary materials</a:t>
            </a:r>
          </a:p>
        </p:txBody>
      </p:sp>
    </p:spTree>
    <p:extLst>
      <p:ext uri="{BB962C8B-B14F-4D97-AF65-F5344CB8AC3E}">
        <p14:creationId xmlns:p14="http://schemas.microsoft.com/office/powerpoint/2010/main" val="125791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we move onto the scope of the study, This study focus only about the different building envelope materials available in the local market and HVAC systems.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space heating process is not considered in this study as it is not common in Sri Lanka.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Only the multi-story multi-family residential buildings are assessed and only selected energy and cost components are evaluated.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94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d26661e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d26661e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main objective of this research is to ……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main objective is achieved by two sub objectives, which are …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important key points in literature which helped to developed the software tool.</a:t>
            </a:r>
          </a:p>
        </p:txBody>
      </p:sp>
    </p:spTree>
    <p:extLst>
      <p:ext uri="{BB962C8B-B14F-4D97-AF65-F5344CB8AC3E}">
        <p14:creationId xmlns:p14="http://schemas.microsoft.com/office/powerpoint/2010/main" val="203358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methodology that I have followed and it has 3 phases.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analysis of energy, cost and carbon is done in the phase 1 and the ranking of material combinations using MCDM approach is done in the phase 2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first step in the phase 1 is to select the case study BIM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Then it is evaluated for energy, cost and carbon emission separately for initial and operational stage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Then the simulation results are recorded and another material combination is assigned to the model and retest the model.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retesting process is iteratively done until all the material combinations are assessed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ranking process in the phase 2 is done for 3 different scenarios, pro economic, sustainable friendly and the net-zero scenario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each and every scenario, the material combinations are ranked using AHP and TOPSIS method.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After that, the building orientation analysis is done to identify the most energy efficient direction.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phase 3 is the software developing stage which include both phase 1 and phase 2.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6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"/>
              <a:buNone/>
              <a:defRPr sz="5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B0EF-D8A3-4BA8-85FE-B08D2B86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2A87-F602-4CA0-8744-DDB8B5363151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7E3A-E416-40C4-9500-5070B4D7A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6800"/>
            <a:ext cx="8012100" cy="3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97DD5-55C2-43BB-98F5-BE10E62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0D55-0591-4C31-AF59-B5CDBCE215BB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42218-AFAA-4A56-B5D7-9EE9B3118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09ABE-1043-4ACD-B5CF-3FE7880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481-2C7B-4F59-96C5-99A905F0C3D5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6FAE2-9208-4113-8775-39A3199B8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 flipH="1">
            <a:off x="722376" y="1623962"/>
            <a:ext cx="33285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 flipH="1">
            <a:off x="722376" y="2772256"/>
            <a:ext cx="3328500" cy="13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57800" y="1499616"/>
            <a:ext cx="2843700" cy="24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606F8-4ACD-48A5-90F3-957EE36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8506-0925-4C03-825C-B00131EC5372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F23A0-F196-4BB4-9B7C-231F795F2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08F18-B48D-45A2-8C3D-8B57369F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B905-04F2-40AE-87C5-B6B706F456EA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22106-BD77-4FE4-BC17-623E14858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24B1F-55D4-4FDD-AFE9-0E005372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3B6-ACC8-44B3-BC17-6A63AF9670D2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5F844-6C56-4497-8AFB-EEE5926B3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B1BB-853B-4536-BA67-ED6881E9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3DFF-9225-4A1B-9438-56134A05AE26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3376D-499F-473E-9AC2-260B48B91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1464990" y="1859719"/>
            <a:ext cx="10026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858090" y="2895600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2"/>
          </p:nvPr>
        </p:nvSpPr>
        <p:spPr>
          <a:xfrm>
            <a:off x="858090" y="3272034"/>
            <a:ext cx="22164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4070700" y="1859694"/>
            <a:ext cx="10026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4"/>
          </p:nvPr>
        </p:nvSpPr>
        <p:spPr>
          <a:xfrm>
            <a:off x="346380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3463800" y="3272034"/>
            <a:ext cx="22164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6" hasCustomPrompt="1"/>
          </p:nvPr>
        </p:nvSpPr>
        <p:spPr>
          <a:xfrm>
            <a:off x="6676410" y="1859694"/>
            <a:ext cx="10026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7"/>
          </p:nvPr>
        </p:nvSpPr>
        <p:spPr>
          <a:xfrm>
            <a:off x="606951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6069510" y="3272034"/>
            <a:ext cx="22164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2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FD727-150A-403B-A5C8-A6AC1DA2D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B6A2-11CA-4DD5-A021-73511AE8DF81}" type="datetime1">
              <a:rPr lang="en-US" smtClean="0"/>
              <a:t>7/19/2022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B378-CC3A-499F-A738-49B5CCD48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4767262"/>
            <a:ext cx="464654" cy="274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3962A072-FE54-4B9D-9F15-9B85C336C0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74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12192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0" y="913419"/>
            <a:ext cx="9144000" cy="1545915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0" y="722627"/>
            <a:ext cx="7565009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BUILDING INFORMATION MODELING TO PLAN ENERGY EFFICIENT APARTMENT BUILDINGS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8ADA68-1F81-44E7-901F-5AAFE1F1F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93" y="944461"/>
            <a:ext cx="1455538" cy="1545915"/>
          </a:xfrm>
          <a:prstGeom prst="rect">
            <a:avLst/>
          </a:prstGeom>
        </p:spPr>
      </p:pic>
      <p:sp>
        <p:nvSpPr>
          <p:cNvPr id="15" name="Google Shape;172;p32">
            <a:extLst>
              <a:ext uri="{FF2B5EF4-FFF2-40B4-BE49-F238E27FC236}">
                <a16:creationId xmlns:a16="http://schemas.microsoft.com/office/drawing/2014/main" id="{0E565919-AFAA-47CC-BFB1-DC29BAC123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2588" y="3360561"/>
            <a:ext cx="4768400" cy="15060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P.A.G.D.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Balasuriya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(170057U)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	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Dr.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Piyaruwan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Perera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Dr. Kasun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Kariyawasam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Prof. (Mrs.)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Jayasinghe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22456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upgradable options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 defined)</a:t>
            </a:r>
            <a:endParaRPr lang="en-US" sz="24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720000" y="950469"/>
            <a:ext cx="8012100" cy="396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upgradable options are selected by the major components in the building envelope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Wang, 2013)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walls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windows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doors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floors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conditioning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orientation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22456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– Assessing energy, cost and carbon footprint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720000" y="980707"/>
            <a:ext cx="8012100" cy="396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automated tool is developed with 2 software and can do the following steps by executing the developed Dynamo and VBA code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Revit BIM model				Data extract to excel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Excel data			Simulation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40EF6EE-1023-4397-8558-91D77D79D255}"/>
              </a:ext>
            </a:extLst>
          </p:cNvPr>
          <p:cNvSpPr/>
          <p:nvPr/>
        </p:nvSpPr>
        <p:spPr>
          <a:xfrm>
            <a:off x="4006800" y="2844000"/>
            <a:ext cx="1620000" cy="223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5682A-5A21-4DD1-B032-2B1EDAA1B402}"/>
              </a:ext>
            </a:extLst>
          </p:cNvPr>
          <p:cNvSpPr txBox="1"/>
          <p:nvPr/>
        </p:nvSpPr>
        <p:spPr>
          <a:xfrm>
            <a:off x="4296848" y="3002131"/>
            <a:ext cx="134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(Dynamo)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34075C-0485-4DA7-AB2D-AA2659A253E4}"/>
              </a:ext>
            </a:extLst>
          </p:cNvPr>
          <p:cNvSpPr/>
          <p:nvPr/>
        </p:nvSpPr>
        <p:spPr>
          <a:xfrm>
            <a:off x="4015200" y="4107355"/>
            <a:ext cx="1620000" cy="2232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B4E78-49CB-40EB-9CC2-C6931AB60309}"/>
              </a:ext>
            </a:extLst>
          </p:cNvPr>
          <p:cNvSpPr txBox="1"/>
          <p:nvPr/>
        </p:nvSpPr>
        <p:spPr>
          <a:xfrm>
            <a:off x="4305248" y="4265486"/>
            <a:ext cx="134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(Excel VBA)</a:t>
            </a:r>
          </a:p>
        </p:txBody>
      </p:sp>
    </p:spTree>
    <p:extLst>
      <p:ext uri="{BB962C8B-B14F-4D97-AF65-F5344CB8AC3E}">
        <p14:creationId xmlns:p14="http://schemas.microsoft.com/office/powerpoint/2010/main" val="405368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22456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Dynamo code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ECDA8-0CA2-4769-A0DA-09327EF5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" y="1295557"/>
            <a:ext cx="5542516" cy="1091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051D5-1926-4770-B47D-D0D4B648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51" y="722779"/>
            <a:ext cx="2139926" cy="36979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00FA6CE-8A02-418C-AB04-E1B92DDBA409}"/>
              </a:ext>
            </a:extLst>
          </p:cNvPr>
          <p:cNvSpPr/>
          <p:nvPr/>
        </p:nvSpPr>
        <p:spPr>
          <a:xfrm rot="317201">
            <a:off x="6100669" y="2111718"/>
            <a:ext cx="434400" cy="12140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333B9D-CB56-4D1F-A9B3-0BCAB10BCC8B}"/>
              </a:ext>
            </a:extLst>
          </p:cNvPr>
          <p:cNvCxnSpPr>
            <a:cxnSpLocks/>
          </p:cNvCxnSpPr>
          <p:nvPr/>
        </p:nvCxnSpPr>
        <p:spPr>
          <a:xfrm>
            <a:off x="105669" y="1698171"/>
            <a:ext cx="447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6EEE54-2993-41E0-A661-230F81C1B70F}"/>
              </a:ext>
            </a:extLst>
          </p:cNvPr>
          <p:cNvCxnSpPr>
            <a:cxnSpLocks/>
          </p:cNvCxnSpPr>
          <p:nvPr/>
        </p:nvCxnSpPr>
        <p:spPr>
          <a:xfrm>
            <a:off x="105669" y="1698171"/>
            <a:ext cx="0" cy="258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FFA5A4-05B2-4C57-90B3-231380D2E0AE}"/>
              </a:ext>
            </a:extLst>
          </p:cNvPr>
          <p:cNvCxnSpPr>
            <a:cxnSpLocks/>
          </p:cNvCxnSpPr>
          <p:nvPr/>
        </p:nvCxnSpPr>
        <p:spPr>
          <a:xfrm flipV="1">
            <a:off x="105669" y="4286805"/>
            <a:ext cx="778251" cy="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69DEE2-D274-4D07-A838-34B65929E023}"/>
              </a:ext>
            </a:extLst>
          </p:cNvPr>
          <p:cNvCxnSpPr>
            <a:cxnSpLocks/>
          </p:cNvCxnSpPr>
          <p:nvPr/>
        </p:nvCxnSpPr>
        <p:spPr>
          <a:xfrm>
            <a:off x="262890" y="1890854"/>
            <a:ext cx="2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B3E13E-6C09-4A63-B9E8-27575F4CD29C}"/>
              </a:ext>
            </a:extLst>
          </p:cNvPr>
          <p:cNvCxnSpPr>
            <a:cxnSpLocks/>
          </p:cNvCxnSpPr>
          <p:nvPr/>
        </p:nvCxnSpPr>
        <p:spPr>
          <a:xfrm>
            <a:off x="262890" y="1890854"/>
            <a:ext cx="0" cy="195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411DD-E36E-4126-B9E7-E64C9C8547AB}"/>
              </a:ext>
            </a:extLst>
          </p:cNvPr>
          <p:cNvCxnSpPr>
            <a:cxnSpLocks/>
          </p:cNvCxnSpPr>
          <p:nvPr/>
        </p:nvCxnSpPr>
        <p:spPr>
          <a:xfrm flipV="1">
            <a:off x="262890" y="3841943"/>
            <a:ext cx="621030" cy="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4A4115-0F35-4C3A-89B5-100E69943301}"/>
              </a:ext>
            </a:extLst>
          </p:cNvPr>
          <p:cNvCxnSpPr>
            <a:cxnSpLocks/>
          </p:cNvCxnSpPr>
          <p:nvPr/>
        </p:nvCxnSpPr>
        <p:spPr>
          <a:xfrm flipV="1">
            <a:off x="720000" y="2387549"/>
            <a:ext cx="0" cy="10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7350C-DAA1-4D4D-BB90-009A6A72C152}"/>
              </a:ext>
            </a:extLst>
          </p:cNvPr>
          <p:cNvSpPr txBox="1"/>
          <p:nvPr/>
        </p:nvSpPr>
        <p:spPr>
          <a:xfrm>
            <a:off x="883920" y="4159110"/>
            <a:ext cx="18615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Wall component selection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2E275B-636E-4323-96EF-88A31B2C810D}"/>
              </a:ext>
            </a:extLst>
          </p:cNvPr>
          <p:cNvSpPr txBox="1"/>
          <p:nvPr/>
        </p:nvSpPr>
        <p:spPr>
          <a:xfrm>
            <a:off x="870810" y="3711138"/>
            <a:ext cx="18615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Revit schedule name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E30128-3423-4522-94D2-0248B116AE20}"/>
              </a:ext>
            </a:extLst>
          </p:cNvPr>
          <p:cNvCxnSpPr>
            <a:cxnSpLocks/>
          </p:cNvCxnSpPr>
          <p:nvPr/>
        </p:nvCxnSpPr>
        <p:spPr>
          <a:xfrm>
            <a:off x="720000" y="3397081"/>
            <a:ext cx="116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87964D-03D7-4535-A64D-719B93E290E3}"/>
              </a:ext>
            </a:extLst>
          </p:cNvPr>
          <p:cNvSpPr txBox="1"/>
          <p:nvPr/>
        </p:nvSpPr>
        <p:spPr>
          <a:xfrm>
            <a:off x="883919" y="3266276"/>
            <a:ext cx="18615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Revit schedule type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1271D2-BC51-46EA-A35C-7B77037FDE78}"/>
              </a:ext>
            </a:extLst>
          </p:cNvPr>
          <p:cNvSpPr txBox="1"/>
          <p:nvPr/>
        </p:nvSpPr>
        <p:spPr>
          <a:xfrm>
            <a:off x="1177110" y="2684090"/>
            <a:ext cx="18615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Revit schedule creation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9F28C3-7277-4F5C-9794-93A53EF8AA47}"/>
              </a:ext>
            </a:extLst>
          </p:cNvPr>
          <p:cNvCxnSpPr>
            <a:cxnSpLocks/>
          </p:cNvCxnSpPr>
          <p:nvPr/>
        </p:nvCxnSpPr>
        <p:spPr>
          <a:xfrm flipV="1">
            <a:off x="1898560" y="1936168"/>
            <a:ext cx="0" cy="74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A458DA-4480-4899-B845-D1CD6AA86739}"/>
              </a:ext>
            </a:extLst>
          </p:cNvPr>
          <p:cNvSpPr txBox="1"/>
          <p:nvPr/>
        </p:nvSpPr>
        <p:spPr>
          <a:xfrm>
            <a:off x="3000830" y="3075250"/>
            <a:ext cx="226712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Parameter selection</a:t>
            </a:r>
          </a:p>
          <a:p>
            <a:r>
              <a:rPr lang="en-US" sz="1100" dirty="0"/>
              <a:t>(Area and wall facing direction)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105DEC-87B4-454D-9B76-62D1D0A63C11}"/>
              </a:ext>
            </a:extLst>
          </p:cNvPr>
          <p:cNvCxnSpPr>
            <a:cxnSpLocks/>
          </p:cNvCxnSpPr>
          <p:nvPr/>
        </p:nvCxnSpPr>
        <p:spPr>
          <a:xfrm flipV="1">
            <a:off x="3722280" y="2327328"/>
            <a:ext cx="0" cy="74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7F35F8-B31C-4CAE-B9CF-65015360D5CA}"/>
              </a:ext>
            </a:extLst>
          </p:cNvPr>
          <p:cNvSpPr txBox="1"/>
          <p:nvPr/>
        </p:nvSpPr>
        <p:spPr>
          <a:xfrm>
            <a:off x="4217234" y="2553285"/>
            <a:ext cx="22671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Add parameters to schedule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19BEF6-9D9C-4651-B1BC-49855099CA94}"/>
              </a:ext>
            </a:extLst>
          </p:cNvPr>
          <p:cNvCxnSpPr>
            <a:cxnSpLocks/>
          </p:cNvCxnSpPr>
          <p:nvPr/>
        </p:nvCxnSpPr>
        <p:spPr>
          <a:xfrm flipV="1">
            <a:off x="5320036" y="2003164"/>
            <a:ext cx="0" cy="56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8F38A7-86B4-4330-9E50-3A1AFE208172}"/>
              </a:ext>
            </a:extLst>
          </p:cNvPr>
          <p:cNvSpPr/>
          <p:nvPr/>
        </p:nvSpPr>
        <p:spPr>
          <a:xfrm>
            <a:off x="6539738" y="2091963"/>
            <a:ext cx="1473962" cy="315957"/>
          </a:xfrm>
          <a:prstGeom prst="roundRect">
            <a:avLst/>
          </a:prstGeom>
          <a:solidFill>
            <a:schemeClr val="accent1">
              <a:alpha val="0"/>
            </a:schemeClr>
          </a:solidFill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6C62F-4102-42E3-B68A-1F2723640DBA}"/>
              </a:ext>
            </a:extLst>
          </p:cNvPr>
          <p:cNvSpPr txBox="1"/>
          <p:nvPr/>
        </p:nvSpPr>
        <p:spPr>
          <a:xfrm>
            <a:off x="580760" y="928956"/>
            <a:ext cx="78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combinations and analyze each combination for energy and cost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DB245-6111-43E5-B7F7-9B62116C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0" y="1470384"/>
            <a:ext cx="1307524" cy="1515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4B6BC-F8B5-4FAD-BBAF-81D53961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09" y="1449313"/>
            <a:ext cx="896874" cy="2091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8E3718-B8C0-477B-BC84-16824549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" y="2884652"/>
            <a:ext cx="692944" cy="1355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9D87C-E62B-4070-ABEB-21EABFF2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913" y="2776777"/>
            <a:ext cx="1471705" cy="152839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09F987-2963-4FE7-868C-21472183F7D6}"/>
              </a:ext>
            </a:extLst>
          </p:cNvPr>
          <p:cNvSpPr/>
          <p:nvPr/>
        </p:nvSpPr>
        <p:spPr>
          <a:xfrm>
            <a:off x="2602598" y="2329434"/>
            <a:ext cx="653853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CBCD62-12C8-431C-8EFD-2EA70C15C4BC}"/>
              </a:ext>
            </a:extLst>
          </p:cNvPr>
          <p:cNvSpPr/>
          <p:nvPr/>
        </p:nvSpPr>
        <p:spPr>
          <a:xfrm>
            <a:off x="5042443" y="2400020"/>
            <a:ext cx="689831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41F5DE-9769-4D51-B7B4-A0D0317D14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7" t="4427"/>
          <a:stretch/>
        </p:blipFill>
        <p:spPr>
          <a:xfrm>
            <a:off x="3355809" y="1470384"/>
            <a:ext cx="1649163" cy="1293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53808-D921-4880-8E84-D62F99649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615" y="2829871"/>
            <a:ext cx="1959321" cy="1190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469888-CB35-40D8-8E31-3BF8B7F31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192" y="1355315"/>
            <a:ext cx="1919569" cy="27802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6A35F6-EB88-445C-880F-7EBA84E67D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7761" y="1373440"/>
            <a:ext cx="536056" cy="2780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6660BA-89BF-44DF-BAB8-6F079CD5728A}"/>
              </a:ext>
            </a:extLst>
          </p:cNvPr>
          <p:cNvSpPr txBox="1"/>
          <p:nvPr/>
        </p:nvSpPr>
        <p:spPr>
          <a:xfrm>
            <a:off x="580760" y="4421109"/>
            <a:ext cx="202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(Extracted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789ED-452A-4204-B935-735C133F640B}"/>
              </a:ext>
            </a:extLst>
          </p:cNvPr>
          <p:cNvSpPr txBox="1"/>
          <p:nvPr/>
        </p:nvSpPr>
        <p:spPr>
          <a:xfrm>
            <a:off x="3512068" y="4411977"/>
            <a:ext cx="167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(Excel VBA script)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5524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6A463-CD88-490B-AB06-AFFA753B1407}"/>
              </a:ext>
            </a:extLst>
          </p:cNvPr>
          <p:cNvSpPr txBox="1"/>
          <p:nvPr/>
        </p:nvSpPr>
        <p:spPr>
          <a:xfrm>
            <a:off x="6073973" y="4450258"/>
            <a:ext cx="216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(Simulation output)</a:t>
            </a:r>
          </a:p>
        </p:txBody>
      </p:sp>
      <p:sp>
        <p:nvSpPr>
          <p:cNvPr id="22" name="Google Shape;183;p33">
            <a:extLst>
              <a:ext uri="{FF2B5EF4-FFF2-40B4-BE49-F238E27FC236}">
                <a16:creationId xmlns:a16="http://schemas.microsoft.com/office/drawing/2014/main" id="{C491CE11-EAE7-4F54-953B-4413378DB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043" y="20041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&amp; VBA coding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1DAFBA-465C-4739-B9DD-93CE4F3B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6800"/>
            <a:ext cx="4159181" cy="36486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Exported Data</a:t>
            </a:r>
          </a:p>
          <a:p>
            <a:endParaRPr lang="en-US" sz="2000" dirty="0"/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Doors	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Floors	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DFAF8-3ED6-42BD-BB81-E7C7862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VBA code structure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case study model data)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36AE-CEDC-4D87-AE37-B163590B9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13547-C513-4F12-B557-523DD4C079AB}"/>
              </a:ext>
            </a:extLst>
          </p:cNvPr>
          <p:cNvCxnSpPr/>
          <p:nvPr/>
        </p:nvCxnSpPr>
        <p:spPr>
          <a:xfrm>
            <a:off x="1764506" y="193595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7C3BDE3-EBE9-46E3-B386-2B0C693DED9F}"/>
              </a:ext>
            </a:extLst>
          </p:cNvPr>
          <p:cNvSpPr txBox="1">
            <a:spLocks/>
          </p:cNvSpPr>
          <p:nvPr/>
        </p:nvSpPr>
        <p:spPr>
          <a:xfrm>
            <a:off x="2445543" y="1203908"/>
            <a:ext cx="6534461" cy="3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16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area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floor area, Avg. area, Population calculation, Building height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by wall facing direction. (N, NE, E, SE, S, SW, W, NW)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by window facing direction. (N, NE, E, SE, S, SW, W, NW)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4DE6F-F2CF-45AA-B5F5-EAA87686AB2B}"/>
              </a:ext>
            </a:extLst>
          </p:cNvPr>
          <p:cNvCxnSpPr/>
          <p:nvPr/>
        </p:nvCxnSpPr>
        <p:spPr>
          <a:xfrm>
            <a:off x="1764506" y="265747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92083B-15AD-4508-8F21-BD17C6589A34}"/>
              </a:ext>
            </a:extLst>
          </p:cNvPr>
          <p:cNvCxnSpPr/>
          <p:nvPr/>
        </p:nvCxnSpPr>
        <p:spPr>
          <a:xfrm>
            <a:off x="1759742" y="3386137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D9AB57-A896-4E26-8AA5-337AEEB2B4DD}"/>
              </a:ext>
            </a:extLst>
          </p:cNvPr>
          <p:cNvCxnSpPr>
            <a:cxnSpLocks/>
          </p:cNvCxnSpPr>
          <p:nvPr/>
        </p:nvCxnSpPr>
        <p:spPr>
          <a:xfrm>
            <a:off x="2102642" y="4143374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1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105EE-EB0C-4C7D-90FC-BE459F1D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81" y="373312"/>
            <a:ext cx="8539219" cy="43678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development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Alternative material details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 -</a:t>
            </a:r>
          </a:p>
          <a:p>
            <a:pPr marL="152400" indent="0"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Doors  - </a:t>
            </a:r>
          </a:p>
          <a:p>
            <a:pPr marL="152400" indent="0"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Roofs  -</a:t>
            </a:r>
          </a:p>
          <a:p>
            <a:pPr marL="15240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 Systems  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7A96-93E3-4528-9C5A-F801AE0E1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06910-F2FF-4B28-B9C0-67A50C16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94" y="1586961"/>
            <a:ext cx="6434006" cy="57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FF43A-5BA0-4D95-8074-33837C8A3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94" y="2457645"/>
            <a:ext cx="5196122" cy="407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DF1C5-F797-43A4-95C1-5A4F2FF2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894" y="3235805"/>
            <a:ext cx="6815737" cy="445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F88A6-D6AA-4B12-B5D9-0D1C8D5F4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894" y="3951407"/>
            <a:ext cx="4162294" cy="6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5E179-F769-4202-86D7-D1001724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257173"/>
            <a:ext cx="8622506" cy="4448219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Calculation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(Cooling Load)</a:t>
            </a:r>
          </a:p>
          <a:p>
            <a:pPr marL="152400" indent="0">
              <a:buNone/>
            </a:pPr>
            <a:endParaRPr lang="en-US" sz="16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ASHRAE cooling and heating load calculation manual is followed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08492-8713-46FD-AC63-C7B90DB44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7E8E4-CDC1-4EC5-8750-D134D646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1167806"/>
            <a:ext cx="7986712" cy="373677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D16E6-671D-4EC8-A9B9-05EDB0BB4EE0}"/>
              </a:ext>
            </a:extLst>
          </p:cNvPr>
          <p:cNvSpPr/>
          <p:nvPr/>
        </p:nvSpPr>
        <p:spPr>
          <a:xfrm>
            <a:off x="528638" y="1224127"/>
            <a:ext cx="4221956" cy="78326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4BCE40-4439-48C5-9521-EB2861393015}"/>
              </a:ext>
            </a:extLst>
          </p:cNvPr>
          <p:cNvSpPr/>
          <p:nvPr/>
        </p:nvSpPr>
        <p:spPr>
          <a:xfrm>
            <a:off x="823913" y="2469670"/>
            <a:ext cx="2383632" cy="66643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7E10A-57CD-4B57-BE2E-2B252A377163}"/>
              </a:ext>
            </a:extLst>
          </p:cNvPr>
          <p:cNvSpPr/>
          <p:nvPr/>
        </p:nvSpPr>
        <p:spPr>
          <a:xfrm>
            <a:off x="823912" y="3213466"/>
            <a:ext cx="2383632" cy="3849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B9FB1F-D9B4-44B1-B387-9E2021ECFBF2}"/>
              </a:ext>
            </a:extLst>
          </p:cNvPr>
          <p:cNvSpPr/>
          <p:nvPr/>
        </p:nvSpPr>
        <p:spPr>
          <a:xfrm>
            <a:off x="823912" y="3843673"/>
            <a:ext cx="2383632" cy="2782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9B22D9-72B5-4EE0-ADEA-6DA04A099AD4}"/>
              </a:ext>
            </a:extLst>
          </p:cNvPr>
          <p:cNvSpPr/>
          <p:nvPr/>
        </p:nvSpPr>
        <p:spPr>
          <a:xfrm>
            <a:off x="823912" y="4228097"/>
            <a:ext cx="2383632" cy="60466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4D3DD-F88A-4D41-AC90-BC67F16BAA97}"/>
              </a:ext>
            </a:extLst>
          </p:cNvPr>
          <p:cNvSpPr txBox="1"/>
          <p:nvPr/>
        </p:nvSpPr>
        <p:spPr>
          <a:xfrm>
            <a:off x="4807743" y="1461871"/>
            <a:ext cx="13287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2B3E-497B-4794-8D30-0C696D9014FE}"/>
              </a:ext>
            </a:extLst>
          </p:cNvPr>
          <p:cNvSpPr txBox="1"/>
          <p:nvPr/>
        </p:nvSpPr>
        <p:spPr>
          <a:xfrm>
            <a:off x="3253978" y="2667835"/>
            <a:ext cx="204668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gain through walls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3B6AF-8F5C-4E53-A259-D034B7016762}"/>
              </a:ext>
            </a:extLst>
          </p:cNvPr>
          <p:cNvSpPr txBox="1"/>
          <p:nvPr/>
        </p:nvSpPr>
        <p:spPr>
          <a:xfrm>
            <a:off x="3253978" y="3252036"/>
            <a:ext cx="256817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gain by roof, floor &amp; doors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1302B-CCD6-4C75-9D35-447FB2118C81}"/>
              </a:ext>
            </a:extLst>
          </p:cNvPr>
          <p:cNvSpPr txBox="1"/>
          <p:nvPr/>
        </p:nvSpPr>
        <p:spPr>
          <a:xfrm>
            <a:off x="3243261" y="3821805"/>
            <a:ext cx="289321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gain by window - Conduction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41D83-50C2-4D9B-9BA8-CFBB979F0E51}"/>
              </a:ext>
            </a:extLst>
          </p:cNvPr>
          <p:cNvSpPr txBox="1"/>
          <p:nvPr/>
        </p:nvSpPr>
        <p:spPr>
          <a:xfrm>
            <a:off x="3243262" y="4437267"/>
            <a:ext cx="269319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gain by window - Radiation</a:t>
            </a:r>
          </a:p>
        </p:txBody>
      </p:sp>
    </p:spTree>
    <p:extLst>
      <p:ext uri="{BB962C8B-B14F-4D97-AF65-F5344CB8AC3E}">
        <p14:creationId xmlns:p14="http://schemas.microsoft.com/office/powerpoint/2010/main" val="86399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001B4-4598-43AC-A873-7FE5427D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69" y="278606"/>
            <a:ext cx="8524931" cy="4476794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Basic details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enter relevant values to the highlighted cells</a:t>
            </a: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city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Import relevant climatic data for calculation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environment            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variables in the calculation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E7CBD-1549-40C8-A5F5-CB6D5F57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A4857-B471-4138-990B-042DB019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44" y="1389876"/>
            <a:ext cx="6607969" cy="11818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956B6-6BE5-43CC-8BAC-43F513B92671}"/>
              </a:ext>
            </a:extLst>
          </p:cNvPr>
          <p:cNvCxnSpPr/>
          <p:nvPr/>
        </p:nvCxnSpPr>
        <p:spPr>
          <a:xfrm>
            <a:off x="2686050" y="3264695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40FDC-C6EB-4430-9041-B9074299BD8F}"/>
              </a:ext>
            </a:extLst>
          </p:cNvPr>
          <p:cNvCxnSpPr/>
          <p:nvPr/>
        </p:nvCxnSpPr>
        <p:spPr>
          <a:xfrm>
            <a:off x="3200400" y="3814763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001B4-4598-43AC-A873-7FE5427D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69" y="278606"/>
            <a:ext cx="8524931" cy="507207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Heat gain through walls and roof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E7CBD-1549-40C8-A5F5-CB6D5F57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6959A-25F7-4FAB-8684-C5690E6D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9144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0D592A-73EB-4DB9-BF6D-EEE8F480A211}"/>
              </a:ext>
            </a:extLst>
          </p:cNvPr>
          <p:cNvSpPr/>
          <p:nvPr/>
        </p:nvSpPr>
        <p:spPr>
          <a:xfrm>
            <a:off x="2278856" y="1128713"/>
            <a:ext cx="357188" cy="981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B2B6-1B88-4348-9D37-315C299065D4}"/>
              </a:ext>
            </a:extLst>
          </p:cNvPr>
          <p:cNvSpPr/>
          <p:nvPr/>
        </p:nvSpPr>
        <p:spPr>
          <a:xfrm>
            <a:off x="2686050" y="1128713"/>
            <a:ext cx="307182" cy="98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B44F-0353-4987-A15F-4FF3BB81950F}"/>
              </a:ext>
            </a:extLst>
          </p:cNvPr>
          <p:cNvSpPr/>
          <p:nvPr/>
        </p:nvSpPr>
        <p:spPr>
          <a:xfrm>
            <a:off x="3043238" y="1128713"/>
            <a:ext cx="6100762" cy="9810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AC8C5-E592-4240-B8C8-FF6988296F48}"/>
              </a:ext>
            </a:extLst>
          </p:cNvPr>
          <p:cNvSpPr txBox="1"/>
          <p:nvPr/>
        </p:nvSpPr>
        <p:spPr>
          <a:xfrm>
            <a:off x="628650" y="265369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86EEA-C43F-4AF2-A17F-B2EC9FC49624}"/>
              </a:ext>
            </a:extLst>
          </p:cNvPr>
          <p:cNvSpPr txBox="1"/>
          <p:nvPr/>
        </p:nvSpPr>
        <p:spPr>
          <a:xfrm>
            <a:off x="2640833" y="2671344"/>
            <a:ext cx="202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exported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84EC2-66B8-4DB8-A2E9-2A79D26D18B1}"/>
              </a:ext>
            </a:extLst>
          </p:cNvPr>
          <p:cNvSpPr txBox="1"/>
          <p:nvPr/>
        </p:nvSpPr>
        <p:spPr>
          <a:xfrm>
            <a:off x="5319712" y="265369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ASHRAE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04B13F-6648-4156-B37A-01584676BB8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43050" y="2214561"/>
            <a:ext cx="685800" cy="43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F3297F-380A-421A-BDAB-C984E77F8654}"/>
              </a:ext>
            </a:extLst>
          </p:cNvPr>
          <p:cNvCxnSpPr>
            <a:cxnSpLocks/>
          </p:cNvCxnSpPr>
          <p:nvPr/>
        </p:nvCxnSpPr>
        <p:spPr>
          <a:xfrm flipH="1" flipV="1">
            <a:off x="2938463" y="2214561"/>
            <a:ext cx="638174" cy="4771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C6FC4-CCD7-4CF4-BF38-46A82F5D4E21}"/>
              </a:ext>
            </a:extLst>
          </p:cNvPr>
          <p:cNvCxnSpPr>
            <a:cxnSpLocks/>
          </p:cNvCxnSpPr>
          <p:nvPr/>
        </p:nvCxnSpPr>
        <p:spPr>
          <a:xfrm flipH="1" flipV="1">
            <a:off x="6029325" y="2170999"/>
            <a:ext cx="194057" cy="4826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FA98D7-36FD-41E9-B546-3763C9CCEC18}"/>
              </a:ext>
            </a:extLst>
          </p:cNvPr>
          <p:cNvSpPr txBox="1"/>
          <p:nvPr/>
        </p:nvSpPr>
        <p:spPr>
          <a:xfrm>
            <a:off x="5538092" y="3414622"/>
            <a:ext cx="360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Variation of CLTD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Vary with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Vary with hour by hour for a given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Vary with latitude of the building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Vary with Environment type (Industrial, rural)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Vary with wall material (7 types)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8BAAD3-0630-4F24-ABAA-44C86E13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6" y="3322289"/>
            <a:ext cx="5449686" cy="15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0B1DB5B-20C1-4790-9FDC-29DE7B3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4269"/>
            <a:ext cx="9144000" cy="464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A8F0B-93B0-41B7-B5A0-1ED74D67D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" y="806528"/>
            <a:ext cx="9079706" cy="45641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001B4-4598-43AC-A873-7FE5427D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69" y="278606"/>
            <a:ext cx="8524931" cy="507207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Heat gain through floor and doors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E7CBD-1549-40C8-A5F5-CB6D5F57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D592A-73EB-4DB9-BF6D-EEE8F480A211}"/>
              </a:ext>
            </a:extLst>
          </p:cNvPr>
          <p:cNvSpPr/>
          <p:nvPr/>
        </p:nvSpPr>
        <p:spPr>
          <a:xfrm>
            <a:off x="1659702" y="797003"/>
            <a:ext cx="357188" cy="38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B2B6-1B88-4348-9D37-315C299065D4}"/>
              </a:ext>
            </a:extLst>
          </p:cNvPr>
          <p:cNvSpPr/>
          <p:nvPr/>
        </p:nvSpPr>
        <p:spPr>
          <a:xfrm>
            <a:off x="2055003" y="797003"/>
            <a:ext cx="307182" cy="38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B44F-0353-4987-A15F-4FF3BB81950F}"/>
              </a:ext>
            </a:extLst>
          </p:cNvPr>
          <p:cNvSpPr/>
          <p:nvPr/>
        </p:nvSpPr>
        <p:spPr>
          <a:xfrm>
            <a:off x="2428874" y="806528"/>
            <a:ext cx="6686550" cy="355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AC8C5-E592-4240-B8C8-FF6988296F48}"/>
              </a:ext>
            </a:extLst>
          </p:cNvPr>
          <p:cNvSpPr txBox="1"/>
          <p:nvPr/>
        </p:nvSpPr>
        <p:spPr>
          <a:xfrm>
            <a:off x="35718" y="175949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86EEA-C43F-4AF2-A17F-B2EC9FC49624}"/>
              </a:ext>
            </a:extLst>
          </p:cNvPr>
          <p:cNvSpPr txBox="1"/>
          <p:nvPr/>
        </p:nvSpPr>
        <p:spPr>
          <a:xfrm>
            <a:off x="1895476" y="1792548"/>
            <a:ext cx="1976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exported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84EC2-66B8-4DB8-A2E9-2A79D26D18B1}"/>
              </a:ext>
            </a:extLst>
          </p:cNvPr>
          <p:cNvSpPr txBox="1"/>
          <p:nvPr/>
        </p:nvSpPr>
        <p:spPr>
          <a:xfrm>
            <a:off x="4907755" y="172990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Climatic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04B13F-6648-4156-B37A-01584676BB8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50118" y="1283162"/>
            <a:ext cx="791759" cy="476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F3297F-380A-421A-BDAB-C984E77F8654}"/>
              </a:ext>
            </a:extLst>
          </p:cNvPr>
          <p:cNvCxnSpPr>
            <a:cxnSpLocks/>
          </p:cNvCxnSpPr>
          <p:nvPr/>
        </p:nvCxnSpPr>
        <p:spPr>
          <a:xfrm flipH="1" flipV="1">
            <a:off x="2257424" y="1262941"/>
            <a:ext cx="342900" cy="4965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C6FC4-CCD7-4CF4-BF38-46A82F5D4E2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772149" y="1255076"/>
            <a:ext cx="50006" cy="4748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7F3C9392-FDF9-4C6B-B596-D6D8FD7E7695}"/>
              </a:ext>
            </a:extLst>
          </p:cNvPr>
          <p:cNvSpPr txBox="1">
            <a:spLocks/>
          </p:cNvSpPr>
          <p:nvPr/>
        </p:nvSpPr>
        <p:spPr>
          <a:xfrm>
            <a:off x="209549" y="2402695"/>
            <a:ext cx="8524931" cy="43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lpha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romanLcPeriod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Montserrat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Heat gain through windows - Conduction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17E777-D117-49DD-B575-AFD6EC4DBFEF}"/>
              </a:ext>
            </a:extLst>
          </p:cNvPr>
          <p:cNvSpPr/>
          <p:nvPr/>
        </p:nvSpPr>
        <p:spPr>
          <a:xfrm>
            <a:off x="1895476" y="2963955"/>
            <a:ext cx="347660" cy="38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6CB9FA-5212-4E91-B9BB-00CA7864773C}"/>
              </a:ext>
            </a:extLst>
          </p:cNvPr>
          <p:cNvSpPr/>
          <p:nvPr/>
        </p:nvSpPr>
        <p:spPr>
          <a:xfrm>
            <a:off x="2307431" y="2963955"/>
            <a:ext cx="292892" cy="38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FC850C-732B-4369-926A-D4A082BD59B7}"/>
              </a:ext>
            </a:extLst>
          </p:cNvPr>
          <p:cNvSpPr/>
          <p:nvPr/>
        </p:nvSpPr>
        <p:spPr>
          <a:xfrm>
            <a:off x="3000375" y="2973480"/>
            <a:ext cx="6117428" cy="355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1DC03E-F735-4827-A6CE-B164E34F3CA1}"/>
              </a:ext>
            </a:extLst>
          </p:cNvPr>
          <p:cNvSpPr txBox="1"/>
          <p:nvPr/>
        </p:nvSpPr>
        <p:spPr>
          <a:xfrm>
            <a:off x="38098" y="392644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9B0901-F26D-49D1-8202-3FB84DB7D457}"/>
              </a:ext>
            </a:extLst>
          </p:cNvPr>
          <p:cNvSpPr txBox="1"/>
          <p:nvPr/>
        </p:nvSpPr>
        <p:spPr>
          <a:xfrm>
            <a:off x="1897856" y="3959500"/>
            <a:ext cx="1976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exported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B68DE0-1216-4DB2-8234-83D026FBF80A}"/>
              </a:ext>
            </a:extLst>
          </p:cNvPr>
          <p:cNvSpPr txBox="1"/>
          <p:nvPr/>
        </p:nvSpPr>
        <p:spPr>
          <a:xfrm>
            <a:off x="4910135" y="389685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Climatic 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44F7E5-71DF-4021-B75F-9099075B2E4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2498" y="3450114"/>
            <a:ext cx="942978" cy="476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4395A5-E82D-47E5-AB4E-442FDB2254D7}"/>
              </a:ext>
            </a:extLst>
          </p:cNvPr>
          <p:cNvCxnSpPr>
            <a:cxnSpLocks/>
          </p:cNvCxnSpPr>
          <p:nvPr/>
        </p:nvCxnSpPr>
        <p:spPr>
          <a:xfrm flipH="1" flipV="1">
            <a:off x="2478881" y="3450114"/>
            <a:ext cx="123823" cy="4763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9CE5E9-DFBC-4C1B-86F5-B6B097E1E50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774529" y="3422028"/>
            <a:ext cx="50006" cy="4748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282771" y="-12641"/>
            <a:ext cx="2773667" cy="636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809379" y="1041992"/>
            <a:ext cx="5965800" cy="362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study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the research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plan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F0385-ED50-4B9D-98CF-67CA00208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83866-570F-46B7-A825-BEA1D1CD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004"/>
            <a:ext cx="9144000" cy="11323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001B4-4598-43AC-A873-7FE5427D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69" y="278606"/>
            <a:ext cx="8524931" cy="507207"/>
          </a:xfrm>
        </p:spPr>
        <p:txBody>
          <a:bodyPr/>
          <a:lstStyle/>
          <a:p>
            <a:pPr marL="1524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Heat gain through windows - Radiation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E7CBD-1549-40C8-A5F5-CB6D5F578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D592A-73EB-4DB9-BF6D-EEE8F480A211}"/>
              </a:ext>
            </a:extLst>
          </p:cNvPr>
          <p:cNvSpPr/>
          <p:nvPr/>
        </p:nvSpPr>
        <p:spPr>
          <a:xfrm>
            <a:off x="1935956" y="1118220"/>
            <a:ext cx="357188" cy="111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B2B6-1B88-4348-9D37-315C299065D4}"/>
              </a:ext>
            </a:extLst>
          </p:cNvPr>
          <p:cNvSpPr/>
          <p:nvPr/>
        </p:nvSpPr>
        <p:spPr>
          <a:xfrm>
            <a:off x="2686050" y="1128712"/>
            <a:ext cx="307182" cy="1085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B44F-0353-4987-A15F-4FF3BB81950F}"/>
              </a:ext>
            </a:extLst>
          </p:cNvPr>
          <p:cNvSpPr/>
          <p:nvPr/>
        </p:nvSpPr>
        <p:spPr>
          <a:xfrm>
            <a:off x="3043238" y="1128713"/>
            <a:ext cx="6100762" cy="10858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AC8C5-E592-4240-B8C8-FF6988296F48}"/>
              </a:ext>
            </a:extLst>
          </p:cNvPr>
          <p:cNvSpPr txBox="1"/>
          <p:nvPr/>
        </p:nvSpPr>
        <p:spPr>
          <a:xfrm>
            <a:off x="0" y="269975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84EC2-66B8-4DB8-A2E9-2A79D26D18B1}"/>
              </a:ext>
            </a:extLst>
          </p:cNvPr>
          <p:cNvSpPr txBox="1"/>
          <p:nvPr/>
        </p:nvSpPr>
        <p:spPr>
          <a:xfrm>
            <a:off x="5319712" y="265369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by created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ASHRAE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04B13F-6648-4156-B37A-01584676BB8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14400" y="2333626"/>
            <a:ext cx="977517" cy="366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F3297F-380A-421A-BDAB-C984E77F8654}"/>
              </a:ext>
            </a:extLst>
          </p:cNvPr>
          <p:cNvCxnSpPr>
            <a:cxnSpLocks/>
          </p:cNvCxnSpPr>
          <p:nvPr/>
        </p:nvCxnSpPr>
        <p:spPr>
          <a:xfrm flipV="1">
            <a:off x="1393031" y="2313875"/>
            <a:ext cx="1458531" cy="385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C6FC4-CCD7-4CF4-BF38-46A82F5D4E21}"/>
              </a:ext>
            </a:extLst>
          </p:cNvPr>
          <p:cNvCxnSpPr>
            <a:cxnSpLocks/>
          </p:cNvCxnSpPr>
          <p:nvPr/>
        </p:nvCxnSpPr>
        <p:spPr>
          <a:xfrm flipH="1" flipV="1">
            <a:off x="6136481" y="2326643"/>
            <a:ext cx="86901" cy="3270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0363E-B5E6-4B89-BE49-4442B3434F22}"/>
              </a:ext>
            </a:extLst>
          </p:cNvPr>
          <p:cNvSpPr/>
          <p:nvPr/>
        </p:nvSpPr>
        <p:spPr>
          <a:xfrm>
            <a:off x="2328862" y="1133340"/>
            <a:ext cx="307182" cy="10858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9E904-C26F-4E44-A15A-EE2247552F2B}"/>
              </a:ext>
            </a:extLst>
          </p:cNvPr>
          <p:cNvCxnSpPr>
            <a:cxnSpLocks/>
          </p:cNvCxnSpPr>
          <p:nvPr/>
        </p:nvCxnSpPr>
        <p:spPr>
          <a:xfrm flipH="1" flipV="1">
            <a:off x="2571750" y="2303506"/>
            <a:ext cx="3150394" cy="3501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82114DE-FD04-475A-B5CD-62431561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01" y="3478058"/>
            <a:ext cx="5659411" cy="14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0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698569" y="464344"/>
            <a:ext cx="8012100" cy="407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 Heat gain through ventilation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Vary with : outside hourly temperature, Humidity ratio, air pressure, 			   ventilation rate and relative humidity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 Heat gain by occupants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Vary with : number of people, sensible heat gain per person,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building 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 Heat gain due to lighting, conduction through doors, windows and floors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Vary with : heat transfer coefficients, area and temperature 	differences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at the end of phase 1</a:t>
            </a:r>
            <a:endParaRPr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1382490" y="108833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3988200" y="108833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6593910" y="108833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858090" y="2374100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2"/>
          </p:nvPr>
        </p:nvSpPr>
        <p:spPr>
          <a:xfrm>
            <a:off x="785812" y="2750534"/>
            <a:ext cx="228867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cooling load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cooling load Embodied energy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energy (A/C)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4"/>
          </p:nvPr>
        </p:nvSpPr>
        <p:spPr>
          <a:xfrm>
            <a:off x="3463800" y="23740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5"/>
          </p:nvPr>
        </p:nvSpPr>
        <p:spPr>
          <a:xfrm>
            <a:off x="3463800" y="2750534"/>
            <a:ext cx="22164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cost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 (A/C)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 system cost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7"/>
          </p:nvPr>
        </p:nvSpPr>
        <p:spPr>
          <a:xfrm>
            <a:off x="6069510" y="23740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footrint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8"/>
          </p:nvPr>
        </p:nvSpPr>
        <p:spPr>
          <a:xfrm>
            <a:off x="6069510" y="2750534"/>
            <a:ext cx="228867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Embodied carbon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carbon (A/C)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95537-F95C-8D21-0127-B090A65C141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571685" y="1217355"/>
            <a:ext cx="789210" cy="78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E75A0-42D2-D2B3-B543-E0ECDE6C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15" y="1182665"/>
            <a:ext cx="858589" cy="858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2DABB-CBE3-6426-DC0B-7200A366199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4223661" y="1263620"/>
            <a:ext cx="696677" cy="6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1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1FF16-6F81-43C0-9C02-B995A837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271463"/>
            <a:ext cx="8417775" cy="4483937"/>
          </a:xfrm>
        </p:spPr>
        <p:txBody>
          <a:bodyPr/>
          <a:lstStyle/>
          <a:p>
            <a:pPr marL="152400" indent="0">
              <a:buNone/>
            </a:pP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 – MCDM approach and orientation analysis</a:t>
            </a: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09873-8AC1-4DE7-97F2-CFB5296B0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D17D97-28C0-ED8B-4C87-0B77C805A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104292"/>
              </p:ext>
            </p:extLst>
          </p:nvPr>
        </p:nvGraphicFramePr>
        <p:xfrm>
          <a:off x="1085850" y="1057275"/>
          <a:ext cx="6455569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51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09D26D-6D1E-4198-A935-1F39CFD8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194" y="307181"/>
            <a:ext cx="8324906" cy="4448219"/>
          </a:xfrm>
        </p:spPr>
        <p:txBody>
          <a:bodyPr/>
          <a:lstStyle/>
          <a:p>
            <a:pPr marL="15240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Weightages for TOPSIS and AHP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economic scenario 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weightages to cost components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friendly scenario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weightages to energy and carbon emission components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Net-zero scenario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 not considered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carbon not considered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weightages to energy and carbon emission components</a:t>
            </a:r>
          </a:p>
          <a:p>
            <a:pPr marL="13525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B2F7-0D6D-485E-A946-9E1396D31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1FF16-6F81-43C0-9C02-B995A837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902" y="164306"/>
            <a:ext cx="8417775" cy="4483937"/>
          </a:xfrm>
        </p:spPr>
        <p:txBody>
          <a:bodyPr/>
          <a:lstStyle/>
          <a:p>
            <a:pPr marL="15240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orientation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analysis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optimum material combination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angle of 360 degree is analyzed for the energy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most energy-efficient orientation</a:t>
            </a:r>
          </a:p>
          <a:p>
            <a:pPr marL="152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09873-8AC1-4DE7-97F2-CFB5296B0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A7B60C-B507-4E6C-B293-45A8ABB55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38624"/>
              </p:ext>
            </p:extLst>
          </p:nvPr>
        </p:nvGraphicFramePr>
        <p:xfrm>
          <a:off x="1533525" y="2224132"/>
          <a:ext cx="6076950" cy="24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732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27553-F8C7-B22D-902D-7CFECA27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172" y="1785938"/>
            <a:ext cx="3947927" cy="2969462"/>
          </a:xfrm>
        </p:spPr>
        <p:txBody>
          <a:bodyPr/>
          <a:lstStyle/>
          <a:p>
            <a:pPr marL="285750" marR="0" lvl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Floors of the building   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lvl="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units           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126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lvl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floor area             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11,076.6 m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3BBF90-B62E-4B23-21F8-6339F540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BIM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C1F3-E9C8-BD63-9959-87495F5D6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7ABE5-CF41-52B6-3BEC-BAC7B2AF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18" y="1317104"/>
            <a:ext cx="3267551" cy="250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81BC8-36E8-1694-9AD6-175D05649393}"/>
              </a:ext>
            </a:extLst>
          </p:cNvPr>
          <p:cNvSpPr txBox="1"/>
          <p:nvPr/>
        </p:nvSpPr>
        <p:spPr>
          <a:xfrm>
            <a:off x="1245154" y="3989411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Revit BIM model</a:t>
            </a:r>
          </a:p>
        </p:txBody>
      </p:sp>
    </p:spTree>
    <p:extLst>
      <p:ext uri="{BB962C8B-B14F-4D97-AF65-F5344CB8AC3E}">
        <p14:creationId xmlns:p14="http://schemas.microsoft.com/office/powerpoint/2010/main" val="391070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0F5BC0-E823-A8A7-4D70-5EB69F009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generated by the developed Dynamo and Excel VBA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D5E5F-87AA-F577-29B5-FA14227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A61B-7082-D4CA-228C-21E1DFB9A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C5025D-08EC-3BAD-BADA-504DDFB17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7471"/>
              </p:ext>
            </p:extLst>
          </p:nvPr>
        </p:nvGraphicFramePr>
        <p:xfrm>
          <a:off x="2586039" y="1600201"/>
          <a:ext cx="4229576" cy="3138551"/>
        </p:xfrm>
        <a:graphic>
          <a:graphicData uri="http://schemas.openxmlformats.org/drawingml/2006/table">
            <a:tbl>
              <a:tblPr firstRow="1" firstCol="1" bandRow="1">
                <a:tableStyleId>{49228E46-C26F-4A9C-A742-778A001A95EF}</a:tableStyleId>
              </a:tblPr>
              <a:tblGrid>
                <a:gridCol w="2740280">
                  <a:extLst>
                    <a:ext uri="{9D8B030D-6E8A-4147-A177-3AD203B41FA5}">
                      <a16:colId xmlns:a16="http://schemas.microsoft.com/office/drawing/2014/main" val="444563486"/>
                    </a:ext>
                  </a:extLst>
                </a:gridCol>
                <a:gridCol w="1489296">
                  <a:extLst>
                    <a:ext uri="{9D8B030D-6E8A-4147-A177-3AD203B41FA5}">
                      <a16:colId xmlns:a16="http://schemas.microsoft.com/office/drawing/2014/main" val="4111096229"/>
                    </a:ext>
                  </a:extLst>
                </a:gridCol>
              </a:tblGrid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Load kWh/hr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460.1984263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051536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AC Systems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24103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Cooling Load (kWh/year)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1366100.598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278253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Embodied Energy (MJ)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47359.63573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369304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 Operational Energy (MJ)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245898107.6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806494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Cost (LKR)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6332337.659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444953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Cost (LKR)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2049150896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364406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Cost (LKR)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123624600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043812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Embodied Carbon (Metric T)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25.9845251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87802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Carbon (Metric T)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20423.20393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253517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Energy (MJ)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245945467.2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105726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(LKR Million)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2167.869234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964367"/>
                  </a:ext>
                </a:extLst>
              </a:tr>
              <a:tr h="231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Carbon (Metric T)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20449.18846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2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8B3826-78ED-F198-A9D9-A1D51301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results by manual calculation, web services and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A03BE-75C2-02DD-B302-7E8F64D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ED3A-085B-CD31-10E2-C749FFA30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30F463-24D3-0AE3-E613-5A4EAE3E0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28522"/>
              </p:ext>
            </p:extLst>
          </p:nvPr>
        </p:nvGraphicFramePr>
        <p:xfrm>
          <a:off x="803672" y="1656150"/>
          <a:ext cx="7322343" cy="30992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39811">
                  <a:extLst>
                    <a:ext uri="{9D8B030D-6E8A-4147-A177-3AD203B41FA5}">
                      <a16:colId xmlns:a16="http://schemas.microsoft.com/office/drawing/2014/main" val="1959305783"/>
                    </a:ext>
                  </a:extLst>
                </a:gridCol>
                <a:gridCol w="2691266">
                  <a:extLst>
                    <a:ext uri="{9D8B030D-6E8A-4147-A177-3AD203B41FA5}">
                      <a16:colId xmlns:a16="http://schemas.microsoft.com/office/drawing/2014/main" val="601930338"/>
                    </a:ext>
                  </a:extLst>
                </a:gridCol>
                <a:gridCol w="2691266">
                  <a:extLst>
                    <a:ext uri="{9D8B030D-6E8A-4147-A177-3AD203B41FA5}">
                      <a16:colId xmlns:a16="http://schemas.microsoft.com/office/drawing/2014/main" val="186579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calculation process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percentage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method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5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Embodied energy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83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energy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99.54%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Revit cooling load analysis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83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cost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cost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6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A/C system cost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Embodied carbon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42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carbon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82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AHP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TOPSIS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Manual calculation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 analysis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Autodesk Insight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10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76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E2579-C0B4-8B23-3928-1D04481F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77" y="1000200"/>
            <a:ext cx="8389200" cy="3767062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aim achieved (Developing of software tool)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of developed software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operate the tool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case study;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20.6% reduction of operational energy and cost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40.7% reduction of embodied energy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18.7% reduction of capital cost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24.2% reduction of A/C system cost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19.9% operational energy reduction due to optimum orientation</a:t>
            </a:r>
          </a:p>
          <a:p>
            <a:pPr marL="12382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6.3% reduction of A/C system cost due to optimum orientation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1430F-6891-B15D-6E36-AB74DDB6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3D9DF-92A9-0CE4-5EA7-7290678FA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267098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967904" y="1107300"/>
            <a:ext cx="8012100" cy="3450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Sri Lanka, the building sector consumes about 35% of total energy generated in Sri Lanka (ADB and UNDP, 2017).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 based energy performance assessment in the design stage is essential for the green building design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Moakher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Pimplikar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life cycle energy and cost can be evaluated with BIM based web solutions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Moakher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Pimplikar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BC030-4F11-4C43-9750-1EAC997A2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649117" y="26000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for the research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(Conference paper)</a:t>
            </a:r>
            <a:endParaRPr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77016-2D0C-41A6-BD81-B20B41C46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921D-AC22-4678-A893-B45952FC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1128713"/>
            <a:ext cx="4405682" cy="3376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465C5-68E6-28EB-D9A3-A80EAE70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21" y="1402556"/>
            <a:ext cx="4018095" cy="28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2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frame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E23E4-2BD5-441D-8EF6-3EF025EE9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34A0D-1953-4682-8BAD-EC78CD7D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4" y="1069895"/>
            <a:ext cx="8674991" cy="32020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574EC-7395-4F70-86DC-2D0C8B42F763}"/>
              </a:ext>
            </a:extLst>
          </p:cNvPr>
          <p:cNvCxnSpPr>
            <a:cxnSpLocks/>
          </p:cNvCxnSpPr>
          <p:nvPr/>
        </p:nvCxnSpPr>
        <p:spPr>
          <a:xfrm>
            <a:off x="8798962" y="1446975"/>
            <a:ext cx="0" cy="2824988"/>
          </a:xfrm>
          <a:prstGeom prst="line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58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2F792E-88B9-4D64-813F-D3C0E486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8662"/>
            <a:ext cx="8012100" cy="3648600"/>
          </a:xfrm>
        </p:spPr>
        <p:txBody>
          <a:bodyPr/>
          <a:lstStyle/>
          <a:p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ADB and UNDP (2017) ‘Assessment of Sri Lanka’s Power Sector-100% Electricity Generation Through Renewable Energy by 2050’, p. 122.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1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Moakher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E., &amp; </a:t>
            </a:r>
            <a:r>
              <a:rPr lang="en-US" sz="1400" b="0" i="1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Pimplikar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S. (2012). Building information modeling (BIM) and sustainability–using design technology in energy efficient modeling. IOSR Journal of Mechanical and Civil Engineering, 1(2), 10-21.</a:t>
            </a:r>
          </a:p>
          <a:p>
            <a:endParaRPr lang="en-US" sz="14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Marzouk, M., </a:t>
            </a:r>
            <a:r>
              <a:rPr lang="en-US" sz="1400" b="0" i="1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Azab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1400" b="0" i="1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Metawie</a:t>
            </a: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(2018). BIM-based approach for optimizing life cycle costs of sustainable buildings. Journal of cleaner production, 188, 217-226.</a:t>
            </a:r>
          </a:p>
          <a:p>
            <a:endParaRPr lang="en-US" sz="14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Yang, W., &amp; Wang, S. S. (2013). A BIM-LCA framework and case study of a residential building in Tianjin. Modeling and Computation in Engineering II, 83.</a:t>
            </a:r>
          </a:p>
          <a:p>
            <a:endParaRPr lang="en-US" sz="14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Nawarathna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Fernando, N. G., &amp;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Perera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(2017). Estimating whole life cycle carbon emissions of buildings: a literature review. In The 6th World Construction Symposium.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B74D5F-B8A4-4737-97CC-F2B6505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4B54-CB40-477C-8C77-3F83AF3D5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4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2F792E-88B9-4D64-813F-D3C0E486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777" y="627916"/>
            <a:ext cx="8012100" cy="36486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Rodrigues, F., Isayeva, A., Rodrigues, H., &amp; Pinto, A. (2020). Energy efficiency assessment of a public building resourcing a BIM model. Innovative Infrastructure Solutions, 5(2), 1-12.</a:t>
            </a:r>
          </a:p>
          <a:p>
            <a:pPr>
              <a:buAutoNum type="arabicPeriod" startAt="6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6"/>
            </a:pPr>
            <a:r>
              <a:rPr lang="en-US" sz="1400" b="0" i="1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Lu, Y., Wu, Z., Chang, R., &amp; Li, Y. (2017). Building Information Modeling (BIM) for green buildings: A critical review and future directions. Automation in Construction, 83, 134-148.</a:t>
            </a:r>
            <a:endParaRPr lang="en-US" sz="1400" i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4B54-CB40-477C-8C77-3F83AF3D5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86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717657" y="1830029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1938607" y="2165155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+mj-lt"/>
              </a:rPr>
              <a:t>Thank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  <a:latin typeface="+mj-lt"/>
              </a:rPr>
              <a:t>You</a:t>
            </a:r>
            <a:r>
              <a:rPr lang="en" dirty="0">
                <a:solidFill>
                  <a:srgbClr val="FFFFFF"/>
                </a:solidFill>
              </a:rPr>
              <a:t>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B6A7-B0E5-4669-8D8A-ADDAF0B19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431812" y="964332"/>
            <a:ext cx="8548192" cy="4179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assess the energy and cost for the materials that assigned in the BIM model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which material combination matches for the user requirements?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will give optimum material combination considering both cost and energy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BC030-4F11-4C43-9750-1EAC997A2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Eco building green vector stock vector. Illustration of real - 47366791">
            <a:extLst>
              <a:ext uri="{FF2B5EF4-FFF2-40B4-BE49-F238E27FC236}">
                <a16:creationId xmlns:a16="http://schemas.microsoft.com/office/drawing/2014/main" id="{9C32F284-2D49-4987-851A-E7C13B3B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65" y="2085516"/>
            <a:ext cx="1936800" cy="19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 Effective Icon #146278 - Free Icons Library">
            <a:extLst>
              <a:ext uri="{FF2B5EF4-FFF2-40B4-BE49-F238E27FC236}">
                <a16:creationId xmlns:a16="http://schemas.microsoft.com/office/drawing/2014/main" id="{5A80B181-717E-4B1D-9C83-1C94AE59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76" y="1986741"/>
            <a:ext cx="2134350" cy="21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83;p33">
            <a:extLst>
              <a:ext uri="{FF2B5EF4-FFF2-40B4-BE49-F238E27FC236}">
                <a16:creationId xmlns:a16="http://schemas.microsoft.com/office/drawing/2014/main" id="{32057752-4CB2-4261-B4CD-C1AAA34AB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888" y="21742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431812" y="964332"/>
            <a:ext cx="8548192" cy="355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addressed by a developed software tool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this automated tool,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measure energy, cost and carbon performance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material combination as per user requirements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most energy efficient building orientation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use the automated tool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edit, add or remove alternative materials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industry ready software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BC030-4F11-4C43-9750-1EAC997A2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83;p33">
            <a:extLst>
              <a:ext uri="{FF2B5EF4-FFF2-40B4-BE49-F238E27FC236}">
                <a16:creationId xmlns:a16="http://schemas.microsoft.com/office/drawing/2014/main" id="{32057752-4CB2-4261-B4CD-C1AAA34AB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888" y="217427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4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720000" y="246406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study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720000" y="1170438"/>
            <a:ext cx="8012100" cy="34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and alternative materials available in the local market and different systems(HVAC) are considered (Heating process is not assessed)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multi-family residential buildings in Sri Lanka and related data are considered in the study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cost components which will vary with the building envelope materials are assessed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73E8-49AF-4F46-A44C-B358BABAF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9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4"/>
          <p:cNvSpPr txBox="1">
            <a:spLocks noGrp="1"/>
          </p:cNvSpPr>
          <p:nvPr>
            <p:ph type="title"/>
          </p:nvPr>
        </p:nvSpPr>
        <p:spPr>
          <a:xfrm flipH="1">
            <a:off x="591747" y="748904"/>
            <a:ext cx="3328500" cy="611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Google Shape;566;p54"/>
          <p:cNvSpPr txBox="1">
            <a:spLocks noGrp="1"/>
          </p:cNvSpPr>
          <p:nvPr>
            <p:ph type="subTitle" idx="1"/>
          </p:nvPr>
        </p:nvSpPr>
        <p:spPr>
          <a:xfrm flipH="1">
            <a:off x="591747" y="1729935"/>
            <a:ext cx="3634110" cy="1683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90D9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practically applicable tool, which can be used to plan energy efficient and cost-effective apartment buildings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Google Shape;567;p54"/>
          <p:cNvSpPr txBox="1">
            <a:spLocks noGrp="1"/>
          </p:cNvSpPr>
          <p:nvPr>
            <p:ph type="body" idx="2"/>
          </p:nvPr>
        </p:nvSpPr>
        <p:spPr>
          <a:xfrm>
            <a:off x="4773000" y="1499616"/>
            <a:ext cx="4066200" cy="3151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model with various upgrades and their combinations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results using MCDM approach and develop an automated tool to select optimal upgrades for building</a:t>
            </a:r>
          </a:p>
        </p:txBody>
      </p:sp>
      <p:sp>
        <p:nvSpPr>
          <p:cNvPr id="5" name="Google Shape;565;p54">
            <a:extLst>
              <a:ext uri="{FF2B5EF4-FFF2-40B4-BE49-F238E27FC236}">
                <a16:creationId xmlns:a16="http://schemas.microsoft.com/office/drawing/2014/main" id="{6BA88850-4768-47B6-B785-ABAA08C75C46}"/>
              </a:ext>
            </a:extLst>
          </p:cNvPr>
          <p:cNvSpPr txBox="1">
            <a:spLocks/>
          </p:cNvSpPr>
          <p:nvPr/>
        </p:nvSpPr>
        <p:spPr>
          <a:xfrm flipH="1">
            <a:off x="5223754" y="492174"/>
            <a:ext cx="3328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E7216-4F8A-44C5-AB50-29EDFC7AC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19A60A-58FF-4032-812C-5C5D560E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540"/>
            <a:ext cx="7704000" cy="612600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CF6EF-3C6C-4DE0-A962-E1DA335CD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2BE8D6-27A0-4E44-AA99-346C8769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87013"/>
              </p:ext>
            </p:extLst>
          </p:nvPr>
        </p:nvGraphicFramePr>
        <p:xfrm>
          <a:off x="875944" y="963751"/>
          <a:ext cx="7360743" cy="390960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99546">
                  <a:extLst>
                    <a:ext uri="{9D8B030D-6E8A-4147-A177-3AD203B41FA5}">
                      <a16:colId xmlns:a16="http://schemas.microsoft.com/office/drawing/2014/main" val="1937253819"/>
                    </a:ext>
                  </a:extLst>
                </a:gridCol>
                <a:gridCol w="4761197">
                  <a:extLst>
                    <a:ext uri="{9D8B030D-6E8A-4147-A177-3AD203B41FA5}">
                      <a16:colId xmlns:a16="http://schemas.microsoft.com/office/drawing/2014/main" val="1373939646"/>
                    </a:ext>
                  </a:extLst>
                </a:gridCol>
              </a:tblGrid>
              <a:tr h="4270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390D9"/>
                          </a:solidFill>
                        </a:rPr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390D9"/>
                          </a:solidFill>
                        </a:rPr>
                        <a:t>Key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826097"/>
                  </a:ext>
                </a:extLst>
              </a:tr>
              <a:tr h="852700"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&amp; Wang, (2013)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LCA and LCC tools developed for specific regions</a:t>
                      </a:r>
                    </a:p>
                    <a:p>
                      <a:pPr marL="0" lvl="5" indent="0">
                        <a:buClr>
                          <a:srgbClr val="5390D9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North America – Athena Eco Calculator</a:t>
                      </a:r>
                    </a:p>
                    <a:p>
                      <a:pPr marL="0" lvl="5" indent="0">
                        <a:buClr>
                          <a:srgbClr val="5390D9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Germany – LEGEP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4569"/>
                  </a:ext>
                </a:extLst>
              </a:tr>
              <a:tr h="560452">
                <a:tc>
                  <a:txBody>
                    <a:bodyPr/>
                    <a:lstStyle/>
                    <a:p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Marzouk et al., (2018)</a:t>
                      </a:r>
                    </a:p>
                    <a:p>
                      <a:r>
                        <a:rPr lang="en-US" sz="13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Moakher</a:t>
                      </a:r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3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Pimplikar</a:t>
                      </a:r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development in Autodesk Revit</a:t>
                      </a:r>
                    </a:p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 data extraction from the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39892"/>
                  </a:ext>
                </a:extLst>
              </a:tr>
              <a:tr h="6898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Moakher</a:t>
                      </a:r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3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Pimplikar</a:t>
                      </a:r>
                      <a:r>
                        <a:rPr lang="en-US" sz="13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(2012)</a:t>
                      </a:r>
                    </a:p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Nawarathna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&amp; Fernando, (2017)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life cycle stages for analysis purposes</a:t>
                      </a:r>
                    </a:p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Carbon emission during different stages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439119"/>
                  </a:ext>
                </a:extLst>
              </a:tr>
              <a:tr h="689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Rodrigues et al., (2020)</a:t>
                      </a:r>
                    </a:p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 et al., (2017)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BIM based energy and carbon analysis methods</a:t>
                      </a:r>
                    </a:p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available methods for analyzing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466448"/>
                  </a:ext>
                </a:extLst>
              </a:tr>
              <a:tr h="689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Rodrigues et al., (2020)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390D9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envelope upgrade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3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8041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AA176-1ACD-4D3A-923F-8C160ECE5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2A072-FE54-4B9D-9F15-9B85C336C0F0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93" name="Connector: Elbow 492">
            <a:extLst>
              <a:ext uri="{FF2B5EF4-FFF2-40B4-BE49-F238E27FC236}">
                <a16:creationId xmlns:a16="http://schemas.microsoft.com/office/drawing/2014/main" id="{27DDEFC2-2743-4343-99F1-E6F1C0EEDEC7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4625337" y="2147341"/>
            <a:ext cx="305209" cy="42089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2A21E20C-C216-416B-8757-26BC8064205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978750" y="3118011"/>
            <a:ext cx="3606" cy="322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CA4677-3B12-C56A-0367-3E046D9B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46" y="1176670"/>
            <a:ext cx="4096407" cy="1941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8A327-8AF2-1702-2218-FB29CE0D5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9" y="3440543"/>
            <a:ext cx="4089194" cy="5192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1A8827-AF06-A576-50F2-B3B374EF1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1" y="1176670"/>
            <a:ext cx="4370216" cy="27831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3079</Words>
  <Application>Microsoft Office PowerPoint</Application>
  <PresentationFormat>On-screen Show (16:9)</PresentationFormat>
  <Paragraphs>461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Times New Roman</vt:lpstr>
      <vt:lpstr>Wingdings</vt:lpstr>
      <vt:lpstr>Montserrat</vt:lpstr>
      <vt:lpstr>Palanquin Dark</vt:lpstr>
      <vt:lpstr>Arial Black</vt:lpstr>
      <vt:lpstr>Arial</vt:lpstr>
      <vt:lpstr>Employee Onboarding by Slidesgo</vt:lpstr>
      <vt:lpstr>USE OF BUILDING INFORMATION MODELING TO PLAN ENERGY EFFICIENT APARTMENT BUILDINGS</vt:lpstr>
      <vt:lpstr>Content</vt:lpstr>
      <vt:lpstr>Introduction</vt:lpstr>
      <vt:lpstr>Problem Statement</vt:lpstr>
      <vt:lpstr>Significance of the research</vt:lpstr>
      <vt:lpstr>Scope of the study</vt:lpstr>
      <vt:lpstr>Main objective</vt:lpstr>
      <vt:lpstr>Literature review</vt:lpstr>
      <vt:lpstr>Methodology</vt:lpstr>
      <vt:lpstr>Selection of upgradable options  (Pre defined)</vt:lpstr>
      <vt:lpstr>Phase 1 – Assessing energy, cost and carbon footprint</vt:lpstr>
      <vt:lpstr>Dynamo code</vt:lpstr>
      <vt:lpstr>Excel &amp; VBA coding</vt:lpstr>
      <vt:lpstr>Excel VBA code structure (With case study model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Results at the end of phase 1</vt:lpstr>
      <vt:lpstr>PowerPoint Presentation</vt:lpstr>
      <vt:lpstr>PowerPoint Presentation</vt:lpstr>
      <vt:lpstr>PowerPoint Presentation</vt:lpstr>
      <vt:lpstr>Case study BIM model</vt:lpstr>
      <vt:lpstr>Results</vt:lpstr>
      <vt:lpstr>Validation</vt:lpstr>
      <vt:lpstr>Conclusion</vt:lpstr>
      <vt:lpstr>Contribution for the research (Conference paper)</vt:lpstr>
      <vt:lpstr>Time frame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BUILDING INFORMATION MODELING TO PLAN ENERGY EFFICIENT PUBLIC BUILDINGS</dc:title>
  <dc:creator>Gayashan Dananjaya</dc:creator>
  <cp:lastModifiedBy>Gayashan Dananjaya</cp:lastModifiedBy>
  <cp:revision>127</cp:revision>
  <dcterms:modified xsi:type="dcterms:W3CDTF">2022-07-19T17:44:37Z</dcterms:modified>
</cp:coreProperties>
</file>