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17240" cy="20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17240" cy="7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329640" y="381708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chart_name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chart_1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TABLE_1_PRESENT +++ &lt;</a:t>
            </a:r>
            <a:br/>
            <a:br/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&gt;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2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SAMPLE_DATA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&lt;+++INS $SAMPLE_NAME$+++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$SAMPLE_DATE$  +++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+++INS $SAMPLE_YEAR$ +++&gt;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444960"/>
            <a:ext cx="8517240" cy="5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311760" y="1152360"/>
            <a:ext cx="8517240" cy="34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0080" y="640080"/>
            <a:ext cx="79538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2"/>
          <p:cNvSpPr txBox="1"/>
          <p:nvPr/>
        </p:nvSpPr>
        <p:spPr>
          <a:xfrm>
            <a:off x="2844360" y="2409840"/>
            <a:ext cx="3504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377440" y="2409840"/>
            <a:ext cx="3083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329640" y="2409840"/>
            <a:ext cx="25340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EXTRA_SLIDE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2022-06-25T11:26:58Z</dcterms:modified>
  <cp:revision>11</cp:revision>
  <dc:subject/>
  <dc:title/>
</cp:coreProperties>
</file>