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04280" cy="20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JHON DEO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Purisa"/>
                <a:ea typeface="Arial"/>
              </a:rPr>
              <a:t>SSE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Keraleeyam"/>
                <a:ea typeface="Arial"/>
              </a:rPr>
              <a:t>NW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0428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04280" cy="5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This is a sample image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Picture 79" descr="Sample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2743200"/>
          </a:xfrm>
          <a:prstGeom prst="rect">
            <a:avLst/>
          </a:prstGeom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419920"/>
            <a:ext cx="758340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React , Node , AWS serverless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04280" cy="5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Sample table to delete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04280" cy="5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Sample table to delete row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04280" cy="5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Sample table to delete column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21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04280" cy="5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Loop sample data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Kamal  12
 Amal  22
 Nuwan  32
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Sama   12 
 Amara   22 
 Nayana   32 
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Colombo 1 
 Colombo 2 
 Colombo 3 
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04280" cy="5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93" name="CustomShape 2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0080" y="640080"/>
            <a:ext cx="79408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95" name="CustomShape 2"/>
          <p:cNvSpPr/>
          <p:nvPr/>
        </p:nvSpPr>
        <p:spPr>
          <a:xfrm>
            <a:off x="311760" y="1152360"/>
            <a:ext cx="8504280" cy="34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2022-07-08T07:50:05Z</dcterms:modified>
  <cp:revision>80</cp:revision>
  <dc:subject/>
  <dc:title/>
</cp:coreProperties>
</file>