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5"/>
  </p:sldMasterIdLst>
  <p:notesMasterIdLst>
    <p:notesMasterId r:id="rId6"/>
  </p:notesMasterIdLst>
  <p:sldIdLst>
    <p:sldId id="256" r:id="rId7"/>
    <p:sldId id="257" r:id="rId8"/>
    <p:sldId id="258" r:id="rId9"/>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
          <p15:clr>
            <a:srgbClr val="A4A3A4"/>
          </p15:clr>
        </p15:guide>
        <p15:guide id="2" orient="horz" pos="4088">
          <p15:clr>
            <a:srgbClr val="A4A3A4"/>
          </p15:clr>
        </p15:guide>
        <p15:guide id="3" orient="horz" pos="845">
          <p15:clr>
            <a:srgbClr val="A4A3A4"/>
          </p15:clr>
        </p15:guide>
        <p15:guide id="4" orient="horz" pos="3813">
          <p15:clr>
            <a:srgbClr val="A4A3A4"/>
          </p15:clr>
        </p15:guide>
        <p15:guide id="5" orient="horz" pos="2341">
          <p15:clr>
            <a:srgbClr val="A4A3A4"/>
          </p15:clr>
        </p15:guide>
        <p15:guide id="6" orient="horz" pos="617">
          <p15:clr>
            <a:srgbClr val="A4A3A4"/>
          </p15:clr>
        </p15:guide>
        <p15:guide id="7" orient="horz" pos="398">
          <p15:clr>
            <a:srgbClr val="A4A3A4"/>
          </p15:clr>
        </p15:guide>
        <p15:guide id="8" pos="3052">
          <p15:clr>
            <a:srgbClr val="A4A3A4"/>
          </p15:clr>
        </p15:guide>
        <p15:guide id="9" pos="3165">
          <p15:clr>
            <a:srgbClr val="A4A3A4"/>
          </p15:clr>
        </p15:guide>
        <p15:guide id="10" pos="1570">
          <p15:clr>
            <a:srgbClr val="A4A3A4"/>
          </p15:clr>
        </p15:guide>
        <p15:guide id="11" pos="1669">
          <p15:clr>
            <a:srgbClr val="A4A3A4"/>
          </p15:clr>
        </p15:guide>
        <p15:guide id="12" pos="4558">
          <p15:clr>
            <a:srgbClr val="A4A3A4"/>
          </p15:clr>
        </p15:guide>
        <p15:guide id="13" pos="4666">
          <p15:clr>
            <a:srgbClr val="A4A3A4"/>
          </p15:clr>
        </p15:guide>
        <p15:guide id="14" pos="6068">
          <p15:clr>
            <a:srgbClr val="A4A3A4"/>
          </p15:clr>
        </p15:guide>
        <p15:guide id="15" pos="172">
          <p15:clr>
            <a:srgbClr val="A4A3A4"/>
          </p15:clr>
        </p15:guide>
      </p15:sldGuideLst>
    </p:ext>
    <p:ext uri="http://customooxmlschemas.google.com/">
      <go:slidesCustomData xmlns:go="http://customooxmlschemas.google.com/" r:id="rId10" roundtripDataSignature="AMtx7mjbMprhFW3JgVwMpRN9WAv+O5O9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3F6A8A-573A-4A32-A02A-5D0C521A33D1}">
  <a:tblStyle styleId="{DE3F6A8A-573A-4A32-A02A-5D0C521A33D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D"/>
          </a:solidFill>
        </a:fill>
      </a:tcStyle>
    </a:wholeTbl>
    <a:band1H>
      <a:tcTxStyle/>
      <a:tcStyle>
        <a:fill>
          <a:solidFill>
            <a:srgbClr val="CACFD8"/>
          </a:solidFill>
        </a:fill>
      </a:tcStyle>
    </a:band1H>
    <a:band2H>
      <a:tcTxStyle/>
    </a:band2H>
    <a:band1V>
      <a:tcTxStyle/>
      <a:tcStyle>
        <a:fill>
          <a:solidFill>
            <a:srgbClr val="CACFD8"/>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AC70E99F-9D21-4A43-806E-23EFE630B21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2" orient="horz"/>
        <p:guide pos="4088" orient="horz"/>
        <p:guide pos="845" orient="horz"/>
        <p:guide pos="3813" orient="horz"/>
        <p:guide pos="2341" orient="horz"/>
        <p:guide pos="617" orient="horz"/>
        <p:guide pos="398" orient="horz"/>
        <p:guide pos="3052"/>
        <p:guide pos="3165"/>
        <p:guide pos="1570"/>
        <p:guide pos="1669"/>
        <p:guide pos="4558"/>
        <p:guide pos="4666"/>
        <p:guide pos="6068"/>
        <p:guide pos="17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3" showMasterSp="0">
  <p:cSld name="Title Slide v3">
    <p:spTree>
      <p:nvGrpSpPr>
        <p:cNvPr id="16" name="Shape 16"/>
        <p:cNvGrpSpPr/>
        <p:nvPr/>
      </p:nvGrpSpPr>
      <p:grpSpPr>
        <a:xfrm>
          <a:off x="0" y="0"/>
          <a:ext cx="0" cy="0"/>
          <a:chOff x="0" y="0"/>
          <a:chExt cx="0" cy="0"/>
        </a:xfrm>
      </p:grpSpPr>
      <p:sp>
        <p:nvSpPr>
          <p:cNvPr id="17" name="Google Shape;17;p19"/>
          <p:cNvSpPr txBox="1"/>
          <p:nvPr>
            <p:ph type="ctrTitle"/>
          </p:nvPr>
        </p:nvSpPr>
        <p:spPr>
          <a:xfrm>
            <a:off x="271464" y="840990"/>
            <a:ext cx="5362576" cy="23876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9"/>
          <p:cNvSpPr txBox="1"/>
          <p:nvPr>
            <p:ph idx="1" type="subTitle"/>
          </p:nvPr>
        </p:nvSpPr>
        <p:spPr>
          <a:xfrm>
            <a:off x="271463" y="3354001"/>
            <a:ext cx="5362575" cy="1655762"/>
          </a:xfrm>
          <a:prstGeom prst="rect">
            <a:avLst/>
          </a:prstGeom>
          <a:noFill/>
          <a:ln>
            <a:noFill/>
          </a:ln>
        </p:spPr>
        <p:txBody>
          <a:bodyPr anchorCtr="0" anchor="t" bIns="0" lIns="0" spcFirstLastPara="1" rIns="0" wrap="square" tIns="0">
            <a:normAutofit/>
          </a:bodyPr>
          <a:lstStyle>
            <a:lvl1pPr lvl="0" algn="l">
              <a:lnSpc>
                <a:spcPct val="100000"/>
              </a:lnSpc>
              <a:spcBef>
                <a:spcPts val="450"/>
              </a:spcBef>
              <a:spcAft>
                <a:spcPts val="0"/>
              </a:spcAft>
              <a:buClr>
                <a:schemeClr val="dk2"/>
              </a:buClr>
              <a:buSzPts val="1800"/>
              <a:buNone/>
              <a:defRPr sz="1800"/>
            </a:lvl1pPr>
            <a:lvl2pPr lvl="1" algn="ctr">
              <a:lnSpc>
                <a:spcPct val="100000"/>
              </a:lnSpc>
              <a:spcBef>
                <a:spcPts val="450"/>
              </a:spcBef>
              <a:spcAft>
                <a:spcPts val="0"/>
              </a:spcAft>
              <a:buClr>
                <a:schemeClr val="dk2"/>
              </a:buClr>
              <a:buSzPts val="1125"/>
              <a:buNone/>
              <a:defRPr sz="1125"/>
            </a:lvl2pPr>
            <a:lvl3pPr lvl="2" algn="ctr">
              <a:lnSpc>
                <a:spcPct val="100000"/>
              </a:lnSpc>
              <a:spcBef>
                <a:spcPts val="450"/>
              </a:spcBef>
              <a:spcAft>
                <a:spcPts val="0"/>
              </a:spcAft>
              <a:buClr>
                <a:schemeClr val="dk2"/>
              </a:buClr>
              <a:buSzPts val="1013"/>
              <a:buNone/>
              <a:defRPr sz="1013"/>
            </a:lvl3pPr>
            <a:lvl4pPr lvl="3" algn="ctr">
              <a:lnSpc>
                <a:spcPct val="100000"/>
              </a:lnSpc>
              <a:spcBef>
                <a:spcPts val="450"/>
              </a:spcBef>
              <a:spcAft>
                <a:spcPts val="0"/>
              </a:spcAft>
              <a:buClr>
                <a:schemeClr val="dk2"/>
              </a:buClr>
              <a:buSzPts val="900"/>
              <a:buNone/>
              <a:defRPr sz="900"/>
            </a:lvl4pPr>
            <a:lvl5pPr lvl="4" algn="ctr">
              <a:lnSpc>
                <a:spcPct val="100000"/>
              </a:lnSpc>
              <a:spcBef>
                <a:spcPts val="450"/>
              </a:spcBef>
              <a:spcAft>
                <a:spcPts val="0"/>
              </a:spcAft>
              <a:buClr>
                <a:schemeClr val="dk2"/>
              </a:buClr>
              <a:buSzPts val="900"/>
              <a:buNone/>
              <a:defRPr sz="900"/>
            </a:lvl5pPr>
            <a:lvl6pPr lvl="5" algn="ctr">
              <a:lnSpc>
                <a:spcPct val="90000"/>
              </a:lnSpc>
              <a:spcBef>
                <a:spcPts val="281"/>
              </a:spcBef>
              <a:spcAft>
                <a:spcPts val="0"/>
              </a:spcAft>
              <a:buClr>
                <a:schemeClr val="dk1"/>
              </a:buClr>
              <a:buSzPts val="900"/>
              <a:buNone/>
              <a:defRPr sz="900"/>
            </a:lvl6pPr>
            <a:lvl7pPr lvl="6" algn="ctr">
              <a:lnSpc>
                <a:spcPct val="90000"/>
              </a:lnSpc>
              <a:spcBef>
                <a:spcPts val="281"/>
              </a:spcBef>
              <a:spcAft>
                <a:spcPts val="0"/>
              </a:spcAft>
              <a:buClr>
                <a:schemeClr val="dk1"/>
              </a:buClr>
              <a:buSzPts val="900"/>
              <a:buNone/>
              <a:defRPr sz="900"/>
            </a:lvl7pPr>
            <a:lvl8pPr lvl="7" algn="ctr">
              <a:lnSpc>
                <a:spcPct val="90000"/>
              </a:lnSpc>
              <a:spcBef>
                <a:spcPts val="281"/>
              </a:spcBef>
              <a:spcAft>
                <a:spcPts val="0"/>
              </a:spcAft>
              <a:buClr>
                <a:schemeClr val="dk1"/>
              </a:buClr>
              <a:buSzPts val="900"/>
              <a:buNone/>
              <a:defRPr sz="900"/>
            </a:lvl8pPr>
            <a:lvl9pPr lvl="8" algn="ctr">
              <a:lnSpc>
                <a:spcPct val="90000"/>
              </a:lnSpc>
              <a:spcBef>
                <a:spcPts val="281"/>
              </a:spcBef>
              <a:spcAft>
                <a:spcPts val="0"/>
              </a:spcAft>
              <a:buClr>
                <a:schemeClr val="dk1"/>
              </a:buClr>
              <a:buSzPts val="900"/>
              <a:buNone/>
              <a:defRPr sz="900"/>
            </a:lvl9pPr>
          </a:lstStyle>
          <a:p/>
        </p:txBody>
      </p:sp>
      <p:sp>
        <p:nvSpPr>
          <p:cNvPr id="19" name="Google Shape;19;p19"/>
          <p:cNvSpPr txBox="1"/>
          <p:nvPr>
            <p:ph idx="11" type="ftr"/>
          </p:nvPr>
        </p:nvSpPr>
        <p:spPr>
          <a:xfrm>
            <a:off x="271464" y="6050201"/>
            <a:ext cx="3620052" cy="4367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20" name="Google Shape;20;p19"/>
          <p:cNvPicPr preferRelativeResize="0"/>
          <p:nvPr/>
        </p:nvPicPr>
        <p:blipFill rotWithShape="1">
          <a:blip r:embed="rId2">
            <a:alphaModFix/>
          </a:blip>
          <a:srcRect b="0" l="0" r="0" t="0"/>
          <a:stretch/>
        </p:blipFill>
        <p:spPr>
          <a:xfrm>
            <a:off x="8134502" y="182880"/>
            <a:ext cx="1647559" cy="1217936"/>
          </a:xfrm>
          <a:prstGeom prst="rect">
            <a:avLst/>
          </a:prstGeom>
          <a:noFill/>
          <a:ln>
            <a:noFill/>
          </a:ln>
        </p:spPr>
      </p:pic>
      <p:pic>
        <p:nvPicPr>
          <p:cNvPr id="21" name="Google Shape;21;p19"/>
          <p:cNvPicPr preferRelativeResize="0"/>
          <p:nvPr/>
        </p:nvPicPr>
        <p:blipFill rotWithShape="1">
          <a:blip r:embed="rId3">
            <a:alphaModFix/>
          </a:blip>
          <a:srcRect b="51122" l="0" r="45488" t="0"/>
          <a:stretch/>
        </p:blipFill>
        <p:spPr>
          <a:xfrm>
            <a:off x="4107820" y="1810342"/>
            <a:ext cx="5808813" cy="505829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ayout">
  <p:cSld name="Bulleted layout">
    <p:spTree>
      <p:nvGrpSpPr>
        <p:cNvPr id="88" name="Shape 88"/>
        <p:cNvGrpSpPr/>
        <p:nvPr/>
      </p:nvGrpSpPr>
      <p:grpSpPr>
        <a:xfrm>
          <a:off x="0" y="0"/>
          <a:ext cx="0" cy="0"/>
          <a:chOff x="0" y="0"/>
          <a:chExt cx="0" cy="0"/>
        </a:xfrm>
      </p:grpSpPr>
      <p:sp>
        <p:nvSpPr>
          <p:cNvPr id="89" name="Google Shape;89;p28"/>
          <p:cNvSpPr txBox="1"/>
          <p:nvPr>
            <p:ph type="title"/>
          </p:nvPr>
        </p:nvSpPr>
        <p:spPr>
          <a:xfrm>
            <a:off x="271462" y="323217"/>
            <a:ext cx="9314656"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8"/>
          <p:cNvSpPr txBox="1"/>
          <p:nvPr>
            <p:ph idx="1" type="body"/>
          </p:nvPr>
        </p:nvSpPr>
        <p:spPr>
          <a:xfrm>
            <a:off x="271463" y="1376363"/>
            <a:ext cx="9314656" cy="4665889"/>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450"/>
              </a:spcBef>
              <a:spcAft>
                <a:spcPts val="0"/>
              </a:spcAft>
              <a:buClr>
                <a:schemeClr val="dk2"/>
              </a:buClr>
              <a:buSzPts val="1800"/>
              <a:buChar char="•"/>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1" name="Google Shape;91;p2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8"/>
          <p:cNvSpPr txBox="1"/>
          <p:nvPr>
            <p:ph idx="2" type="body"/>
          </p:nvPr>
        </p:nvSpPr>
        <p:spPr>
          <a:xfrm>
            <a:off x="271463" y="759455"/>
            <a:ext cx="9314655"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4" name="Google Shape;94;p28"/>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p:cSld name="Title and 2 x Content">
    <p:spTree>
      <p:nvGrpSpPr>
        <p:cNvPr id="95" name="Shape 95"/>
        <p:cNvGrpSpPr/>
        <p:nvPr/>
      </p:nvGrpSpPr>
      <p:grpSpPr>
        <a:xfrm>
          <a:off x="0" y="0"/>
          <a:ext cx="0" cy="0"/>
          <a:chOff x="0" y="0"/>
          <a:chExt cx="0" cy="0"/>
        </a:xfrm>
      </p:grpSpPr>
      <p:sp>
        <p:nvSpPr>
          <p:cNvPr id="96" name="Google Shape;96;p29"/>
          <p:cNvSpPr txBox="1"/>
          <p:nvPr>
            <p:ph type="title"/>
          </p:nvPr>
        </p:nvSpPr>
        <p:spPr>
          <a:xfrm>
            <a:off x="271464" y="323217"/>
            <a:ext cx="9361484" cy="30860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9"/>
          <p:cNvSpPr txBox="1"/>
          <p:nvPr>
            <p:ph idx="1" type="body"/>
          </p:nvPr>
        </p:nvSpPr>
        <p:spPr>
          <a:xfrm>
            <a:off x="271463" y="1368775"/>
            <a:ext cx="4595812" cy="46843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8" name="Google Shape;98;p29"/>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29"/>
          <p:cNvSpPr txBox="1"/>
          <p:nvPr>
            <p:ph idx="2" type="body"/>
          </p:nvPr>
        </p:nvSpPr>
        <p:spPr>
          <a:xfrm>
            <a:off x="5038725" y="1368775"/>
            <a:ext cx="4594225" cy="46843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1" name="Google Shape;101;p29"/>
          <p:cNvSpPr txBox="1"/>
          <p:nvPr>
            <p:ph idx="3" type="body"/>
          </p:nvPr>
        </p:nvSpPr>
        <p:spPr>
          <a:xfrm>
            <a:off x="271464" y="759455"/>
            <a:ext cx="9361484"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2" name="Google Shape;102;p29"/>
          <p:cNvSpPr txBox="1"/>
          <p:nvPr>
            <p:ph idx="4"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1">
  <p:cSld name="Image Slide v1">
    <p:spTree>
      <p:nvGrpSpPr>
        <p:cNvPr id="103" name="Shape 103"/>
        <p:cNvGrpSpPr/>
        <p:nvPr/>
      </p:nvGrpSpPr>
      <p:grpSpPr>
        <a:xfrm>
          <a:off x="0" y="0"/>
          <a:ext cx="0" cy="0"/>
          <a:chOff x="0" y="0"/>
          <a:chExt cx="0" cy="0"/>
        </a:xfrm>
      </p:grpSpPr>
      <p:sp>
        <p:nvSpPr>
          <p:cNvPr id="104" name="Google Shape;104;p30"/>
          <p:cNvSpPr txBox="1"/>
          <p:nvPr>
            <p:ph type="title"/>
          </p:nvPr>
        </p:nvSpPr>
        <p:spPr>
          <a:xfrm>
            <a:off x="4843662" y="1242051"/>
            <a:ext cx="4760512" cy="140334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0"/>
          <p:cNvSpPr txBox="1"/>
          <p:nvPr>
            <p:ph idx="1" type="body"/>
          </p:nvPr>
        </p:nvSpPr>
        <p:spPr>
          <a:xfrm>
            <a:off x="4843663" y="2871540"/>
            <a:ext cx="4760513" cy="317071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400"/>
              <a:buNone/>
              <a:defRPr sz="1400"/>
            </a:lvl1pPr>
            <a:lvl2pPr indent="-317500" lvl="1" marL="914400" algn="l">
              <a:lnSpc>
                <a:spcPct val="100000"/>
              </a:lnSpc>
              <a:spcBef>
                <a:spcPts val="450"/>
              </a:spcBef>
              <a:spcAft>
                <a:spcPts val="0"/>
              </a:spcAft>
              <a:buClr>
                <a:schemeClr val="dk2"/>
              </a:buClr>
              <a:buSzPts val="1400"/>
              <a:buChar char="•"/>
              <a:defRPr sz="1400"/>
            </a:lvl2pPr>
            <a:lvl3pPr indent="-317500" lvl="2" marL="1371600" algn="l">
              <a:lnSpc>
                <a:spcPct val="100000"/>
              </a:lnSpc>
              <a:spcBef>
                <a:spcPts val="450"/>
              </a:spcBef>
              <a:spcAft>
                <a:spcPts val="0"/>
              </a:spcAft>
              <a:buClr>
                <a:schemeClr val="dk2"/>
              </a:buClr>
              <a:buSzPts val="1400"/>
              <a:buChar char="•"/>
              <a:defRPr sz="1400"/>
            </a:lvl3pPr>
            <a:lvl4pPr indent="-317500" lvl="3" marL="1828800" algn="l">
              <a:lnSpc>
                <a:spcPct val="100000"/>
              </a:lnSpc>
              <a:spcBef>
                <a:spcPts val="450"/>
              </a:spcBef>
              <a:spcAft>
                <a:spcPts val="0"/>
              </a:spcAft>
              <a:buClr>
                <a:schemeClr val="dk2"/>
              </a:buClr>
              <a:buSzPts val="1400"/>
              <a:buChar char="•"/>
              <a:defRPr sz="1400"/>
            </a:lvl4pPr>
            <a:lvl5pPr indent="-317500" lvl="4" marL="2286000" algn="l">
              <a:lnSpc>
                <a:spcPct val="100000"/>
              </a:lnSpc>
              <a:spcBef>
                <a:spcPts val="450"/>
              </a:spcBef>
              <a:spcAft>
                <a:spcPts val="0"/>
              </a:spcAft>
              <a:buClr>
                <a:schemeClr val="dk2"/>
              </a:buClr>
              <a:buSzPts val="1400"/>
              <a:buChar char="•"/>
              <a:defRPr sz="14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6" name="Google Shape;106;p30"/>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30"/>
          <p:cNvSpPr/>
          <p:nvPr>
            <p:ph idx="2" type="pic"/>
          </p:nvPr>
        </p:nvSpPr>
        <p:spPr>
          <a:xfrm>
            <a:off x="271463" y="371476"/>
            <a:ext cx="4284713" cy="5670776"/>
          </a:xfrm>
          <a:prstGeom prst="rect">
            <a:avLst/>
          </a:prstGeom>
          <a:noFill/>
          <a:ln>
            <a:noFill/>
          </a:ln>
        </p:spPr>
      </p:sp>
      <p:sp>
        <p:nvSpPr>
          <p:cNvPr id="109" name="Google Shape;109;p30"/>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2">
  <p:cSld name="Image Slide v2">
    <p:spTree>
      <p:nvGrpSpPr>
        <p:cNvPr id="110" name="Shape 110"/>
        <p:cNvGrpSpPr/>
        <p:nvPr/>
      </p:nvGrpSpPr>
      <p:grpSpPr>
        <a:xfrm>
          <a:off x="0" y="0"/>
          <a:ext cx="0" cy="0"/>
          <a:chOff x="0" y="0"/>
          <a:chExt cx="0" cy="0"/>
        </a:xfrm>
      </p:grpSpPr>
      <p:sp>
        <p:nvSpPr>
          <p:cNvPr id="111" name="Google Shape;111;p3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31"/>
          <p:cNvSpPr/>
          <p:nvPr>
            <p:ph idx="2" type="pic"/>
          </p:nvPr>
        </p:nvSpPr>
        <p:spPr>
          <a:xfrm>
            <a:off x="271463" y="371476"/>
            <a:ext cx="4284713" cy="5670776"/>
          </a:xfrm>
          <a:prstGeom prst="rect">
            <a:avLst/>
          </a:prstGeom>
          <a:noFill/>
          <a:ln>
            <a:noFill/>
          </a:ln>
        </p:spPr>
      </p:sp>
      <p:sp>
        <p:nvSpPr>
          <p:cNvPr id="114" name="Google Shape;114;p31"/>
          <p:cNvSpPr txBox="1"/>
          <p:nvPr>
            <p:ph idx="1" type="body"/>
          </p:nvPr>
        </p:nvSpPr>
        <p:spPr>
          <a:xfrm>
            <a:off x="4017599" y="2646258"/>
            <a:ext cx="5616937" cy="1400686"/>
          </a:xfrm>
          <a:prstGeom prst="rect">
            <a:avLst/>
          </a:prstGeom>
          <a:solidFill>
            <a:schemeClr val="accent2"/>
          </a:solidFill>
          <a:ln>
            <a:noFill/>
          </a:ln>
        </p:spPr>
        <p:txBody>
          <a:bodyPr anchorCtr="0" anchor="ctr" bIns="324000" lIns="288000" spcFirstLastPara="1" rIns="180000" wrap="square" tIns="324000">
            <a:spAutoFit/>
          </a:bodyPr>
          <a:lstStyle>
            <a:lvl1pPr indent="-228600" lvl="0" marL="457200" algn="l">
              <a:lnSpc>
                <a:spcPct val="100000"/>
              </a:lnSpc>
              <a:spcBef>
                <a:spcPts val="0"/>
              </a:spcBef>
              <a:spcAft>
                <a:spcPts val="0"/>
              </a:spcAft>
              <a:buClr>
                <a:schemeClr val="lt1"/>
              </a:buClr>
              <a:buSzPts val="2250"/>
              <a:buNone/>
              <a:defRPr b="1" sz="2250">
                <a:solidFill>
                  <a:schemeClr val="lt1"/>
                </a:solidFill>
              </a:defRPr>
            </a:lvl1pPr>
            <a:lvl2pPr indent="-228600" lvl="1" marL="914400" algn="l">
              <a:lnSpc>
                <a:spcPct val="100000"/>
              </a:lnSpc>
              <a:spcBef>
                <a:spcPts val="675"/>
              </a:spcBef>
              <a:spcAft>
                <a:spcPts val="0"/>
              </a:spcAft>
              <a:buClr>
                <a:schemeClr val="lt1"/>
              </a:buClr>
              <a:buSzPts val="1600"/>
              <a:buNone/>
              <a:defRPr sz="1600">
                <a:solidFill>
                  <a:schemeClr val="lt1"/>
                </a:solidFill>
              </a:defRPr>
            </a:lvl2pPr>
            <a:lvl3pPr indent="-228600" lvl="2" marL="1371600" algn="l">
              <a:lnSpc>
                <a:spcPct val="100000"/>
              </a:lnSpc>
              <a:spcBef>
                <a:spcPts val="450"/>
              </a:spcBef>
              <a:spcAft>
                <a:spcPts val="0"/>
              </a:spcAft>
              <a:buClr>
                <a:schemeClr val="dk2"/>
              </a:buClr>
              <a:buSzPts val="1350"/>
              <a:buNone/>
              <a:defRPr/>
            </a:lvl3pPr>
            <a:lvl4pPr indent="-228600" lvl="3" marL="1828800" algn="l">
              <a:lnSpc>
                <a:spcPct val="100000"/>
              </a:lnSpc>
              <a:spcBef>
                <a:spcPts val="450"/>
              </a:spcBef>
              <a:spcAft>
                <a:spcPts val="0"/>
              </a:spcAft>
              <a:buClr>
                <a:schemeClr val="dk2"/>
              </a:buClr>
              <a:buSzPts val="1350"/>
              <a:buNone/>
              <a:defRPr/>
            </a:lvl4pPr>
            <a:lvl5pPr indent="-228600" lvl="4" marL="2286000" algn="l">
              <a:lnSpc>
                <a:spcPct val="100000"/>
              </a:lnSpc>
              <a:spcBef>
                <a:spcPts val="450"/>
              </a:spcBef>
              <a:spcAft>
                <a:spcPts val="0"/>
              </a:spcAft>
              <a:buClr>
                <a:schemeClr val="dk2"/>
              </a:buClr>
              <a:buSzPts val="1350"/>
              <a:buNone/>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15" name="Google Shape;115;p31"/>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Colour Bg)">
  <p:cSld name="Title and 2 x Content (Colour Bg)">
    <p:spTree>
      <p:nvGrpSpPr>
        <p:cNvPr id="116" name="Shape 116"/>
        <p:cNvGrpSpPr/>
        <p:nvPr/>
      </p:nvGrpSpPr>
      <p:grpSpPr>
        <a:xfrm>
          <a:off x="0" y="0"/>
          <a:ext cx="0" cy="0"/>
          <a:chOff x="0" y="0"/>
          <a:chExt cx="0" cy="0"/>
        </a:xfrm>
      </p:grpSpPr>
      <p:sp>
        <p:nvSpPr>
          <p:cNvPr id="117" name="Google Shape;117;p32"/>
          <p:cNvSpPr/>
          <p:nvPr/>
        </p:nvSpPr>
        <p:spPr>
          <a:xfrm>
            <a:off x="5024438" y="0"/>
            <a:ext cx="4881560" cy="6858000"/>
          </a:xfrm>
          <a:prstGeom prst="rect">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18" name="Google Shape;118;p32"/>
          <p:cNvSpPr txBox="1"/>
          <p:nvPr>
            <p:ph type="title"/>
          </p:nvPr>
        </p:nvSpPr>
        <p:spPr>
          <a:xfrm>
            <a:off x="271463" y="324000"/>
            <a:ext cx="4752974"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2"/>
          <p:cNvSpPr txBox="1"/>
          <p:nvPr>
            <p:ph idx="1" type="body"/>
          </p:nvPr>
        </p:nvSpPr>
        <p:spPr>
          <a:xfrm>
            <a:off x="271464" y="1555978"/>
            <a:ext cx="4597200"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0" name="Google Shape;120;p32"/>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2"/>
          <p:cNvSpPr txBox="1"/>
          <p:nvPr>
            <p:ph idx="2" type="body"/>
          </p:nvPr>
        </p:nvSpPr>
        <p:spPr>
          <a:xfrm>
            <a:off x="271462" y="760238"/>
            <a:ext cx="4752975"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3" name="Google Shape;123;p32"/>
          <p:cNvSpPr txBox="1"/>
          <p:nvPr>
            <p:ph idx="3" type="body"/>
          </p:nvPr>
        </p:nvSpPr>
        <p:spPr>
          <a:xfrm>
            <a:off x="5161547" y="1555978"/>
            <a:ext cx="4715087"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solidFill>
                  <a:schemeClr val="dk2"/>
                </a:solidFill>
              </a:defRPr>
            </a:lvl2pPr>
            <a:lvl3pPr indent="-304800" lvl="2" marL="1371600" algn="l">
              <a:lnSpc>
                <a:spcPct val="100000"/>
              </a:lnSpc>
              <a:spcBef>
                <a:spcPts val="450"/>
              </a:spcBef>
              <a:spcAft>
                <a:spcPts val="0"/>
              </a:spcAft>
              <a:buClr>
                <a:schemeClr val="dk2"/>
              </a:buClr>
              <a:buSzPts val="1200"/>
              <a:buChar char="•"/>
              <a:defRPr sz="1200">
                <a:solidFill>
                  <a:schemeClr val="dk2"/>
                </a:solidFill>
              </a:defRPr>
            </a:lvl3pPr>
            <a:lvl4pPr indent="-304800" lvl="3" marL="1828800" algn="l">
              <a:lnSpc>
                <a:spcPct val="100000"/>
              </a:lnSpc>
              <a:spcBef>
                <a:spcPts val="450"/>
              </a:spcBef>
              <a:spcAft>
                <a:spcPts val="0"/>
              </a:spcAft>
              <a:buClr>
                <a:schemeClr val="dk2"/>
              </a:buClr>
              <a:buSzPts val="1200"/>
              <a:buChar char="•"/>
              <a:defRPr sz="1200">
                <a:solidFill>
                  <a:schemeClr val="dk2"/>
                </a:solidFill>
              </a:defRPr>
            </a:lvl4pPr>
            <a:lvl5pPr indent="-304800" lvl="4" marL="2286000" algn="l">
              <a:lnSpc>
                <a:spcPct val="100000"/>
              </a:lnSpc>
              <a:spcBef>
                <a:spcPts val="450"/>
              </a:spcBef>
              <a:spcAft>
                <a:spcPts val="0"/>
              </a:spcAft>
              <a:buClr>
                <a:schemeClr val="dk2"/>
              </a:buClr>
              <a:buSzPts val="1200"/>
              <a:buChar char="•"/>
              <a:defRPr sz="1200">
                <a:solidFill>
                  <a:schemeClr val="dk2"/>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4" name="Google Shape;124;p32"/>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4C_Black_Final.png" id="125" name="Google Shape;125;p32"/>
          <p:cNvPicPr preferRelativeResize="0"/>
          <p:nvPr/>
        </p:nvPicPr>
        <p:blipFill rotWithShape="1">
          <a:blip r:embed="rId2">
            <a:alphaModFix/>
          </a:blip>
          <a:srcRect b="0" l="0" r="0" t="0"/>
          <a:stretch/>
        </p:blipFill>
        <p:spPr>
          <a:xfrm>
            <a:off x="8550994" y="5941396"/>
            <a:ext cx="1180213" cy="8724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2 x Content (Colour Bg)">
  <p:cSld name="4_Title and 2 x Content (Colour Bg)">
    <p:spTree>
      <p:nvGrpSpPr>
        <p:cNvPr id="126" name="Shape 126"/>
        <p:cNvGrpSpPr/>
        <p:nvPr/>
      </p:nvGrpSpPr>
      <p:grpSpPr>
        <a:xfrm>
          <a:off x="0" y="0"/>
          <a:ext cx="0" cy="0"/>
          <a:chOff x="0" y="0"/>
          <a:chExt cx="0" cy="0"/>
        </a:xfrm>
      </p:grpSpPr>
      <p:sp>
        <p:nvSpPr>
          <p:cNvPr id="127" name="Google Shape;127;p33"/>
          <p:cNvSpPr/>
          <p:nvPr/>
        </p:nvSpPr>
        <p:spPr>
          <a:xfrm>
            <a:off x="5024438" y="0"/>
            <a:ext cx="488156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28" name="Google Shape;128;p33"/>
          <p:cNvSpPr txBox="1"/>
          <p:nvPr>
            <p:ph type="title"/>
          </p:nvPr>
        </p:nvSpPr>
        <p:spPr>
          <a:xfrm>
            <a:off x="271463" y="324000"/>
            <a:ext cx="4752974"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3"/>
          <p:cNvSpPr txBox="1"/>
          <p:nvPr>
            <p:ph idx="1" type="body"/>
          </p:nvPr>
        </p:nvSpPr>
        <p:spPr>
          <a:xfrm>
            <a:off x="271464" y="1555978"/>
            <a:ext cx="4597200"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30" name="Google Shape;130;p33"/>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3"/>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33"/>
          <p:cNvSpPr txBox="1"/>
          <p:nvPr>
            <p:ph idx="2" type="body"/>
          </p:nvPr>
        </p:nvSpPr>
        <p:spPr>
          <a:xfrm>
            <a:off x="271462" y="760238"/>
            <a:ext cx="4752975"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33" name="Google Shape;133;p33"/>
          <p:cNvSpPr txBox="1"/>
          <p:nvPr>
            <p:ph idx="3" type="body"/>
          </p:nvPr>
        </p:nvSpPr>
        <p:spPr>
          <a:xfrm>
            <a:off x="5161547" y="1555978"/>
            <a:ext cx="4715087"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34" name="Google Shape;134;p33"/>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35" name="Google Shape;135;p33"/>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2 x Content (Colour Bg)">
  <p:cSld name="1_Title and 2 x Content (Colour Bg)">
    <p:spTree>
      <p:nvGrpSpPr>
        <p:cNvPr id="136" name="Shape 136"/>
        <p:cNvGrpSpPr/>
        <p:nvPr/>
      </p:nvGrpSpPr>
      <p:grpSpPr>
        <a:xfrm>
          <a:off x="0" y="0"/>
          <a:ext cx="0" cy="0"/>
          <a:chOff x="0" y="0"/>
          <a:chExt cx="0" cy="0"/>
        </a:xfrm>
      </p:grpSpPr>
      <p:sp>
        <p:nvSpPr>
          <p:cNvPr id="137" name="Google Shape;137;p34"/>
          <p:cNvSpPr/>
          <p:nvPr/>
        </p:nvSpPr>
        <p:spPr>
          <a:xfrm>
            <a:off x="4952999" y="0"/>
            <a:ext cx="4953000" cy="6858000"/>
          </a:xfrm>
          <a:prstGeom prst="rect">
            <a:avLst/>
          </a:prstGeom>
          <a:solidFill>
            <a:srgbClr val="0288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38" name="Google Shape;138;p34"/>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4"/>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40" name="Google Shape;140;p34"/>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34"/>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43" name="Google Shape;143;p34"/>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44" name="Google Shape;144;p34"/>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45" name="Google Shape;145;p34"/>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2 x Content (Colour Bg)">
  <p:cSld name="2_Title and 2 x Content (Colour Bg)">
    <p:spTree>
      <p:nvGrpSpPr>
        <p:cNvPr id="146" name="Shape 146"/>
        <p:cNvGrpSpPr/>
        <p:nvPr/>
      </p:nvGrpSpPr>
      <p:grpSpPr>
        <a:xfrm>
          <a:off x="0" y="0"/>
          <a:ext cx="0" cy="0"/>
          <a:chOff x="0" y="0"/>
          <a:chExt cx="0" cy="0"/>
        </a:xfrm>
      </p:grpSpPr>
      <p:sp>
        <p:nvSpPr>
          <p:cNvPr id="147" name="Google Shape;147;p35"/>
          <p:cNvSpPr/>
          <p:nvPr/>
        </p:nvSpPr>
        <p:spPr>
          <a:xfrm>
            <a:off x="4952999" y="0"/>
            <a:ext cx="4953000" cy="6858000"/>
          </a:xfrm>
          <a:prstGeom prst="rect">
            <a:avLst/>
          </a:prstGeom>
          <a:solidFill>
            <a:srgbClr val="FFD5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48" name="Google Shape;148;p35"/>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5"/>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50" name="Google Shape;150;p35"/>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35"/>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53" name="Google Shape;153;p35"/>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solidFill>
                  <a:schemeClr val="dk2"/>
                </a:solidFill>
              </a:defRPr>
            </a:lvl1pPr>
            <a:lvl2pPr indent="-304800" lvl="1" marL="914400" algn="l">
              <a:lnSpc>
                <a:spcPct val="100000"/>
              </a:lnSpc>
              <a:spcBef>
                <a:spcPts val="450"/>
              </a:spcBef>
              <a:spcAft>
                <a:spcPts val="0"/>
              </a:spcAft>
              <a:buClr>
                <a:schemeClr val="dk2"/>
              </a:buClr>
              <a:buSzPts val="1200"/>
              <a:buChar char="•"/>
              <a:defRPr sz="1200">
                <a:solidFill>
                  <a:schemeClr val="dk2"/>
                </a:solidFill>
              </a:defRPr>
            </a:lvl2pPr>
            <a:lvl3pPr indent="-304800" lvl="2" marL="1371600" algn="l">
              <a:lnSpc>
                <a:spcPct val="100000"/>
              </a:lnSpc>
              <a:spcBef>
                <a:spcPts val="450"/>
              </a:spcBef>
              <a:spcAft>
                <a:spcPts val="0"/>
              </a:spcAft>
              <a:buClr>
                <a:schemeClr val="dk2"/>
              </a:buClr>
              <a:buSzPts val="1200"/>
              <a:buChar char="•"/>
              <a:defRPr sz="1200">
                <a:solidFill>
                  <a:schemeClr val="dk2"/>
                </a:solidFill>
              </a:defRPr>
            </a:lvl3pPr>
            <a:lvl4pPr indent="-304800" lvl="3" marL="1828800" algn="l">
              <a:lnSpc>
                <a:spcPct val="100000"/>
              </a:lnSpc>
              <a:spcBef>
                <a:spcPts val="450"/>
              </a:spcBef>
              <a:spcAft>
                <a:spcPts val="0"/>
              </a:spcAft>
              <a:buClr>
                <a:schemeClr val="dk2"/>
              </a:buClr>
              <a:buSzPts val="1200"/>
              <a:buChar char="•"/>
              <a:defRPr sz="1200">
                <a:solidFill>
                  <a:schemeClr val="dk2"/>
                </a:solidFill>
              </a:defRPr>
            </a:lvl4pPr>
            <a:lvl5pPr indent="-304800" lvl="4" marL="2286000" algn="l">
              <a:lnSpc>
                <a:spcPct val="100000"/>
              </a:lnSpc>
              <a:spcBef>
                <a:spcPts val="450"/>
              </a:spcBef>
              <a:spcAft>
                <a:spcPts val="0"/>
              </a:spcAft>
              <a:buClr>
                <a:schemeClr val="dk2"/>
              </a:buClr>
              <a:buSzPts val="1200"/>
              <a:buChar char="•"/>
              <a:defRPr sz="1200">
                <a:solidFill>
                  <a:schemeClr val="dk2"/>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id="154" name="Google Shape;154;p35"/>
          <p:cNvPicPr preferRelativeResize="0"/>
          <p:nvPr/>
        </p:nvPicPr>
        <p:blipFill rotWithShape="1">
          <a:blip r:embed="rId2">
            <a:alphaModFix/>
          </a:blip>
          <a:srcRect b="0" l="0" r="0" t="0"/>
          <a:stretch/>
        </p:blipFill>
        <p:spPr>
          <a:xfrm>
            <a:off x="8557263" y="5945835"/>
            <a:ext cx="1168201" cy="863577"/>
          </a:xfrm>
          <a:prstGeom prst="rect">
            <a:avLst/>
          </a:prstGeom>
          <a:noFill/>
          <a:ln>
            <a:noFill/>
          </a:ln>
        </p:spPr>
      </p:pic>
      <p:sp>
        <p:nvSpPr>
          <p:cNvPr id="155" name="Google Shape;155;p35"/>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2 x Content (Colour Bg)">
  <p:cSld name="3_Title and 2 x Content (Colour Bg)">
    <p:spTree>
      <p:nvGrpSpPr>
        <p:cNvPr id="156" name="Shape 156"/>
        <p:cNvGrpSpPr/>
        <p:nvPr/>
      </p:nvGrpSpPr>
      <p:grpSpPr>
        <a:xfrm>
          <a:off x="0" y="0"/>
          <a:ext cx="0" cy="0"/>
          <a:chOff x="0" y="0"/>
          <a:chExt cx="0" cy="0"/>
        </a:xfrm>
      </p:grpSpPr>
      <p:sp>
        <p:nvSpPr>
          <p:cNvPr id="157" name="Google Shape;157;p36"/>
          <p:cNvSpPr/>
          <p:nvPr/>
        </p:nvSpPr>
        <p:spPr>
          <a:xfrm>
            <a:off x="4952999" y="0"/>
            <a:ext cx="4953000" cy="6858000"/>
          </a:xfrm>
          <a:prstGeom prst="rect">
            <a:avLst/>
          </a:prstGeom>
          <a:solidFill>
            <a:srgbClr val="E229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58" name="Google Shape;158;p36"/>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6"/>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60" name="Google Shape;160;p36"/>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36"/>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63" name="Google Shape;163;p36"/>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64" name="Google Shape;164;p36"/>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65" name="Google Shape;165;p36"/>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Grey Bg)">
  <p:cSld name="Title and 2 x Content (Grey Bg)">
    <p:spTree>
      <p:nvGrpSpPr>
        <p:cNvPr id="166" name="Shape 166"/>
        <p:cNvGrpSpPr/>
        <p:nvPr/>
      </p:nvGrpSpPr>
      <p:grpSpPr>
        <a:xfrm>
          <a:off x="0" y="0"/>
          <a:ext cx="0" cy="0"/>
          <a:chOff x="0" y="0"/>
          <a:chExt cx="0" cy="0"/>
        </a:xfrm>
      </p:grpSpPr>
      <p:sp>
        <p:nvSpPr>
          <p:cNvPr id="167" name="Google Shape;167;p37"/>
          <p:cNvSpPr/>
          <p:nvPr/>
        </p:nvSpPr>
        <p:spPr>
          <a:xfrm>
            <a:off x="4952999" y="0"/>
            <a:ext cx="4953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68" name="Google Shape;168;p37"/>
          <p:cNvSpPr txBox="1"/>
          <p:nvPr>
            <p:ph type="title"/>
          </p:nvPr>
        </p:nvSpPr>
        <p:spPr>
          <a:xfrm>
            <a:off x="271464" y="324000"/>
            <a:ext cx="9225915" cy="42763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37"/>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0" name="Google Shape;170;p37"/>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7"/>
          <p:cNvSpPr txBox="1"/>
          <p:nvPr>
            <p:ph idx="2" type="body"/>
          </p:nvPr>
        </p:nvSpPr>
        <p:spPr>
          <a:xfrm>
            <a:off x="271464" y="760238"/>
            <a:ext cx="9225915" cy="31539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3" name="Google Shape;173;p37"/>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1"/>
              </a:buClr>
              <a:buSzPts val="1200"/>
              <a:buChar char="•"/>
              <a:defRPr sz="1200">
                <a:solidFill>
                  <a:schemeClr val="dk1"/>
                </a:solidFill>
              </a:defRPr>
            </a:lvl2pPr>
            <a:lvl3pPr indent="-304800" lvl="2" marL="1371600" algn="l">
              <a:lnSpc>
                <a:spcPct val="100000"/>
              </a:lnSpc>
              <a:spcBef>
                <a:spcPts val="450"/>
              </a:spcBef>
              <a:spcAft>
                <a:spcPts val="0"/>
              </a:spcAft>
              <a:buClr>
                <a:schemeClr val="dk1"/>
              </a:buClr>
              <a:buSzPts val="1200"/>
              <a:buChar char="•"/>
              <a:defRPr sz="1200">
                <a:solidFill>
                  <a:schemeClr val="dk1"/>
                </a:solidFill>
              </a:defRPr>
            </a:lvl3pPr>
            <a:lvl4pPr indent="-304800" lvl="3" marL="1828800" algn="l">
              <a:lnSpc>
                <a:spcPct val="100000"/>
              </a:lnSpc>
              <a:spcBef>
                <a:spcPts val="450"/>
              </a:spcBef>
              <a:spcAft>
                <a:spcPts val="0"/>
              </a:spcAft>
              <a:buClr>
                <a:schemeClr val="dk1"/>
              </a:buClr>
              <a:buSzPts val="1200"/>
              <a:buChar char="•"/>
              <a:defRPr sz="1200">
                <a:solidFill>
                  <a:schemeClr val="dk1"/>
                </a:solidFill>
              </a:defRPr>
            </a:lvl4pPr>
            <a:lvl5pPr indent="-304800" lvl="4" marL="2286000" algn="l">
              <a:lnSpc>
                <a:spcPct val="100000"/>
              </a:lnSpc>
              <a:spcBef>
                <a:spcPts val="450"/>
              </a:spcBef>
              <a:spcAft>
                <a:spcPts val="0"/>
              </a:spcAft>
              <a:buClr>
                <a:schemeClr val="dk1"/>
              </a:buClr>
              <a:buSzPts val="1200"/>
              <a:buChar char="•"/>
              <a:defRPr sz="1200">
                <a:solidFill>
                  <a:schemeClr val="dk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4C_Black_Final.png" id="174" name="Google Shape;174;p37"/>
          <p:cNvPicPr preferRelativeResize="0"/>
          <p:nvPr/>
        </p:nvPicPr>
        <p:blipFill rotWithShape="1">
          <a:blip r:embed="rId2">
            <a:alphaModFix/>
          </a:blip>
          <a:srcRect b="0" l="0" r="0" t="0"/>
          <a:stretch/>
        </p:blipFill>
        <p:spPr>
          <a:xfrm>
            <a:off x="8550994" y="5941396"/>
            <a:ext cx="1180213" cy="872456"/>
          </a:xfrm>
          <a:prstGeom prst="rect">
            <a:avLst/>
          </a:prstGeom>
          <a:noFill/>
          <a:ln>
            <a:noFill/>
          </a:ln>
        </p:spPr>
      </p:pic>
      <p:sp>
        <p:nvSpPr>
          <p:cNvPr id="175" name="Google Shape;175;p37"/>
          <p:cNvSpPr txBox="1"/>
          <p:nvPr>
            <p:ph idx="4"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20"/>
          <p:cNvSpPr txBox="1"/>
          <p:nvPr>
            <p:ph type="title"/>
          </p:nvPr>
        </p:nvSpPr>
        <p:spPr>
          <a:xfrm>
            <a:off x="271463" y="323217"/>
            <a:ext cx="9324973" cy="329926"/>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body"/>
          </p:nvPr>
        </p:nvSpPr>
        <p:spPr>
          <a:xfrm>
            <a:off x="271463" y="1368775"/>
            <a:ext cx="9324974" cy="467347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 name="Google Shape;25;p20"/>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20"/>
          <p:cNvSpPr txBox="1"/>
          <p:nvPr>
            <p:ph idx="2" type="body"/>
          </p:nvPr>
        </p:nvSpPr>
        <p:spPr>
          <a:xfrm>
            <a:off x="271463" y="759455"/>
            <a:ext cx="9324973"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8" name="Google Shape;28;p20"/>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x Chart">
  <p:cSld name="1 x Chart">
    <p:spTree>
      <p:nvGrpSpPr>
        <p:cNvPr id="176" name="Shape 176"/>
        <p:cNvGrpSpPr/>
        <p:nvPr/>
      </p:nvGrpSpPr>
      <p:grpSpPr>
        <a:xfrm>
          <a:off x="0" y="0"/>
          <a:ext cx="0" cy="0"/>
          <a:chOff x="0" y="0"/>
          <a:chExt cx="0" cy="0"/>
        </a:xfrm>
      </p:grpSpPr>
      <p:sp>
        <p:nvSpPr>
          <p:cNvPr id="177" name="Google Shape;177;p38"/>
          <p:cNvSpPr txBox="1"/>
          <p:nvPr>
            <p:ph type="title"/>
          </p:nvPr>
        </p:nvSpPr>
        <p:spPr>
          <a:xfrm>
            <a:off x="271463" y="323217"/>
            <a:ext cx="9361513"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8"/>
          <p:cNvSpPr txBox="1"/>
          <p:nvPr>
            <p:ph idx="1" type="body"/>
          </p:nvPr>
        </p:nvSpPr>
        <p:spPr>
          <a:xfrm>
            <a:off x="5116286" y="1577539"/>
            <a:ext cx="451666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9" name="Google Shape;179;p3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1" name="Google Shape;181;p38"/>
          <p:cNvSpPr txBox="1"/>
          <p:nvPr>
            <p:ph idx="2" type="body"/>
          </p:nvPr>
        </p:nvSpPr>
        <p:spPr>
          <a:xfrm>
            <a:off x="271463" y="1577539"/>
            <a:ext cx="4595811"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2" name="Google Shape;182;p38"/>
          <p:cNvSpPr/>
          <p:nvPr>
            <p:ph idx="3" type="chart"/>
          </p:nvPr>
        </p:nvSpPr>
        <p:spPr>
          <a:xfrm>
            <a:off x="271463" y="1906757"/>
            <a:ext cx="4595811"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183" name="Google Shape;183;p38"/>
          <p:cNvSpPr txBox="1"/>
          <p:nvPr>
            <p:ph idx="4" type="body"/>
          </p:nvPr>
        </p:nvSpPr>
        <p:spPr>
          <a:xfrm>
            <a:off x="271434" y="760238"/>
            <a:ext cx="9361513"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4" name="Google Shape;184;p38"/>
          <p:cNvSpPr txBox="1"/>
          <p:nvPr>
            <p:ph idx="5"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graphies">
  <p:cSld name="Biographies">
    <p:spTree>
      <p:nvGrpSpPr>
        <p:cNvPr id="185" name="Shape 185"/>
        <p:cNvGrpSpPr/>
        <p:nvPr/>
      </p:nvGrpSpPr>
      <p:grpSpPr>
        <a:xfrm>
          <a:off x="0" y="0"/>
          <a:ext cx="0" cy="0"/>
          <a:chOff x="0" y="0"/>
          <a:chExt cx="0" cy="0"/>
        </a:xfrm>
      </p:grpSpPr>
      <p:sp>
        <p:nvSpPr>
          <p:cNvPr id="186" name="Google Shape;186;p39"/>
          <p:cNvSpPr txBox="1"/>
          <p:nvPr>
            <p:ph type="title"/>
          </p:nvPr>
        </p:nvSpPr>
        <p:spPr>
          <a:xfrm>
            <a:off x="271463" y="324002"/>
            <a:ext cx="9361485" cy="415773"/>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39"/>
          <p:cNvSpPr txBox="1"/>
          <p:nvPr>
            <p:ph idx="1" type="body"/>
          </p:nvPr>
        </p:nvSpPr>
        <p:spPr>
          <a:xfrm>
            <a:off x="312977"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8" name="Google Shape;188;p39"/>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9"/>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39"/>
          <p:cNvSpPr txBox="1"/>
          <p:nvPr>
            <p:ph idx="2" type="body"/>
          </p:nvPr>
        </p:nvSpPr>
        <p:spPr>
          <a:xfrm>
            <a:off x="271463" y="760239"/>
            <a:ext cx="9361485"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1" name="Google Shape;191;p39"/>
          <p:cNvSpPr/>
          <p:nvPr>
            <p:ph idx="3" type="pic"/>
          </p:nvPr>
        </p:nvSpPr>
        <p:spPr>
          <a:xfrm>
            <a:off x="312975" y="1488040"/>
            <a:ext cx="1190191" cy="1476196"/>
          </a:xfrm>
          <a:prstGeom prst="rect">
            <a:avLst/>
          </a:prstGeom>
          <a:solidFill>
            <a:srgbClr val="F2F2F2"/>
          </a:solidFill>
          <a:ln>
            <a:noFill/>
          </a:ln>
        </p:spPr>
      </p:sp>
      <p:sp>
        <p:nvSpPr>
          <p:cNvPr id="192" name="Google Shape;192;p39"/>
          <p:cNvSpPr txBox="1"/>
          <p:nvPr>
            <p:ph idx="4" type="body"/>
          </p:nvPr>
        </p:nvSpPr>
        <p:spPr>
          <a:xfrm>
            <a:off x="2854562"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3" name="Google Shape;193;p39"/>
          <p:cNvSpPr/>
          <p:nvPr>
            <p:ph idx="5" type="pic"/>
          </p:nvPr>
        </p:nvSpPr>
        <p:spPr>
          <a:xfrm>
            <a:off x="2854561" y="1488040"/>
            <a:ext cx="1190191" cy="1476196"/>
          </a:xfrm>
          <a:prstGeom prst="rect">
            <a:avLst/>
          </a:prstGeom>
          <a:solidFill>
            <a:srgbClr val="F2F2F2"/>
          </a:solidFill>
          <a:ln>
            <a:noFill/>
          </a:ln>
        </p:spPr>
      </p:sp>
      <p:sp>
        <p:nvSpPr>
          <p:cNvPr id="194" name="Google Shape;194;p39"/>
          <p:cNvSpPr txBox="1"/>
          <p:nvPr>
            <p:ph idx="6" type="body"/>
          </p:nvPr>
        </p:nvSpPr>
        <p:spPr>
          <a:xfrm>
            <a:off x="5396147"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5" name="Google Shape;195;p39"/>
          <p:cNvSpPr/>
          <p:nvPr>
            <p:ph idx="7" type="pic"/>
          </p:nvPr>
        </p:nvSpPr>
        <p:spPr>
          <a:xfrm>
            <a:off x="5396147" y="1488040"/>
            <a:ext cx="1190191" cy="1476196"/>
          </a:xfrm>
          <a:prstGeom prst="rect">
            <a:avLst/>
          </a:prstGeom>
          <a:solidFill>
            <a:srgbClr val="F2F2F2"/>
          </a:solidFill>
          <a:ln>
            <a:noFill/>
          </a:ln>
        </p:spPr>
      </p:sp>
      <p:sp>
        <p:nvSpPr>
          <p:cNvPr id="196" name="Google Shape;196;p39"/>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7" name="Google Shape;197;p39"/>
          <p:cNvSpPr/>
          <p:nvPr>
            <p:ph idx="9" type="pic"/>
          </p:nvPr>
        </p:nvSpPr>
        <p:spPr>
          <a:xfrm>
            <a:off x="7937733" y="1488040"/>
            <a:ext cx="1190191" cy="1476196"/>
          </a:xfrm>
          <a:prstGeom prst="rect">
            <a:avLst/>
          </a:prstGeom>
          <a:solidFill>
            <a:srgbClr val="F2F2F2"/>
          </a:solidFill>
          <a:ln>
            <a:noFill/>
          </a:ln>
        </p:spPr>
      </p:sp>
      <p:sp>
        <p:nvSpPr>
          <p:cNvPr id="198" name="Google Shape;198;p39"/>
          <p:cNvSpPr txBox="1"/>
          <p:nvPr>
            <p:ph idx="13" type="body"/>
          </p:nvPr>
        </p:nvSpPr>
        <p:spPr>
          <a:xfrm>
            <a:off x="7927099"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Boxes">
  <p:cSld name="4 x Boxes">
    <p:spTree>
      <p:nvGrpSpPr>
        <p:cNvPr id="199" name="Shape 199"/>
        <p:cNvGrpSpPr/>
        <p:nvPr/>
      </p:nvGrpSpPr>
      <p:grpSpPr>
        <a:xfrm>
          <a:off x="0" y="0"/>
          <a:ext cx="0" cy="0"/>
          <a:chOff x="0" y="0"/>
          <a:chExt cx="0" cy="0"/>
        </a:xfrm>
      </p:grpSpPr>
      <p:sp>
        <p:nvSpPr>
          <p:cNvPr id="200" name="Google Shape;200;p40"/>
          <p:cNvSpPr txBox="1"/>
          <p:nvPr>
            <p:ph type="title"/>
          </p:nvPr>
        </p:nvSpPr>
        <p:spPr>
          <a:xfrm>
            <a:off x="271463" y="324002"/>
            <a:ext cx="9295072" cy="40534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0"/>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4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3" name="Google Shape;203;p40"/>
          <p:cNvSpPr txBox="1"/>
          <p:nvPr>
            <p:ph idx="1" type="body"/>
          </p:nvPr>
        </p:nvSpPr>
        <p:spPr>
          <a:xfrm>
            <a:off x="271463" y="760239"/>
            <a:ext cx="9295072"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4" name="Google Shape;204;p40"/>
          <p:cNvSpPr txBox="1"/>
          <p:nvPr>
            <p:ph idx="2" type="body"/>
          </p:nvPr>
        </p:nvSpPr>
        <p:spPr>
          <a:xfrm>
            <a:off x="4963839" y="1484722"/>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200"/>
              <a:buNone/>
              <a:defRPr b="1" sz="120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5" name="Google Shape;205;p40"/>
          <p:cNvSpPr txBox="1"/>
          <p:nvPr>
            <p:ph idx="3" type="body"/>
          </p:nvPr>
        </p:nvSpPr>
        <p:spPr>
          <a:xfrm>
            <a:off x="4963839" y="3723034"/>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050"/>
              <a:buNone/>
              <a:defRPr b="1" sz="105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6" name="Google Shape;206;p40"/>
          <p:cNvSpPr txBox="1"/>
          <p:nvPr>
            <p:ph idx="4" type="body"/>
          </p:nvPr>
        </p:nvSpPr>
        <p:spPr>
          <a:xfrm>
            <a:off x="271463" y="1484722"/>
            <a:ext cx="4602696" cy="2147888"/>
          </a:xfrm>
          <a:prstGeom prst="rect">
            <a:avLst/>
          </a:prstGeom>
          <a:solidFill>
            <a:schemeClr val="accent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lt1"/>
              </a:buClr>
              <a:buSzPts val="2250"/>
              <a:buNone/>
              <a:defRPr b="1" sz="2250">
                <a:solidFill>
                  <a:schemeClr val="lt1"/>
                </a:solidFill>
              </a:defRPr>
            </a:lvl1pPr>
            <a:lvl2pPr indent="-228600" lvl="1" marL="914400" algn="l">
              <a:lnSpc>
                <a:spcPct val="100000"/>
              </a:lnSpc>
              <a:spcBef>
                <a:spcPts val="450"/>
              </a:spcBef>
              <a:spcAft>
                <a:spcPts val="0"/>
              </a:spcAft>
              <a:buClr>
                <a:schemeClr val="lt1"/>
              </a:buClr>
              <a:buSzPts val="1400"/>
              <a:buNone/>
              <a:defRPr b="1" sz="1400">
                <a:solidFill>
                  <a:schemeClr val="lt1"/>
                </a:solidFill>
              </a:defRPr>
            </a:lvl2pPr>
            <a:lvl3pPr indent="-228600" lvl="2" marL="1371600" algn="l">
              <a:lnSpc>
                <a:spcPct val="100000"/>
              </a:lnSpc>
              <a:spcBef>
                <a:spcPts val="0"/>
              </a:spcBef>
              <a:spcAft>
                <a:spcPts val="0"/>
              </a:spcAft>
              <a:buClr>
                <a:schemeClr val="lt1"/>
              </a:buClr>
              <a:buSzPts val="1000"/>
              <a:buNone/>
              <a:defRPr sz="1000">
                <a:solidFill>
                  <a:schemeClr val="lt1"/>
                </a:solidFill>
              </a:defRPr>
            </a:lvl3pPr>
            <a:lvl4pPr indent="-292100" lvl="3" marL="1828800" algn="l">
              <a:lnSpc>
                <a:spcPct val="100000"/>
              </a:lnSpc>
              <a:spcBef>
                <a:spcPts val="0"/>
              </a:spcBef>
              <a:spcAft>
                <a:spcPts val="0"/>
              </a:spcAft>
              <a:buClr>
                <a:schemeClr val="lt1"/>
              </a:buClr>
              <a:buSzPts val="1000"/>
              <a:buChar char="•"/>
              <a:defRPr sz="1000">
                <a:solidFill>
                  <a:schemeClr val="lt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7" name="Google Shape;207;p40"/>
          <p:cNvSpPr txBox="1"/>
          <p:nvPr>
            <p:ph idx="5" type="body"/>
          </p:nvPr>
        </p:nvSpPr>
        <p:spPr>
          <a:xfrm>
            <a:off x="271463" y="3723034"/>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200"/>
              <a:buNone/>
              <a:defRPr b="1" sz="120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8" name="Google Shape;208;p40"/>
          <p:cNvSpPr txBox="1"/>
          <p:nvPr>
            <p:ph idx="6"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Statistics">
  <p:cSld name="4 x Statistics">
    <p:spTree>
      <p:nvGrpSpPr>
        <p:cNvPr id="209" name="Shape 209"/>
        <p:cNvGrpSpPr/>
        <p:nvPr/>
      </p:nvGrpSpPr>
      <p:grpSpPr>
        <a:xfrm>
          <a:off x="0" y="0"/>
          <a:ext cx="0" cy="0"/>
          <a:chOff x="0" y="0"/>
          <a:chExt cx="0" cy="0"/>
        </a:xfrm>
      </p:grpSpPr>
      <p:sp>
        <p:nvSpPr>
          <p:cNvPr id="210" name="Google Shape;210;p41"/>
          <p:cNvSpPr txBox="1"/>
          <p:nvPr>
            <p:ph type="title"/>
          </p:nvPr>
        </p:nvSpPr>
        <p:spPr>
          <a:xfrm>
            <a:off x="271465" y="324002"/>
            <a:ext cx="9361483" cy="4035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3" name="Google Shape;213;p41"/>
          <p:cNvSpPr txBox="1"/>
          <p:nvPr>
            <p:ph idx="1" type="body"/>
          </p:nvPr>
        </p:nvSpPr>
        <p:spPr>
          <a:xfrm>
            <a:off x="271465" y="760239"/>
            <a:ext cx="9361483"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4" name="Google Shape;214;p41"/>
          <p:cNvSpPr txBox="1"/>
          <p:nvPr>
            <p:ph idx="2" type="body"/>
          </p:nvPr>
        </p:nvSpPr>
        <p:spPr>
          <a:xfrm>
            <a:off x="271463" y="3803703"/>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5" name="Google Shape;215;p41"/>
          <p:cNvSpPr txBox="1"/>
          <p:nvPr>
            <p:ph idx="3" type="body"/>
          </p:nvPr>
        </p:nvSpPr>
        <p:spPr>
          <a:xfrm>
            <a:off x="271463" y="1453636"/>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6" name="Google Shape;216;p41"/>
          <p:cNvSpPr txBox="1"/>
          <p:nvPr>
            <p:ph idx="4" type="body"/>
          </p:nvPr>
        </p:nvSpPr>
        <p:spPr>
          <a:xfrm>
            <a:off x="5038725" y="3803703"/>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7" name="Google Shape;217;p41"/>
          <p:cNvSpPr txBox="1"/>
          <p:nvPr>
            <p:ph idx="5" type="body"/>
          </p:nvPr>
        </p:nvSpPr>
        <p:spPr>
          <a:xfrm>
            <a:off x="5038725" y="1453636"/>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8" name="Google Shape;218;p41"/>
          <p:cNvSpPr txBox="1"/>
          <p:nvPr>
            <p:ph idx="6"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x Statistics">
  <p:cSld name="6 x Statistics">
    <p:spTree>
      <p:nvGrpSpPr>
        <p:cNvPr id="219" name="Shape 219"/>
        <p:cNvGrpSpPr/>
        <p:nvPr/>
      </p:nvGrpSpPr>
      <p:grpSpPr>
        <a:xfrm>
          <a:off x="0" y="0"/>
          <a:ext cx="0" cy="0"/>
          <a:chOff x="0" y="0"/>
          <a:chExt cx="0" cy="0"/>
        </a:xfrm>
      </p:grpSpPr>
      <p:sp>
        <p:nvSpPr>
          <p:cNvPr id="220" name="Google Shape;220;p42"/>
          <p:cNvSpPr txBox="1"/>
          <p:nvPr>
            <p:ph type="title"/>
          </p:nvPr>
        </p:nvSpPr>
        <p:spPr>
          <a:xfrm>
            <a:off x="271464" y="324002"/>
            <a:ext cx="9174696" cy="4362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42"/>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42"/>
          <p:cNvSpPr txBox="1"/>
          <p:nvPr>
            <p:ph idx="1" type="body"/>
          </p:nvPr>
        </p:nvSpPr>
        <p:spPr>
          <a:xfrm>
            <a:off x="271464" y="760239"/>
            <a:ext cx="9174696"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4" name="Google Shape;224;p42"/>
          <p:cNvSpPr txBox="1"/>
          <p:nvPr>
            <p:ph idx="2" type="body"/>
          </p:nvPr>
        </p:nvSpPr>
        <p:spPr>
          <a:xfrm>
            <a:off x="271463"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5" name="Google Shape;225;p42"/>
          <p:cNvSpPr txBox="1"/>
          <p:nvPr>
            <p:ph idx="3" type="body"/>
          </p:nvPr>
        </p:nvSpPr>
        <p:spPr>
          <a:xfrm>
            <a:off x="271463"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6" name="Google Shape;226;p42"/>
          <p:cNvSpPr txBox="1"/>
          <p:nvPr>
            <p:ph idx="4" type="body"/>
          </p:nvPr>
        </p:nvSpPr>
        <p:spPr>
          <a:xfrm>
            <a:off x="3406887"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7" name="Google Shape;227;p42"/>
          <p:cNvSpPr txBox="1"/>
          <p:nvPr>
            <p:ph idx="5" type="body"/>
          </p:nvPr>
        </p:nvSpPr>
        <p:spPr>
          <a:xfrm>
            <a:off x="3406887"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8" name="Google Shape;228;p42"/>
          <p:cNvSpPr txBox="1"/>
          <p:nvPr>
            <p:ph idx="6" type="body"/>
          </p:nvPr>
        </p:nvSpPr>
        <p:spPr>
          <a:xfrm>
            <a:off x="6542309"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9" name="Google Shape;229;p42"/>
          <p:cNvSpPr txBox="1"/>
          <p:nvPr>
            <p:ph idx="7" type="body"/>
          </p:nvPr>
        </p:nvSpPr>
        <p:spPr>
          <a:xfrm>
            <a:off x="6542309"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0" name="Google Shape;230;p42"/>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p:cSld name="Icons">
    <p:spTree>
      <p:nvGrpSpPr>
        <p:cNvPr id="231" name="Shape 231"/>
        <p:cNvGrpSpPr/>
        <p:nvPr/>
      </p:nvGrpSpPr>
      <p:grpSpPr>
        <a:xfrm>
          <a:off x="0" y="0"/>
          <a:ext cx="0" cy="0"/>
          <a:chOff x="0" y="0"/>
          <a:chExt cx="0" cy="0"/>
        </a:xfrm>
      </p:grpSpPr>
      <p:sp>
        <p:nvSpPr>
          <p:cNvPr id="232" name="Google Shape;232;p43"/>
          <p:cNvSpPr txBox="1"/>
          <p:nvPr>
            <p:ph type="title"/>
          </p:nvPr>
        </p:nvSpPr>
        <p:spPr>
          <a:xfrm>
            <a:off x="271463" y="324002"/>
            <a:ext cx="9361485" cy="4362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43"/>
          <p:cNvSpPr txBox="1"/>
          <p:nvPr>
            <p:ph idx="1" type="body"/>
          </p:nvPr>
        </p:nvSpPr>
        <p:spPr>
          <a:xfrm>
            <a:off x="31297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4" name="Google Shape;234;p43"/>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43"/>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43"/>
          <p:cNvSpPr txBox="1"/>
          <p:nvPr>
            <p:ph idx="2" type="body"/>
          </p:nvPr>
        </p:nvSpPr>
        <p:spPr>
          <a:xfrm>
            <a:off x="271463" y="760239"/>
            <a:ext cx="9361485"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7" name="Google Shape;237;p43"/>
          <p:cNvSpPr/>
          <p:nvPr>
            <p:ph idx="3" type="pic"/>
          </p:nvPr>
        </p:nvSpPr>
        <p:spPr>
          <a:xfrm>
            <a:off x="312976" y="1629422"/>
            <a:ext cx="1159125" cy="1116085"/>
          </a:xfrm>
          <a:prstGeom prst="rect">
            <a:avLst/>
          </a:prstGeom>
          <a:noFill/>
          <a:ln>
            <a:noFill/>
          </a:ln>
        </p:spPr>
      </p:sp>
      <p:sp>
        <p:nvSpPr>
          <p:cNvPr id="238" name="Google Shape;238;p43"/>
          <p:cNvSpPr txBox="1"/>
          <p:nvPr>
            <p:ph idx="4" type="body"/>
          </p:nvPr>
        </p:nvSpPr>
        <p:spPr>
          <a:xfrm>
            <a:off x="265797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9" name="Google Shape;239;p43"/>
          <p:cNvSpPr/>
          <p:nvPr>
            <p:ph idx="5" type="pic"/>
          </p:nvPr>
        </p:nvSpPr>
        <p:spPr>
          <a:xfrm>
            <a:off x="2657974" y="1629422"/>
            <a:ext cx="1159125" cy="1116085"/>
          </a:xfrm>
          <a:prstGeom prst="rect">
            <a:avLst/>
          </a:prstGeom>
          <a:noFill/>
          <a:ln>
            <a:noFill/>
          </a:ln>
        </p:spPr>
      </p:sp>
      <p:sp>
        <p:nvSpPr>
          <p:cNvPr id="240" name="Google Shape;240;p43"/>
          <p:cNvSpPr txBox="1"/>
          <p:nvPr>
            <p:ph idx="6" type="body"/>
          </p:nvPr>
        </p:nvSpPr>
        <p:spPr>
          <a:xfrm>
            <a:off x="499712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1" name="Google Shape;241;p43"/>
          <p:cNvSpPr/>
          <p:nvPr>
            <p:ph idx="7" type="pic"/>
          </p:nvPr>
        </p:nvSpPr>
        <p:spPr>
          <a:xfrm>
            <a:off x="4997125" y="1629422"/>
            <a:ext cx="1159125" cy="1116085"/>
          </a:xfrm>
          <a:prstGeom prst="rect">
            <a:avLst/>
          </a:prstGeom>
          <a:noFill/>
          <a:ln>
            <a:noFill/>
          </a:ln>
        </p:spPr>
      </p:sp>
      <p:sp>
        <p:nvSpPr>
          <p:cNvPr id="242" name="Google Shape;242;p43"/>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Colour bg)" showMasterSp="0">
  <p:cSld name="Icons (Colour bg)">
    <p:bg>
      <p:bgPr>
        <a:solidFill>
          <a:schemeClr val="accent2"/>
        </a:solidFill>
      </p:bgPr>
    </p:bg>
    <p:spTree>
      <p:nvGrpSpPr>
        <p:cNvPr id="243" name="Shape 243"/>
        <p:cNvGrpSpPr/>
        <p:nvPr/>
      </p:nvGrpSpPr>
      <p:grpSpPr>
        <a:xfrm>
          <a:off x="0" y="0"/>
          <a:ext cx="0" cy="0"/>
          <a:chOff x="0" y="0"/>
          <a:chExt cx="0" cy="0"/>
        </a:xfrm>
      </p:grpSpPr>
      <p:sp>
        <p:nvSpPr>
          <p:cNvPr id="244" name="Google Shape;244;p44"/>
          <p:cNvSpPr txBox="1"/>
          <p:nvPr>
            <p:ph type="title"/>
          </p:nvPr>
        </p:nvSpPr>
        <p:spPr>
          <a:xfrm>
            <a:off x="271463" y="324003"/>
            <a:ext cx="8024787" cy="43091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250"/>
              <a:buFont typeface="Arial"/>
              <a:buNone/>
              <a:defRPr sz="225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44"/>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7" name="Google Shape;247;p44"/>
          <p:cNvSpPr txBox="1"/>
          <p:nvPr>
            <p:ph idx="1" type="body"/>
          </p:nvPr>
        </p:nvSpPr>
        <p:spPr>
          <a:xfrm>
            <a:off x="271463" y="760239"/>
            <a:ext cx="8024787" cy="51605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8" name="Google Shape;248;p44"/>
          <p:cNvSpPr txBox="1"/>
          <p:nvPr>
            <p:ph idx="2" type="body"/>
          </p:nvPr>
        </p:nvSpPr>
        <p:spPr>
          <a:xfrm>
            <a:off x="312976"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9" name="Google Shape;249;p44"/>
          <p:cNvSpPr/>
          <p:nvPr>
            <p:ph idx="3" type="pic"/>
          </p:nvPr>
        </p:nvSpPr>
        <p:spPr>
          <a:xfrm>
            <a:off x="312976" y="1629422"/>
            <a:ext cx="1159125" cy="1116085"/>
          </a:xfrm>
          <a:prstGeom prst="rect">
            <a:avLst/>
          </a:prstGeom>
          <a:noFill/>
          <a:ln>
            <a:noFill/>
          </a:ln>
        </p:spPr>
      </p:sp>
      <p:sp>
        <p:nvSpPr>
          <p:cNvPr id="250" name="Google Shape;250;p44"/>
          <p:cNvSpPr txBox="1"/>
          <p:nvPr>
            <p:ph idx="4" type="body"/>
          </p:nvPr>
        </p:nvSpPr>
        <p:spPr>
          <a:xfrm>
            <a:off x="2657975"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1" name="Google Shape;251;p44"/>
          <p:cNvSpPr/>
          <p:nvPr>
            <p:ph idx="5" type="pic"/>
          </p:nvPr>
        </p:nvSpPr>
        <p:spPr>
          <a:xfrm>
            <a:off x="2657975" y="1629422"/>
            <a:ext cx="1159125" cy="1116085"/>
          </a:xfrm>
          <a:prstGeom prst="rect">
            <a:avLst/>
          </a:prstGeom>
          <a:noFill/>
          <a:ln>
            <a:noFill/>
          </a:ln>
        </p:spPr>
      </p:sp>
      <p:sp>
        <p:nvSpPr>
          <p:cNvPr id="252" name="Google Shape;252;p44"/>
          <p:cNvSpPr txBox="1"/>
          <p:nvPr>
            <p:ph idx="6" type="body"/>
          </p:nvPr>
        </p:nvSpPr>
        <p:spPr>
          <a:xfrm>
            <a:off x="5034551"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3" name="Google Shape;253;p44"/>
          <p:cNvSpPr/>
          <p:nvPr>
            <p:ph idx="7" type="pic"/>
          </p:nvPr>
        </p:nvSpPr>
        <p:spPr>
          <a:xfrm>
            <a:off x="5034549" y="1629422"/>
            <a:ext cx="1159125" cy="1116085"/>
          </a:xfrm>
          <a:prstGeom prst="rect">
            <a:avLst/>
          </a:prstGeom>
          <a:noFill/>
          <a:ln>
            <a:noFill/>
          </a:ln>
        </p:spPr>
      </p:sp>
      <p:cxnSp>
        <p:nvCxnSpPr>
          <p:cNvPr id="254" name="Google Shape;254;p44"/>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55" name="Google Shape;255;p44"/>
          <p:cNvPicPr preferRelativeResize="0"/>
          <p:nvPr/>
        </p:nvPicPr>
        <p:blipFill rotWithShape="1">
          <a:blip r:embed="rId2">
            <a:alphaModFix/>
          </a:blip>
          <a:srcRect b="0" l="0" r="0" t="0"/>
          <a:stretch/>
        </p:blipFill>
        <p:spPr>
          <a:xfrm>
            <a:off x="8559327" y="5940698"/>
            <a:ext cx="1168201" cy="863577"/>
          </a:xfrm>
          <a:prstGeom prst="rect">
            <a:avLst/>
          </a:prstGeom>
          <a:noFill/>
          <a:ln>
            <a:noFill/>
          </a:ln>
        </p:spPr>
      </p:pic>
      <p:sp>
        <p:nvSpPr>
          <p:cNvPr id="256" name="Google Shape;256;p44"/>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Message" showMasterSp="0">
  <p:cSld name="Big Message">
    <p:bg>
      <p:bgPr>
        <a:solidFill>
          <a:schemeClr val="accent2"/>
        </a:solidFill>
      </p:bgPr>
    </p:bg>
    <p:spTree>
      <p:nvGrpSpPr>
        <p:cNvPr id="257" name="Shape 257"/>
        <p:cNvGrpSpPr/>
        <p:nvPr/>
      </p:nvGrpSpPr>
      <p:grpSpPr>
        <a:xfrm>
          <a:off x="0" y="0"/>
          <a:ext cx="0" cy="0"/>
          <a:chOff x="0" y="0"/>
          <a:chExt cx="0" cy="0"/>
        </a:xfrm>
      </p:grpSpPr>
      <p:sp>
        <p:nvSpPr>
          <p:cNvPr id="258" name="Google Shape;258;p45"/>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9" name="Google Shape;259;p45"/>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4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1" name="Google Shape;261;p45"/>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62" name="Google Shape;262;p45"/>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63" name="Google Shape;263;p45"/>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ig Message" showMasterSp="0">
  <p:cSld name="1_Big Message">
    <p:bg>
      <p:bgPr>
        <a:solidFill>
          <a:schemeClr val="accent4"/>
        </a:solidFill>
      </p:bgPr>
    </p:bg>
    <p:spTree>
      <p:nvGrpSpPr>
        <p:cNvPr id="264" name="Shape 264"/>
        <p:cNvGrpSpPr/>
        <p:nvPr/>
      </p:nvGrpSpPr>
      <p:grpSpPr>
        <a:xfrm>
          <a:off x="0" y="0"/>
          <a:ext cx="0" cy="0"/>
          <a:chOff x="0" y="0"/>
          <a:chExt cx="0" cy="0"/>
        </a:xfrm>
      </p:grpSpPr>
      <p:sp>
        <p:nvSpPr>
          <p:cNvPr id="265" name="Google Shape;265;p46"/>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66" name="Google Shape;266;p46"/>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4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8" name="Google Shape;268;p46"/>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69" name="Google Shape;269;p46"/>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70" name="Google Shape;270;p46"/>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ig Message" showMasterSp="0">
  <p:cSld name="2_Big Message">
    <p:bg>
      <p:bgPr>
        <a:solidFill>
          <a:srgbClr val="FFD500"/>
        </a:solidFill>
      </p:bgPr>
    </p:bg>
    <p:spTree>
      <p:nvGrpSpPr>
        <p:cNvPr id="271" name="Shape 271"/>
        <p:cNvGrpSpPr/>
        <p:nvPr/>
      </p:nvGrpSpPr>
      <p:grpSpPr>
        <a:xfrm>
          <a:off x="0" y="0"/>
          <a:ext cx="0" cy="0"/>
          <a:chOff x="0" y="0"/>
          <a:chExt cx="0" cy="0"/>
        </a:xfrm>
      </p:grpSpPr>
      <p:sp>
        <p:nvSpPr>
          <p:cNvPr id="272" name="Google Shape;272;p47"/>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dk1"/>
              </a:buClr>
              <a:buSzPts val="3000"/>
              <a:buFont typeface="Arial"/>
              <a:buNone/>
              <a:defRPr b="1" sz="3000">
                <a:solidFill>
                  <a:schemeClr val="dk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73" name="Google Shape;273;p47"/>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4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dk1"/>
                </a:solidFill>
                <a:latin typeface="Arial"/>
                <a:ea typeface="Arial"/>
                <a:cs typeface="Arial"/>
                <a:sym typeface="Arial"/>
              </a:defRPr>
            </a:lvl1pPr>
            <a:lvl2pPr indent="0" lvl="1" marL="0" algn="r">
              <a:lnSpc>
                <a:spcPct val="100000"/>
              </a:lnSpc>
              <a:spcBef>
                <a:spcPts val="0"/>
              </a:spcBef>
              <a:buNone/>
              <a:defRPr b="1" sz="800">
                <a:solidFill>
                  <a:schemeClr val="dk1"/>
                </a:solidFill>
                <a:latin typeface="Arial"/>
                <a:ea typeface="Arial"/>
                <a:cs typeface="Arial"/>
                <a:sym typeface="Arial"/>
              </a:defRPr>
            </a:lvl2pPr>
            <a:lvl3pPr indent="0" lvl="2" marL="0" algn="r">
              <a:lnSpc>
                <a:spcPct val="100000"/>
              </a:lnSpc>
              <a:spcBef>
                <a:spcPts val="0"/>
              </a:spcBef>
              <a:buNone/>
              <a:defRPr b="1" sz="800">
                <a:solidFill>
                  <a:schemeClr val="dk1"/>
                </a:solidFill>
                <a:latin typeface="Arial"/>
                <a:ea typeface="Arial"/>
                <a:cs typeface="Arial"/>
                <a:sym typeface="Arial"/>
              </a:defRPr>
            </a:lvl3pPr>
            <a:lvl4pPr indent="0" lvl="3" marL="0" algn="r">
              <a:lnSpc>
                <a:spcPct val="100000"/>
              </a:lnSpc>
              <a:spcBef>
                <a:spcPts val="0"/>
              </a:spcBef>
              <a:buNone/>
              <a:defRPr b="1" sz="800">
                <a:solidFill>
                  <a:schemeClr val="dk1"/>
                </a:solidFill>
                <a:latin typeface="Arial"/>
                <a:ea typeface="Arial"/>
                <a:cs typeface="Arial"/>
                <a:sym typeface="Arial"/>
              </a:defRPr>
            </a:lvl4pPr>
            <a:lvl5pPr indent="0" lvl="4" marL="0" algn="r">
              <a:lnSpc>
                <a:spcPct val="100000"/>
              </a:lnSpc>
              <a:spcBef>
                <a:spcPts val="0"/>
              </a:spcBef>
              <a:buNone/>
              <a:defRPr b="1" sz="800">
                <a:solidFill>
                  <a:schemeClr val="dk1"/>
                </a:solidFill>
                <a:latin typeface="Arial"/>
                <a:ea typeface="Arial"/>
                <a:cs typeface="Arial"/>
                <a:sym typeface="Arial"/>
              </a:defRPr>
            </a:lvl5pPr>
            <a:lvl6pPr indent="0" lvl="5" marL="0" algn="r">
              <a:lnSpc>
                <a:spcPct val="100000"/>
              </a:lnSpc>
              <a:spcBef>
                <a:spcPts val="0"/>
              </a:spcBef>
              <a:buNone/>
              <a:defRPr b="1" sz="800">
                <a:solidFill>
                  <a:schemeClr val="dk1"/>
                </a:solidFill>
                <a:latin typeface="Arial"/>
                <a:ea typeface="Arial"/>
                <a:cs typeface="Arial"/>
                <a:sym typeface="Arial"/>
              </a:defRPr>
            </a:lvl6pPr>
            <a:lvl7pPr indent="0" lvl="6" marL="0" algn="r">
              <a:lnSpc>
                <a:spcPct val="100000"/>
              </a:lnSpc>
              <a:spcBef>
                <a:spcPts val="0"/>
              </a:spcBef>
              <a:buNone/>
              <a:defRPr b="1" sz="800">
                <a:solidFill>
                  <a:schemeClr val="dk1"/>
                </a:solidFill>
                <a:latin typeface="Arial"/>
                <a:ea typeface="Arial"/>
                <a:cs typeface="Arial"/>
                <a:sym typeface="Arial"/>
              </a:defRPr>
            </a:lvl7pPr>
            <a:lvl8pPr indent="0" lvl="7" marL="0" algn="r">
              <a:lnSpc>
                <a:spcPct val="100000"/>
              </a:lnSpc>
              <a:spcBef>
                <a:spcPts val="0"/>
              </a:spcBef>
              <a:buNone/>
              <a:defRPr b="1" sz="800">
                <a:solidFill>
                  <a:schemeClr val="dk1"/>
                </a:solidFill>
                <a:latin typeface="Arial"/>
                <a:ea typeface="Arial"/>
                <a:cs typeface="Arial"/>
                <a:sym typeface="Arial"/>
              </a:defRPr>
            </a:lvl8pPr>
            <a:lvl9pPr indent="0" lvl="8" marL="0" algn="r">
              <a:lnSpc>
                <a:spcPct val="100000"/>
              </a:lnSpc>
              <a:spcBef>
                <a:spcPts val="0"/>
              </a:spcBef>
              <a:buNone/>
              <a:defRPr b="1"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75" name="Google Shape;275;p47"/>
          <p:cNvCxnSpPr/>
          <p:nvPr/>
        </p:nvCxnSpPr>
        <p:spPr>
          <a:xfrm>
            <a:off x="456606" y="6377624"/>
            <a:ext cx="0" cy="108000"/>
          </a:xfrm>
          <a:prstGeom prst="straightConnector1">
            <a:avLst/>
          </a:prstGeom>
          <a:noFill/>
          <a:ln cap="flat" cmpd="sng" w="9525">
            <a:solidFill>
              <a:schemeClr val="dk1"/>
            </a:solidFill>
            <a:prstDash val="solid"/>
            <a:miter lim="800000"/>
            <a:headEnd len="sm" w="sm" type="none"/>
            <a:tailEnd len="sm" w="sm" type="none"/>
          </a:ln>
        </p:spPr>
      </p:cxnSp>
      <p:sp>
        <p:nvSpPr>
          <p:cNvPr id="276" name="Google Shape;276;p47"/>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id="277" name="Google Shape;277;p47"/>
          <p:cNvPicPr preferRelativeResize="0"/>
          <p:nvPr/>
        </p:nvPicPr>
        <p:blipFill rotWithShape="1">
          <a:blip r:embed="rId2">
            <a:alphaModFix/>
          </a:blip>
          <a:srcRect b="0" l="0" r="0" t="0"/>
          <a:stretch/>
        </p:blipFill>
        <p:spPr>
          <a:xfrm>
            <a:off x="8557263" y="5945835"/>
            <a:ext cx="1168201" cy="8635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Charts">
  <p:cSld name="4 x Charts">
    <p:spTree>
      <p:nvGrpSpPr>
        <p:cNvPr id="29" name="Shape 29"/>
        <p:cNvGrpSpPr/>
        <p:nvPr/>
      </p:nvGrpSpPr>
      <p:grpSpPr>
        <a:xfrm>
          <a:off x="0" y="0"/>
          <a:ext cx="0" cy="0"/>
          <a:chOff x="0" y="0"/>
          <a:chExt cx="0" cy="0"/>
        </a:xfrm>
      </p:grpSpPr>
      <p:sp>
        <p:nvSpPr>
          <p:cNvPr id="30" name="Google Shape;30;p21"/>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21"/>
          <p:cNvSpPr txBox="1"/>
          <p:nvPr>
            <p:ph idx="1" type="body"/>
          </p:nvPr>
        </p:nvSpPr>
        <p:spPr>
          <a:xfrm>
            <a:off x="271464" y="759455"/>
            <a:ext cx="9361484"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4" name="Google Shape;34;p21"/>
          <p:cNvSpPr txBox="1"/>
          <p:nvPr>
            <p:ph idx="2" type="body"/>
          </p:nvPr>
        </p:nvSpPr>
        <p:spPr>
          <a:xfrm>
            <a:off x="271463" y="1580526"/>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5" name="Google Shape;35;p21"/>
          <p:cNvSpPr/>
          <p:nvPr>
            <p:ph idx="3" type="chart"/>
          </p:nvPr>
        </p:nvSpPr>
        <p:spPr>
          <a:xfrm>
            <a:off x="271463" y="1909745"/>
            <a:ext cx="4595812"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36" name="Google Shape;36;p21"/>
          <p:cNvSpPr txBox="1"/>
          <p:nvPr>
            <p:ph idx="4" type="body"/>
          </p:nvPr>
        </p:nvSpPr>
        <p:spPr>
          <a:xfrm>
            <a:off x="5038724" y="1580526"/>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7" name="Google Shape;37;p21"/>
          <p:cNvSpPr/>
          <p:nvPr>
            <p:ph idx="5" type="chart"/>
          </p:nvPr>
        </p:nvSpPr>
        <p:spPr>
          <a:xfrm>
            <a:off x="5038724" y="1909745"/>
            <a:ext cx="4594225"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38" name="Google Shape;38;p21"/>
          <p:cNvSpPr txBox="1"/>
          <p:nvPr>
            <p:ph idx="6" type="body"/>
          </p:nvPr>
        </p:nvSpPr>
        <p:spPr>
          <a:xfrm>
            <a:off x="271463" y="3889429"/>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9" name="Google Shape;39;p21"/>
          <p:cNvSpPr/>
          <p:nvPr>
            <p:ph idx="7" type="chart"/>
          </p:nvPr>
        </p:nvSpPr>
        <p:spPr>
          <a:xfrm>
            <a:off x="271463" y="4224715"/>
            <a:ext cx="4595812"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40" name="Google Shape;40;p21"/>
          <p:cNvSpPr txBox="1"/>
          <p:nvPr>
            <p:ph idx="8" type="body"/>
          </p:nvPr>
        </p:nvSpPr>
        <p:spPr>
          <a:xfrm>
            <a:off x="5038724" y="3889429"/>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1" name="Google Shape;41;p21"/>
          <p:cNvSpPr/>
          <p:nvPr>
            <p:ph idx="9" type="chart"/>
          </p:nvPr>
        </p:nvSpPr>
        <p:spPr>
          <a:xfrm>
            <a:off x="5038724" y="4224715"/>
            <a:ext cx="4594225"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42" name="Google Shape;42;p21"/>
          <p:cNvSpPr txBox="1"/>
          <p:nvPr>
            <p:ph idx="13" type="body"/>
          </p:nvPr>
        </p:nvSpPr>
        <p:spPr>
          <a:xfrm rot="5400000">
            <a:off x="8953567" y="579250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ig Message" showMasterSp="0">
  <p:cSld name="3_Big Message">
    <p:bg>
      <p:bgPr>
        <a:solidFill>
          <a:srgbClr val="E22922"/>
        </a:solidFill>
      </p:bgPr>
    </p:bg>
    <p:spTree>
      <p:nvGrpSpPr>
        <p:cNvPr id="278" name="Shape 278"/>
        <p:cNvGrpSpPr/>
        <p:nvPr/>
      </p:nvGrpSpPr>
      <p:grpSpPr>
        <a:xfrm>
          <a:off x="0" y="0"/>
          <a:ext cx="0" cy="0"/>
          <a:chOff x="0" y="0"/>
          <a:chExt cx="0" cy="0"/>
        </a:xfrm>
      </p:grpSpPr>
      <p:sp>
        <p:nvSpPr>
          <p:cNvPr id="279" name="Google Shape;279;p48"/>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80" name="Google Shape;280;p4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4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82" name="Google Shape;282;p48"/>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83" name="Google Shape;283;p48"/>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84" name="Google Shape;284;p48"/>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Colour bg)" showMasterSp="0">
  <p:cSld name="Section Header (Colour bg)">
    <p:bg>
      <p:bgPr>
        <a:solidFill>
          <a:schemeClr val="accent2"/>
        </a:solidFill>
      </p:bgPr>
    </p:bg>
    <p:spTree>
      <p:nvGrpSpPr>
        <p:cNvPr id="285" name="Shape 285"/>
        <p:cNvGrpSpPr/>
        <p:nvPr/>
      </p:nvGrpSpPr>
      <p:grpSpPr>
        <a:xfrm>
          <a:off x="0" y="0"/>
          <a:ext cx="0" cy="0"/>
          <a:chOff x="0" y="0"/>
          <a:chExt cx="0" cy="0"/>
        </a:xfrm>
      </p:grpSpPr>
      <p:sp>
        <p:nvSpPr>
          <p:cNvPr id="286" name="Google Shape;286;p49"/>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49"/>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49"/>
          <p:cNvSpPr txBox="1"/>
          <p:nvPr>
            <p:ph idx="12" type="sldNum"/>
          </p:nvPr>
        </p:nvSpPr>
        <p:spPr>
          <a:xfrm>
            <a:off x="43875" y="6314402"/>
            <a:ext cx="351000"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89" name="Google Shape;289;p49"/>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90" name="Google Shape;290;p49"/>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291" name="Google Shape;291;p49"/>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Colour bg)" showMasterSp="0">
  <p:cSld name="2_Section Header (Colour bg)">
    <p:bg>
      <p:bgPr>
        <a:solidFill>
          <a:srgbClr val="028844"/>
        </a:solidFill>
      </p:bgPr>
    </p:bg>
    <p:spTree>
      <p:nvGrpSpPr>
        <p:cNvPr id="292" name="Shape 292"/>
        <p:cNvGrpSpPr/>
        <p:nvPr/>
      </p:nvGrpSpPr>
      <p:grpSpPr>
        <a:xfrm>
          <a:off x="0" y="0"/>
          <a:ext cx="0" cy="0"/>
          <a:chOff x="0" y="0"/>
          <a:chExt cx="0" cy="0"/>
        </a:xfrm>
      </p:grpSpPr>
      <p:sp>
        <p:nvSpPr>
          <p:cNvPr id="293" name="Google Shape;293;p50"/>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fs\lgim\Corporate Pensions\Marketing Info\Brand tools\05. Logos\01. LGIM\Digi\PNG\L&amp;G_InvestmentManagement_Logo_RGB_Mono_White_Final.png" id="294" name="Google Shape;294;p50"/>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295" name="Google Shape;295;p50"/>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Colour bg)" showMasterSp="0">
  <p:cSld name="3_Section Header (Colour bg)">
    <p:bg>
      <p:bgPr>
        <a:solidFill>
          <a:srgbClr val="FFD500"/>
        </a:solidFill>
      </p:bgPr>
    </p:bg>
    <p:spTree>
      <p:nvGrpSpPr>
        <p:cNvPr id="296" name="Shape 296"/>
        <p:cNvGrpSpPr/>
        <p:nvPr/>
      </p:nvGrpSpPr>
      <p:grpSpPr>
        <a:xfrm>
          <a:off x="0" y="0"/>
          <a:ext cx="0" cy="0"/>
          <a:chOff x="0" y="0"/>
          <a:chExt cx="0" cy="0"/>
        </a:xfrm>
      </p:grpSpPr>
      <p:sp>
        <p:nvSpPr>
          <p:cNvPr id="297" name="Google Shape;297;p51"/>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2"/>
              </a:buClr>
              <a:buSzPts val="3000"/>
              <a:buFont typeface="Arial"/>
              <a:buNone/>
              <a:defRPr sz="3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98" name="Google Shape;298;p51"/>
          <p:cNvPicPr preferRelativeResize="0"/>
          <p:nvPr/>
        </p:nvPicPr>
        <p:blipFill rotWithShape="1">
          <a:blip r:embed="rId2">
            <a:alphaModFix/>
          </a:blip>
          <a:srcRect b="0" l="0" r="0" t="0"/>
          <a:stretch/>
        </p:blipFill>
        <p:spPr>
          <a:xfrm>
            <a:off x="8134502" y="177603"/>
            <a:ext cx="1652448" cy="1221550"/>
          </a:xfrm>
          <a:prstGeom prst="rect">
            <a:avLst/>
          </a:prstGeom>
          <a:noFill/>
          <a:ln>
            <a:noFill/>
          </a:ln>
        </p:spPr>
      </p:pic>
      <p:pic>
        <p:nvPicPr>
          <p:cNvPr id="299" name="Google Shape;299;p51"/>
          <p:cNvPicPr preferRelativeResize="0"/>
          <p:nvPr/>
        </p:nvPicPr>
        <p:blipFill rotWithShape="1">
          <a:blip r:embed="rId3">
            <a:alphaModFix/>
          </a:blip>
          <a:srcRect b="49909" l="0" r="44868" t="0"/>
          <a:stretch/>
        </p:blipFill>
        <p:spPr>
          <a:xfrm>
            <a:off x="4183724" y="1753417"/>
            <a:ext cx="5746340"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Colour bg)" showMasterSp="0">
  <p:cSld name="4_Section Header (Colour bg)">
    <p:bg>
      <p:bgPr>
        <a:solidFill>
          <a:srgbClr val="E22922"/>
        </a:solidFill>
      </p:bgPr>
    </p:bg>
    <p:spTree>
      <p:nvGrpSpPr>
        <p:cNvPr id="300" name="Shape 300"/>
        <p:cNvGrpSpPr/>
        <p:nvPr/>
      </p:nvGrpSpPr>
      <p:grpSpPr>
        <a:xfrm>
          <a:off x="0" y="0"/>
          <a:ext cx="0" cy="0"/>
          <a:chOff x="0" y="0"/>
          <a:chExt cx="0" cy="0"/>
        </a:xfrm>
      </p:grpSpPr>
      <p:sp>
        <p:nvSpPr>
          <p:cNvPr id="301" name="Google Shape;301;p52"/>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02" name="Google Shape;302;p52"/>
          <p:cNvPicPr preferRelativeResize="0"/>
          <p:nvPr/>
        </p:nvPicPr>
        <p:blipFill rotWithShape="1">
          <a:blip r:embed="rId2">
            <a:alphaModFix/>
          </a:blip>
          <a:srcRect b="50116" l="0" r="45130" t="0"/>
          <a:stretch/>
        </p:blipFill>
        <p:spPr>
          <a:xfrm>
            <a:off x="4159659" y="1753416"/>
            <a:ext cx="5746341" cy="5104584"/>
          </a:xfrm>
          <a:prstGeom prst="rect">
            <a:avLst/>
          </a:prstGeom>
          <a:noFill/>
          <a:ln>
            <a:noFill/>
          </a:ln>
        </p:spPr>
      </p:pic>
      <p:pic>
        <p:nvPicPr>
          <p:cNvPr descr="\\fs\lgim\Corporate Pensions\Marketing Info\Brand tools\05. Logos\01. LGIM\Digi\PNG\L&amp;G_InvestmentManagement_Logo_RGB_Mono_White_Final.png" id="303" name="Google Shape;303;p52"/>
          <p:cNvPicPr preferRelativeResize="0"/>
          <p:nvPr/>
        </p:nvPicPr>
        <p:blipFill rotWithShape="1">
          <a:blip r:embed="rId3">
            <a:alphaModFix/>
          </a:blip>
          <a:srcRect b="0" l="0" r="0" t="0"/>
          <a:stretch/>
        </p:blipFill>
        <p:spPr>
          <a:xfrm>
            <a:off x="8134502" y="177603"/>
            <a:ext cx="1652448" cy="12215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x Charts">
  <p:cSld name="2 x Charts">
    <p:spTree>
      <p:nvGrpSpPr>
        <p:cNvPr id="43" name="Shape 43"/>
        <p:cNvGrpSpPr/>
        <p:nvPr/>
      </p:nvGrpSpPr>
      <p:grpSpPr>
        <a:xfrm>
          <a:off x="0" y="0"/>
          <a:ext cx="0" cy="0"/>
          <a:chOff x="0" y="0"/>
          <a:chExt cx="0" cy="0"/>
        </a:xfrm>
      </p:grpSpPr>
      <p:sp>
        <p:nvSpPr>
          <p:cNvPr id="44" name="Google Shape;44;p22"/>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22"/>
          <p:cNvSpPr txBox="1"/>
          <p:nvPr>
            <p:ph idx="1" type="body"/>
          </p:nvPr>
        </p:nvSpPr>
        <p:spPr>
          <a:xfrm>
            <a:off x="271464" y="759455"/>
            <a:ext cx="9361484"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8" name="Google Shape;48;p22"/>
          <p:cNvSpPr txBox="1"/>
          <p:nvPr>
            <p:ph idx="2" type="body"/>
          </p:nvPr>
        </p:nvSpPr>
        <p:spPr>
          <a:xfrm>
            <a:off x="271463" y="1578940"/>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9" name="Google Shape;49;p22"/>
          <p:cNvSpPr/>
          <p:nvPr>
            <p:ph idx="3" type="chart"/>
          </p:nvPr>
        </p:nvSpPr>
        <p:spPr>
          <a:xfrm>
            <a:off x="271463" y="1908158"/>
            <a:ext cx="4595812"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50" name="Google Shape;50;p22"/>
          <p:cNvSpPr txBox="1"/>
          <p:nvPr>
            <p:ph idx="4" type="body"/>
          </p:nvPr>
        </p:nvSpPr>
        <p:spPr>
          <a:xfrm>
            <a:off x="5038725" y="1578940"/>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51" name="Google Shape;51;p22"/>
          <p:cNvSpPr/>
          <p:nvPr>
            <p:ph idx="5" type="chart"/>
          </p:nvPr>
        </p:nvSpPr>
        <p:spPr>
          <a:xfrm>
            <a:off x="5038725" y="1908158"/>
            <a:ext cx="4594225"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52" name="Google Shape;52;p22"/>
          <p:cNvSpPr txBox="1"/>
          <p:nvPr>
            <p:ph idx="6"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Colour bg)" showMasterSp="0">
  <p:cSld name="1_Section Header (Colour bg)">
    <p:bg>
      <p:bgPr>
        <a:solidFill>
          <a:schemeClr val="accent2"/>
        </a:solidFill>
      </p:bgPr>
    </p:bg>
    <p:spTree>
      <p:nvGrpSpPr>
        <p:cNvPr id="53" name="Shape 53"/>
        <p:cNvGrpSpPr/>
        <p:nvPr/>
      </p:nvGrpSpPr>
      <p:grpSpPr>
        <a:xfrm>
          <a:off x="0" y="0"/>
          <a:ext cx="0" cy="0"/>
          <a:chOff x="0" y="0"/>
          <a:chExt cx="0" cy="0"/>
        </a:xfrm>
      </p:grpSpPr>
      <p:sp>
        <p:nvSpPr>
          <p:cNvPr id="54" name="Google Shape;54;p23"/>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fs\lgim\Corporate Pensions\Marketing Info\Brand tools\05. Logos\01. LGIM\Digi\PNG\L&amp;G_InvestmentManagement_Logo_RGB_Mono_White_Final.png" id="55" name="Google Shape;55;p23"/>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56" name="Google Shape;56;p23"/>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1" showMasterSp="0">
  <p:cSld name="Title Slide v1">
    <p:spTree>
      <p:nvGrpSpPr>
        <p:cNvPr id="57" name="Shape 57"/>
        <p:cNvGrpSpPr/>
        <p:nvPr/>
      </p:nvGrpSpPr>
      <p:grpSpPr>
        <a:xfrm>
          <a:off x="0" y="0"/>
          <a:ext cx="0" cy="0"/>
          <a:chOff x="0" y="0"/>
          <a:chExt cx="0" cy="0"/>
        </a:xfrm>
      </p:grpSpPr>
      <p:sp>
        <p:nvSpPr>
          <p:cNvPr id="58" name="Google Shape;58;p24"/>
          <p:cNvSpPr/>
          <p:nvPr>
            <p:ph idx="2" type="pic"/>
          </p:nvPr>
        </p:nvSpPr>
        <p:spPr>
          <a:xfrm>
            <a:off x="2696633" y="2007700"/>
            <a:ext cx="5852871" cy="3966383"/>
          </a:xfrm>
          <a:prstGeom prst="rect">
            <a:avLst/>
          </a:prstGeom>
          <a:noFill/>
          <a:ln>
            <a:noFill/>
          </a:ln>
        </p:spPr>
      </p:sp>
      <p:sp>
        <p:nvSpPr>
          <p:cNvPr id="59" name="Google Shape;59;p24"/>
          <p:cNvSpPr txBox="1"/>
          <p:nvPr>
            <p:ph idx="1" type="body"/>
          </p:nvPr>
        </p:nvSpPr>
        <p:spPr>
          <a:xfrm>
            <a:off x="0" y="1032780"/>
            <a:ext cx="4950000" cy="1810800"/>
          </a:xfrm>
          <a:prstGeom prst="rect">
            <a:avLst/>
          </a:prstGeom>
          <a:solidFill>
            <a:schemeClr val="accent2"/>
          </a:solidFill>
          <a:ln>
            <a:noFill/>
          </a:ln>
        </p:spPr>
        <p:txBody>
          <a:bodyPr anchorCtr="0" anchor="t" bIns="288000" lIns="288000" spcFirstLastPara="1" rIns="180000" wrap="square" tIns="216000">
            <a:spAutoFit/>
          </a:bodyPr>
          <a:lstStyle>
            <a:lvl1pPr indent="-228600" lvl="0" marL="457200" algn="l">
              <a:lnSpc>
                <a:spcPct val="100000"/>
              </a:lnSpc>
              <a:spcBef>
                <a:spcPts val="450"/>
              </a:spcBef>
              <a:spcAft>
                <a:spcPts val="0"/>
              </a:spcAft>
              <a:buClr>
                <a:schemeClr val="lt1"/>
              </a:buClr>
              <a:buSzPts val="3000"/>
              <a:buNone/>
              <a:defRPr b="1" sz="3000">
                <a:solidFill>
                  <a:schemeClr val="lt1"/>
                </a:solidFill>
              </a:defRPr>
            </a:lvl1pPr>
            <a:lvl2pPr indent="-228600" lvl="1" marL="914400" algn="l">
              <a:lnSpc>
                <a:spcPct val="100000"/>
              </a:lnSpc>
              <a:spcBef>
                <a:spcPts val="750"/>
              </a:spcBef>
              <a:spcAft>
                <a:spcPts val="0"/>
              </a:spcAft>
              <a:buClr>
                <a:schemeClr val="lt1"/>
              </a:buClr>
              <a:buSzPts val="1800"/>
              <a:buNone/>
              <a:defRPr sz="1800">
                <a:solidFill>
                  <a:schemeClr val="lt1"/>
                </a:solidFill>
              </a:defRPr>
            </a:lvl2pPr>
            <a:lvl3pPr indent="-228600" lvl="2" marL="1371600" algn="l">
              <a:lnSpc>
                <a:spcPct val="100000"/>
              </a:lnSpc>
              <a:spcBef>
                <a:spcPts val="450"/>
              </a:spcBef>
              <a:spcAft>
                <a:spcPts val="0"/>
              </a:spcAft>
              <a:buClr>
                <a:schemeClr val="dk2"/>
              </a:buClr>
              <a:buSzPts val="1350"/>
              <a:buNone/>
              <a:defRPr/>
            </a:lvl3pPr>
            <a:lvl4pPr indent="-228600" lvl="3" marL="1828800" algn="l">
              <a:lnSpc>
                <a:spcPct val="100000"/>
              </a:lnSpc>
              <a:spcBef>
                <a:spcPts val="450"/>
              </a:spcBef>
              <a:spcAft>
                <a:spcPts val="0"/>
              </a:spcAft>
              <a:buClr>
                <a:schemeClr val="dk2"/>
              </a:buClr>
              <a:buSzPts val="1350"/>
              <a:buNone/>
              <a:defRPr/>
            </a:lvl4pPr>
            <a:lvl5pPr indent="-228600" lvl="4" marL="2286000" algn="l">
              <a:lnSpc>
                <a:spcPct val="100000"/>
              </a:lnSpc>
              <a:spcBef>
                <a:spcPts val="450"/>
              </a:spcBef>
              <a:spcAft>
                <a:spcPts val="0"/>
              </a:spcAft>
              <a:buClr>
                <a:schemeClr val="dk2"/>
              </a:buClr>
              <a:buSzPts val="1350"/>
              <a:buNone/>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60" name="Google Shape;60;p24"/>
          <p:cNvSpPr txBox="1"/>
          <p:nvPr>
            <p:ph idx="11" type="ftr"/>
          </p:nvPr>
        </p:nvSpPr>
        <p:spPr>
          <a:xfrm>
            <a:off x="301824" y="6103086"/>
            <a:ext cx="9345243" cy="383557"/>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61" name="Google Shape;61;p24"/>
          <p:cNvPicPr preferRelativeResize="0"/>
          <p:nvPr/>
        </p:nvPicPr>
        <p:blipFill rotWithShape="1">
          <a:blip r:embed="rId2">
            <a:alphaModFix/>
          </a:blip>
          <a:srcRect b="0" l="0" r="0" t="0"/>
          <a:stretch/>
        </p:blipFill>
        <p:spPr>
          <a:xfrm>
            <a:off x="8134502" y="5565007"/>
            <a:ext cx="1647559" cy="1217936"/>
          </a:xfrm>
          <a:prstGeom prst="rect">
            <a:avLst/>
          </a:prstGeom>
          <a:noFill/>
          <a:ln>
            <a:noFill/>
          </a:ln>
        </p:spPr>
      </p:pic>
      <p:sp>
        <p:nvSpPr>
          <p:cNvPr id="62" name="Google Shape;62;p24"/>
          <p:cNvSpPr txBox="1"/>
          <p:nvPr>
            <p:ph idx="3" type="body"/>
          </p:nvPr>
        </p:nvSpPr>
        <p:spPr>
          <a:xfrm rot="5400000">
            <a:off x="8953567" y="57067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2" showMasterSp="0">
  <p:cSld name="Title Slide v2">
    <p:spTree>
      <p:nvGrpSpPr>
        <p:cNvPr id="63" name="Shape 63"/>
        <p:cNvGrpSpPr/>
        <p:nvPr/>
      </p:nvGrpSpPr>
      <p:grpSpPr>
        <a:xfrm>
          <a:off x="0" y="0"/>
          <a:ext cx="0" cy="0"/>
          <a:chOff x="0" y="0"/>
          <a:chExt cx="0" cy="0"/>
        </a:xfrm>
      </p:grpSpPr>
      <p:sp>
        <p:nvSpPr>
          <p:cNvPr id="64" name="Google Shape;64;p25"/>
          <p:cNvSpPr txBox="1"/>
          <p:nvPr>
            <p:ph type="ctrTitle"/>
          </p:nvPr>
        </p:nvSpPr>
        <p:spPr>
          <a:xfrm>
            <a:off x="4748013" y="1381125"/>
            <a:ext cx="4868693" cy="2102646"/>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txBox="1"/>
          <p:nvPr>
            <p:ph idx="1" type="subTitle"/>
          </p:nvPr>
        </p:nvSpPr>
        <p:spPr>
          <a:xfrm>
            <a:off x="4748015" y="3609182"/>
            <a:ext cx="4868690" cy="1655762"/>
          </a:xfrm>
          <a:prstGeom prst="rect">
            <a:avLst/>
          </a:prstGeom>
          <a:noFill/>
          <a:ln>
            <a:noFill/>
          </a:ln>
        </p:spPr>
        <p:txBody>
          <a:bodyPr anchorCtr="0" anchor="t" bIns="0" lIns="0" spcFirstLastPara="1" rIns="0" wrap="square" tIns="0">
            <a:normAutofit/>
          </a:bodyPr>
          <a:lstStyle>
            <a:lvl1pPr lvl="0" algn="l">
              <a:lnSpc>
                <a:spcPct val="100000"/>
              </a:lnSpc>
              <a:spcBef>
                <a:spcPts val="450"/>
              </a:spcBef>
              <a:spcAft>
                <a:spcPts val="0"/>
              </a:spcAft>
              <a:buClr>
                <a:schemeClr val="dk2"/>
              </a:buClr>
              <a:buSzPts val="1800"/>
              <a:buNone/>
              <a:defRPr sz="1800"/>
            </a:lvl1pPr>
            <a:lvl2pPr lvl="1" algn="ctr">
              <a:lnSpc>
                <a:spcPct val="100000"/>
              </a:lnSpc>
              <a:spcBef>
                <a:spcPts val="450"/>
              </a:spcBef>
              <a:spcAft>
                <a:spcPts val="0"/>
              </a:spcAft>
              <a:buClr>
                <a:schemeClr val="dk2"/>
              </a:buClr>
              <a:buSzPts val="1125"/>
              <a:buNone/>
              <a:defRPr sz="1125"/>
            </a:lvl2pPr>
            <a:lvl3pPr lvl="2" algn="ctr">
              <a:lnSpc>
                <a:spcPct val="100000"/>
              </a:lnSpc>
              <a:spcBef>
                <a:spcPts val="450"/>
              </a:spcBef>
              <a:spcAft>
                <a:spcPts val="0"/>
              </a:spcAft>
              <a:buClr>
                <a:schemeClr val="dk2"/>
              </a:buClr>
              <a:buSzPts val="1013"/>
              <a:buNone/>
              <a:defRPr sz="1013"/>
            </a:lvl3pPr>
            <a:lvl4pPr lvl="3" algn="ctr">
              <a:lnSpc>
                <a:spcPct val="100000"/>
              </a:lnSpc>
              <a:spcBef>
                <a:spcPts val="450"/>
              </a:spcBef>
              <a:spcAft>
                <a:spcPts val="0"/>
              </a:spcAft>
              <a:buClr>
                <a:schemeClr val="dk2"/>
              </a:buClr>
              <a:buSzPts val="900"/>
              <a:buNone/>
              <a:defRPr sz="900"/>
            </a:lvl4pPr>
            <a:lvl5pPr lvl="4" algn="ctr">
              <a:lnSpc>
                <a:spcPct val="100000"/>
              </a:lnSpc>
              <a:spcBef>
                <a:spcPts val="450"/>
              </a:spcBef>
              <a:spcAft>
                <a:spcPts val="0"/>
              </a:spcAft>
              <a:buClr>
                <a:schemeClr val="dk2"/>
              </a:buClr>
              <a:buSzPts val="900"/>
              <a:buNone/>
              <a:defRPr sz="900"/>
            </a:lvl5pPr>
            <a:lvl6pPr lvl="5" algn="ctr">
              <a:lnSpc>
                <a:spcPct val="90000"/>
              </a:lnSpc>
              <a:spcBef>
                <a:spcPts val="281"/>
              </a:spcBef>
              <a:spcAft>
                <a:spcPts val="0"/>
              </a:spcAft>
              <a:buClr>
                <a:schemeClr val="dk1"/>
              </a:buClr>
              <a:buSzPts val="900"/>
              <a:buNone/>
              <a:defRPr sz="900"/>
            </a:lvl6pPr>
            <a:lvl7pPr lvl="6" algn="ctr">
              <a:lnSpc>
                <a:spcPct val="90000"/>
              </a:lnSpc>
              <a:spcBef>
                <a:spcPts val="281"/>
              </a:spcBef>
              <a:spcAft>
                <a:spcPts val="0"/>
              </a:spcAft>
              <a:buClr>
                <a:schemeClr val="dk1"/>
              </a:buClr>
              <a:buSzPts val="900"/>
              <a:buNone/>
              <a:defRPr sz="900"/>
            </a:lvl7pPr>
            <a:lvl8pPr lvl="7" algn="ctr">
              <a:lnSpc>
                <a:spcPct val="90000"/>
              </a:lnSpc>
              <a:spcBef>
                <a:spcPts val="281"/>
              </a:spcBef>
              <a:spcAft>
                <a:spcPts val="0"/>
              </a:spcAft>
              <a:buClr>
                <a:schemeClr val="dk1"/>
              </a:buClr>
              <a:buSzPts val="900"/>
              <a:buNone/>
              <a:defRPr sz="900"/>
            </a:lvl8pPr>
            <a:lvl9pPr lvl="8" algn="ctr">
              <a:lnSpc>
                <a:spcPct val="90000"/>
              </a:lnSpc>
              <a:spcBef>
                <a:spcPts val="281"/>
              </a:spcBef>
              <a:spcAft>
                <a:spcPts val="0"/>
              </a:spcAft>
              <a:buClr>
                <a:schemeClr val="dk1"/>
              </a:buClr>
              <a:buSzPts val="900"/>
              <a:buNone/>
              <a:defRPr sz="900"/>
            </a:lvl9pPr>
          </a:lstStyle>
          <a:p/>
        </p:txBody>
      </p:sp>
      <p:sp>
        <p:nvSpPr>
          <p:cNvPr id="66" name="Google Shape;66;p25"/>
          <p:cNvSpPr/>
          <p:nvPr>
            <p:ph idx="2" type="pic"/>
          </p:nvPr>
        </p:nvSpPr>
        <p:spPr>
          <a:xfrm>
            <a:off x="271463" y="371476"/>
            <a:ext cx="4284713" cy="6115445"/>
          </a:xfrm>
          <a:prstGeom prst="rect">
            <a:avLst/>
          </a:prstGeom>
          <a:noFill/>
          <a:ln>
            <a:noFill/>
          </a:ln>
        </p:spPr>
      </p:sp>
      <p:sp>
        <p:nvSpPr>
          <p:cNvPr id="67" name="Google Shape;67;p25"/>
          <p:cNvSpPr txBox="1"/>
          <p:nvPr>
            <p:ph idx="11" type="ftr"/>
          </p:nvPr>
        </p:nvSpPr>
        <p:spPr>
          <a:xfrm>
            <a:off x="4748013" y="6050201"/>
            <a:ext cx="3620052" cy="4367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68" name="Google Shape;68;p25"/>
          <p:cNvPicPr preferRelativeResize="0"/>
          <p:nvPr/>
        </p:nvPicPr>
        <p:blipFill rotWithShape="1">
          <a:blip r:embed="rId2">
            <a:alphaModFix/>
          </a:blip>
          <a:srcRect b="0" l="0" r="0" t="0"/>
          <a:stretch/>
        </p:blipFill>
        <p:spPr>
          <a:xfrm>
            <a:off x="8134502" y="182880"/>
            <a:ext cx="1647559" cy="1217936"/>
          </a:xfrm>
          <a:prstGeom prst="rect">
            <a:avLst/>
          </a:prstGeom>
          <a:noFill/>
          <a:ln>
            <a:noFill/>
          </a:ln>
        </p:spPr>
      </p:pic>
      <p:sp>
        <p:nvSpPr>
          <p:cNvPr id="69" name="Google Shape;69;p25"/>
          <p:cNvSpPr txBox="1"/>
          <p:nvPr>
            <p:ph idx="3" type="body"/>
          </p:nvPr>
        </p:nvSpPr>
        <p:spPr>
          <a:xfrm rot="5400000">
            <a:off x="8953567" y="57067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 Agenda" showMasterSp="0">
  <p:cSld name="Contents / Agenda">
    <p:bg>
      <p:bgPr>
        <a:solidFill>
          <a:schemeClr val="accent2"/>
        </a:solidFill>
      </p:bgPr>
    </p:bg>
    <p:spTree>
      <p:nvGrpSpPr>
        <p:cNvPr id="70" name="Shape 70"/>
        <p:cNvGrpSpPr/>
        <p:nvPr/>
      </p:nvGrpSpPr>
      <p:grpSpPr>
        <a:xfrm>
          <a:off x="0" y="0"/>
          <a:ext cx="0" cy="0"/>
          <a:chOff x="0" y="0"/>
          <a:chExt cx="0" cy="0"/>
        </a:xfrm>
      </p:grpSpPr>
      <p:sp>
        <p:nvSpPr>
          <p:cNvPr id="71" name="Google Shape;71;p26"/>
          <p:cNvSpPr txBox="1"/>
          <p:nvPr>
            <p:ph type="title"/>
          </p:nvPr>
        </p:nvSpPr>
        <p:spPr>
          <a:xfrm>
            <a:off x="271463" y="324002"/>
            <a:ext cx="9421064" cy="388379"/>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txBox="1"/>
          <p:nvPr>
            <p:ph idx="1" type="body"/>
          </p:nvPr>
        </p:nvSpPr>
        <p:spPr>
          <a:xfrm>
            <a:off x="271463" y="1376363"/>
            <a:ext cx="8024787" cy="4676776"/>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150"/>
              </a:spcBef>
              <a:spcAft>
                <a:spcPts val="0"/>
              </a:spcAft>
              <a:buClr>
                <a:schemeClr val="lt1"/>
              </a:buClr>
              <a:buSzPts val="1500"/>
              <a:buFont typeface="Arial"/>
              <a:buAutoNum type="arabicPeriod"/>
              <a:defRPr b="1" sz="15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73" name="Google Shape;73;p26"/>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75" name="Google Shape;75;p26"/>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sp>
        <p:nvSpPr>
          <p:cNvPr id="76" name="Google Shape;76;p26"/>
          <p:cNvSpPr txBox="1"/>
          <p:nvPr>
            <p:ph idx="2" type="body"/>
          </p:nvPr>
        </p:nvSpPr>
        <p:spPr>
          <a:xfrm>
            <a:off x="271464" y="759455"/>
            <a:ext cx="9421096"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77" name="Google Shape;77;p26"/>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78" name="Google Shape;78;p26"/>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 Agenda" showMasterSp="0">
  <p:cSld name="1_Contents / Agenda">
    <p:bg>
      <p:bgPr>
        <a:solidFill>
          <a:schemeClr val="accent4"/>
        </a:solidFill>
      </p:bgPr>
    </p:bg>
    <p:spTree>
      <p:nvGrpSpPr>
        <p:cNvPr id="79" name="Shape 79"/>
        <p:cNvGrpSpPr/>
        <p:nvPr/>
      </p:nvGrpSpPr>
      <p:grpSpPr>
        <a:xfrm>
          <a:off x="0" y="0"/>
          <a:ext cx="0" cy="0"/>
          <a:chOff x="0" y="0"/>
          <a:chExt cx="0" cy="0"/>
        </a:xfrm>
      </p:grpSpPr>
      <p:sp>
        <p:nvSpPr>
          <p:cNvPr id="80" name="Google Shape;80;p27"/>
          <p:cNvSpPr txBox="1"/>
          <p:nvPr>
            <p:ph type="title"/>
          </p:nvPr>
        </p:nvSpPr>
        <p:spPr>
          <a:xfrm>
            <a:off x="271463" y="324002"/>
            <a:ext cx="9421064" cy="388379"/>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7"/>
          <p:cNvSpPr txBox="1"/>
          <p:nvPr>
            <p:ph idx="1" type="body"/>
          </p:nvPr>
        </p:nvSpPr>
        <p:spPr>
          <a:xfrm>
            <a:off x="271463" y="1376363"/>
            <a:ext cx="8024787" cy="4676776"/>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150"/>
              </a:spcBef>
              <a:spcAft>
                <a:spcPts val="0"/>
              </a:spcAft>
              <a:buClr>
                <a:schemeClr val="lt1"/>
              </a:buClr>
              <a:buSzPts val="1500"/>
              <a:buFont typeface="Arial"/>
              <a:buAutoNum type="arabicPeriod"/>
              <a:defRPr b="1" sz="15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82" name="Google Shape;82;p27"/>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84" name="Google Shape;84;p27"/>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sp>
        <p:nvSpPr>
          <p:cNvPr id="85" name="Google Shape;85;p27"/>
          <p:cNvSpPr txBox="1"/>
          <p:nvPr>
            <p:ph idx="2" type="body"/>
          </p:nvPr>
        </p:nvSpPr>
        <p:spPr>
          <a:xfrm>
            <a:off x="271464" y="759455"/>
            <a:ext cx="9421096"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86" name="Google Shape;86;p27"/>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87" name="Google Shape;87;p27"/>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1.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271464" y="323217"/>
            <a:ext cx="8024814" cy="428413"/>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accent2"/>
              </a:buClr>
              <a:buSzPts val="2400"/>
              <a:buFont typeface="Arial"/>
              <a:buNone/>
              <a:defRPr b="1"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271463" y="1376363"/>
            <a:ext cx="9361487" cy="4665889"/>
          </a:xfrm>
          <a:prstGeom prst="rect">
            <a:avLst/>
          </a:prstGeom>
          <a:noFill/>
          <a:ln>
            <a:noFill/>
          </a:ln>
        </p:spPr>
        <p:txBody>
          <a:bodyPr anchorCtr="0" anchor="t" bIns="0" lIns="0" spcFirstLastPara="1" rIns="0" wrap="square" tIns="0">
            <a:normAutofit/>
          </a:bodyPr>
          <a:lstStyle>
            <a:lvl1pPr indent="-314325" lvl="0" marL="4572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1pPr>
            <a:lvl2pPr indent="-314325" lvl="1" marL="9144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indent="-314325" lvl="2" marL="13716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indent="-314325" lvl="3" marL="18288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indent="-314325" lvl="4" marL="22860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indent="-292925" lvl="5" marL="27432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indent="-292925" lvl="6" marL="32004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indent="-292925" lvl="7" marL="36576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indent="-292925" lvl="8" marL="41148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12" name="Google Shape;12;p1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buNone/>
              <a:defRPr b="1" i="0" sz="800" u="none" cap="none" strike="noStrike">
                <a:solidFill>
                  <a:schemeClr val="dk2"/>
                </a:solidFill>
                <a:latin typeface="Arial"/>
                <a:ea typeface="Arial"/>
                <a:cs typeface="Arial"/>
                <a:sym typeface="Arial"/>
              </a:defRPr>
            </a:lvl1pPr>
            <a:lvl2pPr indent="0" lvl="1" marL="0" marR="0" rtl="0" algn="r">
              <a:lnSpc>
                <a:spcPct val="100000"/>
              </a:lnSpc>
              <a:spcBef>
                <a:spcPts val="0"/>
              </a:spcBef>
              <a:buNone/>
              <a:defRPr b="1" i="0" sz="800" u="none" cap="none" strike="noStrike">
                <a:solidFill>
                  <a:schemeClr val="dk2"/>
                </a:solidFill>
                <a:latin typeface="Arial"/>
                <a:ea typeface="Arial"/>
                <a:cs typeface="Arial"/>
                <a:sym typeface="Arial"/>
              </a:defRPr>
            </a:lvl2pPr>
            <a:lvl3pPr indent="0" lvl="2" marL="0" marR="0" rtl="0" algn="r">
              <a:lnSpc>
                <a:spcPct val="100000"/>
              </a:lnSpc>
              <a:spcBef>
                <a:spcPts val="0"/>
              </a:spcBef>
              <a:buNone/>
              <a:defRPr b="1" i="0" sz="800" u="none" cap="none" strike="noStrike">
                <a:solidFill>
                  <a:schemeClr val="dk2"/>
                </a:solidFill>
                <a:latin typeface="Arial"/>
                <a:ea typeface="Arial"/>
                <a:cs typeface="Arial"/>
                <a:sym typeface="Arial"/>
              </a:defRPr>
            </a:lvl3pPr>
            <a:lvl4pPr indent="0" lvl="3" marL="0" marR="0" rtl="0" algn="r">
              <a:lnSpc>
                <a:spcPct val="100000"/>
              </a:lnSpc>
              <a:spcBef>
                <a:spcPts val="0"/>
              </a:spcBef>
              <a:buNone/>
              <a:defRPr b="1" i="0" sz="800" u="none" cap="none" strike="noStrike">
                <a:solidFill>
                  <a:schemeClr val="dk2"/>
                </a:solidFill>
                <a:latin typeface="Arial"/>
                <a:ea typeface="Arial"/>
                <a:cs typeface="Arial"/>
                <a:sym typeface="Arial"/>
              </a:defRPr>
            </a:lvl4pPr>
            <a:lvl5pPr indent="0" lvl="4" marL="0" marR="0" rtl="0" algn="r">
              <a:lnSpc>
                <a:spcPct val="100000"/>
              </a:lnSpc>
              <a:spcBef>
                <a:spcPts val="0"/>
              </a:spcBef>
              <a:buNone/>
              <a:defRPr b="1" i="0" sz="800" u="none" cap="none" strike="noStrike">
                <a:solidFill>
                  <a:schemeClr val="dk2"/>
                </a:solidFill>
                <a:latin typeface="Arial"/>
                <a:ea typeface="Arial"/>
                <a:cs typeface="Arial"/>
                <a:sym typeface="Arial"/>
              </a:defRPr>
            </a:lvl5pPr>
            <a:lvl6pPr indent="0" lvl="5" marL="0" marR="0" rtl="0" algn="r">
              <a:lnSpc>
                <a:spcPct val="100000"/>
              </a:lnSpc>
              <a:spcBef>
                <a:spcPts val="0"/>
              </a:spcBef>
              <a:buNone/>
              <a:defRPr b="1" i="0" sz="800" u="none" cap="none" strike="noStrike">
                <a:solidFill>
                  <a:schemeClr val="dk2"/>
                </a:solidFill>
                <a:latin typeface="Arial"/>
                <a:ea typeface="Arial"/>
                <a:cs typeface="Arial"/>
                <a:sym typeface="Arial"/>
              </a:defRPr>
            </a:lvl6pPr>
            <a:lvl7pPr indent="0" lvl="6" marL="0" marR="0" rtl="0" algn="r">
              <a:lnSpc>
                <a:spcPct val="100000"/>
              </a:lnSpc>
              <a:spcBef>
                <a:spcPts val="0"/>
              </a:spcBef>
              <a:buNone/>
              <a:defRPr b="1" i="0" sz="800" u="none" cap="none" strike="noStrike">
                <a:solidFill>
                  <a:schemeClr val="dk2"/>
                </a:solidFill>
                <a:latin typeface="Arial"/>
                <a:ea typeface="Arial"/>
                <a:cs typeface="Arial"/>
                <a:sym typeface="Arial"/>
              </a:defRPr>
            </a:lvl7pPr>
            <a:lvl8pPr indent="0" lvl="7" marL="0" marR="0" rtl="0" algn="r">
              <a:lnSpc>
                <a:spcPct val="100000"/>
              </a:lnSpc>
              <a:spcBef>
                <a:spcPts val="0"/>
              </a:spcBef>
              <a:buNone/>
              <a:defRPr b="1" i="0" sz="800" u="none" cap="none" strike="noStrike">
                <a:solidFill>
                  <a:schemeClr val="dk2"/>
                </a:solidFill>
                <a:latin typeface="Arial"/>
                <a:ea typeface="Arial"/>
                <a:cs typeface="Arial"/>
                <a:sym typeface="Arial"/>
              </a:defRPr>
            </a:lvl8pPr>
            <a:lvl9pPr indent="0" lvl="8" marL="0" marR="0" rtl="0" algn="r">
              <a:lnSpc>
                <a:spcPct val="100000"/>
              </a:lnSpc>
              <a:spcBef>
                <a:spcPts val="0"/>
              </a:spcBef>
              <a:buNone/>
              <a:defRPr b="1" i="0" sz="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18"/>
          <p:cNvCxnSpPr/>
          <p:nvPr/>
        </p:nvCxnSpPr>
        <p:spPr>
          <a:xfrm>
            <a:off x="456606" y="6377624"/>
            <a:ext cx="0" cy="108000"/>
          </a:xfrm>
          <a:prstGeom prst="straightConnector1">
            <a:avLst/>
          </a:prstGeom>
          <a:noFill/>
          <a:ln cap="flat" cmpd="sng" w="9525">
            <a:solidFill>
              <a:schemeClr val="accent1"/>
            </a:solidFill>
            <a:prstDash val="solid"/>
            <a:miter lim="800000"/>
            <a:headEnd len="sm" w="sm" type="none"/>
            <a:tailEnd len="sm" w="sm" type="none"/>
          </a:ln>
        </p:spPr>
      </p:cxnSp>
      <p:pic>
        <p:nvPicPr>
          <p:cNvPr descr="\\fs\lgim\Corporate Pensions\Marketing Info\Brand tools\05. Logos\01. LGIM\Digi\PNG\L&amp;G_InvestmentManagement_Logo_RGB_4C_Black_Final.png" id="15" name="Google Shape;15;p18"/>
          <p:cNvPicPr preferRelativeResize="0"/>
          <p:nvPr/>
        </p:nvPicPr>
        <p:blipFill rotWithShape="1">
          <a:blip r:embed="rId1">
            <a:alphaModFix/>
          </a:blip>
          <a:srcRect b="0" l="0" r="0" t="0"/>
          <a:stretch/>
        </p:blipFill>
        <p:spPr>
          <a:xfrm>
            <a:off x="8550994" y="5941396"/>
            <a:ext cx="1180213" cy="8724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
          <p:cNvSpPr txBox="1"/>
          <p:nvPr>
            <p:ph type="ctrTitle"/>
          </p:nvPr>
        </p:nvSpPr>
        <p:spPr>
          <a:xfrm>
            <a:off x="271464" y="840990"/>
            <a:ext cx="5362576" cy="23876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accent2"/>
              </a:buClr>
              <a:buSzPts val="3000"/>
              <a:buFont typeface="Arial"/>
              <a:buNone/>
            </a:pPr>
            <a:r>
              <a:rPr lang="en-US"/>
              <a:t>+++INS title +++</a:t>
            </a:r>
            <a:endParaRPr/>
          </a:p>
        </p:txBody>
      </p:sp>
      <p:sp>
        <p:nvSpPr>
          <p:cNvPr id="312" name="Google Shape;312;p1"/>
          <p:cNvSpPr txBox="1"/>
          <p:nvPr>
            <p:ph idx="1" type="subTitle"/>
          </p:nvPr>
        </p:nvSpPr>
        <p:spPr>
          <a:xfrm>
            <a:off x="271463" y="3354001"/>
            <a:ext cx="5362575" cy="1655762"/>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2"/>
              </a:buClr>
              <a:buSzPts val="1800"/>
              <a:buNone/>
            </a:pPr>
            <a:r>
              <a:rPr lang="en-US"/>
              <a:t>+++INS schemeName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2"/>
              </a:buClr>
              <a:buSzPts val="2400"/>
              <a:buFont typeface="Arial"/>
              <a:buNone/>
            </a:pPr>
            <a:r>
              <a:rPr lang="en-US"/>
              <a:t>+++INS heading +++</a:t>
            </a:r>
            <a:endParaRPr/>
          </a:p>
        </p:txBody>
      </p:sp>
      <p:sp>
        <p:nvSpPr>
          <p:cNvPr id="318" name="Google Shape;318;p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19" name="Google Shape;319;p4"/>
          <p:cNvSpPr txBox="1"/>
          <p:nvPr>
            <p:ph idx="4" type="body"/>
          </p:nvPr>
        </p:nvSpPr>
        <p:spPr>
          <a:xfrm>
            <a:off x="271464" y="1359139"/>
            <a:ext cx="4594225" cy="28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2"/>
              </a:buClr>
              <a:buSzPts val="1050"/>
              <a:buNone/>
            </a:pPr>
            <a:r>
              <a:rPr lang="en-US" sz="1050"/>
              <a:t>Overall performance</a:t>
            </a:r>
            <a:endParaRPr/>
          </a:p>
        </p:txBody>
      </p:sp>
      <p:sp>
        <p:nvSpPr>
          <p:cNvPr id="320" name="Google Shape;320;p4"/>
          <p:cNvSpPr txBox="1"/>
          <p:nvPr>
            <p:ph idx="6" type="body"/>
          </p:nvPr>
        </p:nvSpPr>
        <p:spPr>
          <a:xfrm>
            <a:off x="5388077" y="1700438"/>
            <a:ext cx="4060723" cy="3596320"/>
          </a:xfrm>
          <a:prstGeom prst="rect">
            <a:avLst/>
          </a:prstGeom>
          <a:noFill/>
          <a:ln>
            <a:noFill/>
          </a:ln>
        </p:spPr>
        <p:txBody>
          <a:bodyPr anchorCtr="0" anchor="t" bIns="0" lIns="0" spcFirstLastPara="1" rIns="0" wrap="square" tIns="0">
            <a:noAutofit/>
          </a:bodyPr>
          <a:lstStyle/>
          <a:p>
            <a:pPr indent="0" lvl="0" marL="0" rtl="0" algn="just">
              <a:lnSpc>
                <a:spcPct val="120000"/>
              </a:lnSpc>
              <a:spcBef>
                <a:spcPts val="0"/>
              </a:spcBef>
              <a:spcAft>
                <a:spcPts val="0"/>
              </a:spcAft>
              <a:buClr>
                <a:schemeClr val="dk2"/>
              </a:buClr>
              <a:buSzPts val="900"/>
              <a:buNone/>
            </a:pPr>
            <a:r>
              <a:rPr b="0" lang="en-US" sz="900">
                <a:solidFill>
                  <a:schemeClr val="dk2"/>
                </a:solidFill>
              </a:rPr>
              <a:t>The Scheme’s assets outperformed the gilts liabilities over the quarter by 2.4%. Investment performance relative to gilts is well above target (2.7%) over 1 year (14.4%) and since inception (17.6%, annualised).</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The growth portfolio returned 4.0% during Q2 with most asset classes benefitting from the continued economic recovery from the effects of the pandemic. Economies continued to reopen, monetary policy in most regions remained accommodative and, in most cases, economic data pointed to a faster-than-expected recovery.</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Within the growth portfolio, alternative investments had a strong quarter with global REITs and commodities leading the way, with equities also having another strong quarter (in particular Europe ex-UK and the US). </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Within the dynamic strategies, both the Alternative and Market components performed well although the Tactical strategies made a small loss over the period with relative value equity trades detracting from performance.</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Gilt yields fell over the period leading to a rise in Scheme liabilities. LDI assets increased in value as expected in order to match this rise.</a:t>
            </a:r>
            <a:endParaRPr b="0" sz="900">
              <a:solidFill>
                <a:schemeClr val="dk2"/>
              </a:solidFill>
            </a:endParaRPr>
          </a:p>
        </p:txBody>
      </p:sp>
      <p:sp>
        <p:nvSpPr>
          <p:cNvPr id="321" name="Google Shape;321;p4"/>
          <p:cNvSpPr txBox="1"/>
          <p:nvPr>
            <p:ph idx="8" type="body"/>
          </p:nvPr>
        </p:nvSpPr>
        <p:spPr>
          <a:xfrm>
            <a:off x="271461" y="3085990"/>
            <a:ext cx="4594225" cy="28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2"/>
              </a:buClr>
              <a:buSzPts val="1050"/>
              <a:buNone/>
            </a:pPr>
            <a:r>
              <a:rPr lang="en-US" sz="1050"/>
              <a:t>Asset class performance</a:t>
            </a:r>
            <a:endParaRPr/>
          </a:p>
        </p:txBody>
      </p:sp>
      <p:graphicFrame>
        <p:nvGraphicFramePr>
          <p:cNvPr id="322" name="Google Shape;322;p4"/>
          <p:cNvGraphicFramePr/>
          <p:nvPr/>
        </p:nvGraphicFramePr>
        <p:xfrm>
          <a:off x="273053" y="1700438"/>
          <a:ext cx="3000000" cy="3000000"/>
        </p:xfrm>
        <a:graphic>
          <a:graphicData uri="http://schemas.openxmlformats.org/drawingml/2006/table">
            <a:tbl>
              <a:tblPr bandRow="1" firstRow="1">
                <a:noFill/>
                <a:tableStyleId>{DE3F6A8A-573A-4A32-A02A-5D0C521A33D1}</a:tableStyleId>
              </a:tblPr>
              <a:tblGrid>
                <a:gridCol w="1394575"/>
                <a:gridCol w="1066550"/>
                <a:gridCol w="1066550"/>
                <a:gridCol w="1066550"/>
              </a:tblGrid>
              <a:tr h="124350">
                <a:tc>
                  <a:txBody>
                    <a:bodyPr/>
                    <a:lstStyle/>
                    <a:p>
                      <a:pPr indent="0" lvl="0" marL="0" marR="0" rtl="0" algn="l">
                        <a:spcBef>
                          <a:spcPts val="0"/>
                        </a:spcBef>
                        <a:spcAft>
                          <a:spcPts val="0"/>
                        </a:spcAft>
                        <a:buNone/>
                      </a:pPr>
                      <a:r>
                        <a:rPr lang="en-US" sz="700"/>
                        <a:t>+++TB_ID overall_per +++</a:t>
                      </a:r>
                      <a:endParaRPr sz="700"/>
                    </a:p>
                  </a:txBody>
                  <a:tcPr marT="36000" marB="36000" marR="91450" marL="91450"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3 months</a:t>
                      </a:r>
                      <a:endParaRPr/>
                    </a:p>
                  </a:txBody>
                  <a:tcPr marT="36000" marB="36000"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1 year</a:t>
                      </a:r>
                      <a:endParaRPr/>
                    </a:p>
                  </a:txBody>
                  <a:tcPr marT="36000" marB="36000"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Inception </a:t>
                      </a:r>
                      <a:r>
                        <a:rPr b="0" lang="en-US" sz="900"/>
                        <a:t>(pa)</a:t>
                      </a:r>
                      <a:endParaRPr/>
                    </a:p>
                  </a:txBody>
                  <a:tcPr marT="36000" marB="36000" marR="91450" marL="91450"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24350">
                <a:tc>
                  <a:txBody>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Asset return (%)</a:t>
                      </a:r>
                      <a:endParaRPr/>
                    </a:p>
                  </a:txBody>
                  <a:tcPr marT="36000" marB="36000" marR="91450" marL="91450">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n-US" sz="600" u="none" cap="none" strike="noStrike">
                          <a:solidFill>
                            <a:srgbClr val="000000"/>
                          </a:solidFill>
                          <a:latin typeface="Arial"/>
                          <a:ea typeface="Arial"/>
                          <a:cs typeface="Arial"/>
                          <a:sym typeface="Arial"/>
                        </a:rPr>
                        <a:t>+++INS 3monthsAsset +++</a:t>
                      </a:r>
                      <a:endParaRPr sz="11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n-US" sz="800" u="none" cap="none" strike="noStrike">
                          <a:solidFill>
                            <a:srgbClr val="000000"/>
                          </a:solidFill>
                          <a:latin typeface="Arial"/>
                          <a:ea typeface="Arial"/>
                          <a:cs typeface="Arial"/>
                          <a:sym typeface="Arial"/>
                        </a:rPr>
                        <a:t>+++INS 1yrAssets +++</a:t>
                      </a:r>
                      <a:endParaRPr sz="13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n-US" sz="600" u="none" cap="none" strike="noStrike">
                          <a:solidFill>
                            <a:srgbClr val="000000"/>
                          </a:solidFill>
                          <a:latin typeface="Arial"/>
                          <a:ea typeface="Arial"/>
                          <a:cs typeface="Arial"/>
                          <a:sym typeface="Arial"/>
                        </a:rPr>
                        <a:t>+++INS assetsInception +++</a:t>
                      </a:r>
                      <a:endParaRPr sz="1100"/>
                    </a:p>
                  </a:txBody>
                  <a:tcPr marT="36000" marB="36000" marR="0" marL="0" anchor="ctr">
                    <a:lnL cap="flat" cmpd="sng" w="12700">
                      <a:solidFill>
                        <a:srgbClr val="D8D8D8"/>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900">
                <a:tc>
                  <a:txBody>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Liability benchmark (%)</a:t>
                      </a:r>
                      <a:endParaRPr/>
                    </a:p>
                  </a:txBody>
                  <a:tcPr marT="36000" marB="36000" marR="91450" marL="91450">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600">
                          <a:solidFill>
                            <a:srgbClr val="000000"/>
                          </a:solidFill>
                        </a:rPr>
                        <a:t>+++INS 3monthsliab +++</a:t>
                      </a:r>
                      <a:endParaRPr sz="11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600">
                          <a:solidFill>
                            <a:srgbClr val="000000"/>
                          </a:solidFill>
                        </a:rPr>
                        <a:t>+++INS 1yrliabs +++</a:t>
                      </a:r>
                      <a:endParaRPr sz="11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600">
                          <a:solidFill>
                            <a:srgbClr val="000000"/>
                          </a:solidFill>
                        </a:rPr>
                        <a:t>+++INS liabsInception +++</a:t>
                      </a:r>
                      <a:endParaRPr sz="1100"/>
                    </a:p>
                  </a:txBody>
                  <a:tcPr marT="36000" marB="36000" marR="0" marL="0" anchor="ctr">
                    <a:lnL cap="flat" cmpd="sng" w="12700">
                      <a:solidFill>
                        <a:srgbClr val="D8D8D8"/>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24350">
                <a:tc>
                  <a:txBody>
                    <a:bodyPr/>
                    <a:lstStyle/>
                    <a:p>
                      <a:pPr indent="0" lvl="0" marL="0" marR="0" rtl="0" algn="l">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Outperformance (%)</a:t>
                      </a:r>
                      <a:endParaRPr/>
                    </a:p>
                  </a:txBody>
                  <a:tcPr marT="36000" marB="36000" marR="91450" marL="91450">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76D6"/>
                        </a:buClr>
                        <a:buSzPts val="900"/>
                        <a:buFont typeface="Arial"/>
                        <a:buNone/>
                      </a:pPr>
                      <a:r>
                        <a:rPr b="1" lang="en-US" sz="400">
                          <a:solidFill>
                            <a:schemeClr val="dk2"/>
                          </a:solidFill>
                        </a:rPr>
                        <a:t>+++INS 3monthsOutPerformance +++</a:t>
                      </a:r>
                      <a:endParaRPr sz="900">
                        <a:solidFill>
                          <a:schemeClr val="dk2"/>
                        </a:solidFill>
                      </a:endParaRP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76D6"/>
                        </a:buClr>
                        <a:buSzPts val="900"/>
                        <a:buFont typeface="Arial"/>
                        <a:buNone/>
                      </a:pPr>
                      <a:r>
                        <a:rPr b="1" lang="en-US" sz="600">
                          <a:solidFill>
                            <a:schemeClr val="dk2"/>
                          </a:solidFill>
                        </a:rPr>
                        <a:t>+++INS 1yrpr +++</a:t>
                      </a:r>
                      <a:endParaRPr sz="1100">
                        <a:solidFill>
                          <a:schemeClr val="dk2"/>
                        </a:solidFill>
                      </a:endParaRP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76D6"/>
                        </a:buClr>
                        <a:buSzPts val="900"/>
                        <a:buFont typeface="Arial"/>
                        <a:buNone/>
                      </a:pPr>
                      <a:r>
                        <a:rPr b="1" lang="en-US" sz="500">
                          <a:solidFill>
                            <a:schemeClr val="dk2"/>
                          </a:solidFill>
                        </a:rPr>
                        <a:t>+++INS prInception +++</a:t>
                      </a:r>
                      <a:endParaRPr sz="1000">
                        <a:solidFill>
                          <a:schemeClr val="dk2"/>
                        </a:solidFill>
                      </a:endParaRPr>
                    </a:p>
                  </a:txBody>
                  <a:tcPr marT="36000" marB="36000" marR="0" marL="0" anchor="ctr">
                    <a:lnL cap="flat" cmpd="sng" w="12700">
                      <a:solidFill>
                        <a:srgbClr val="D8D8D8"/>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graphicFrame>
        <p:nvGraphicFramePr>
          <p:cNvPr id="323" name="Google Shape;323;p4"/>
          <p:cNvGraphicFramePr/>
          <p:nvPr/>
        </p:nvGraphicFramePr>
        <p:xfrm>
          <a:off x="271464" y="3355418"/>
          <a:ext cx="3000000" cy="3000000"/>
        </p:xfrm>
        <a:graphic>
          <a:graphicData uri="http://schemas.openxmlformats.org/drawingml/2006/table">
            <a:tbl>
              <a:tblPr bandRow="1" firstRow="1">
                <a:noFill/>
                <a:tableStyleId>{DE3F6A8A-573A-4A32-A02A-5D0C521A33D1}</a:tableStyleId>
              </a:tblPr>
              <a:tblGrid>
                <a:gridCol w="1816200"/>
                <a:gridCol w="1389025"/>
                <a:gridCol w="1389025"/>
              </a:tblGrid>
              <a:tr h="162900">
                <a:tc>
                  <a:txBody>
                    <a:bodyPr/>
                    <a:lstStyle/>
                    <a:p>
                      <a:pPr indent="0" lvl="0" marL="0" marR="0" rtl="0" algn="ctr">
                        <a:lnSpc>
                          <a:spcPct val="100000"/>
                        </a:lnSpc>
                        <a:spcBef>
                          <a:spcPts val="0"/>
                        </a:spcBef>
                        <a:spcAft>
                          <a:spcPts val="0"/>
                        </a:spcAft>
                        <a:buClr>
                          <a:schemeClr val="dk1"/>
                        </a:buClr>
                        <a:buSzPts val="900"/>
                        <a:buFont typeface="Arial"/>
                        <a:buNone/>
                      </a:pPr>
                      <a:r>
                        <a:rPr lang="en-US" sz="900">
                          <a:solidFill>
                            <a:schemeClr val="dk1"/>
                          </a:solidFill>
                        </a:rPr>
                        <a:t>+++TB_ID asset_per +++</a:t>
                      </a:r>
                      <a:endParaRPr b="1" i="0" sz="900" u="none" cap="none" strike="noStrike">
                        <a:solidFill>
                          <a:schemeClr val="dk1"/>
                        </a:solidFill>
                        <a:latin typeface="Arial"/>
                        <a:ea typeface="Arial"/>
                        <a:cs typeface="Arial"/>
                        <a:sym typeface="Arial"/>
                      </a:endParaRPr>
                    </a:p>
                  </a:txBody>
                  <a:tcPr marT="36000" marB="36000" marR="45725" marL="457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3 months</a:t>
                      </a:r>
                      <a:endParaRPr/>
                    </a:p>
                  </a:txBody>
                  <a:tcPr marT="36000" marB="36000" marR="45725" marL="457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1 Year</a:t>
                      </a:r>
                      <a:endParaRPr/>
                    </a:p>
                  </a:txBody>
                  <a:tcPr marT="36000" marB="36000" marR="45725" marL="457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62900">
                <a:tc>
                  <a:txBody>
                    <a:bodyPr/>
                    <a:lstStyle/>
                    <a:p>
                      <a:pPr indent="0" lvl="0" marL="0" marR="0" rtl="0" algn="l">
                        <a:lnSpc>
                          <a:spcPct val="100000"/>
                        </a:lnSpc>
                        <a:spcBef>
                          <a:spcPts val="0"/>
                        </a:spcBef>
                        <a:spcAft>
                          <a:spcPts val="0"/>
                        </a:spcAft>
                        <a:buClr>
                          <a:schemeClr val="lt1"/>
                        </a:buClr>
                        <a:buSzPts val="900"/>
                        <a:buFont typeface="Arial"/>
                        <a:buNone/>
                      </a:pPr>
                      <a:r>
                        <a:t/>
                      </a:r>
                      <a:endParaRP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900"/>
                        <a:buFont typeface="Arial"/>
                        <a:buNone/>
                      </a:pPr>
                      <a:r>
                        <a:rPr b="1" lang="en-US" sz="900">
                          <a:solidFill>
                            <a:schemeClr val="lt1"/>
                          </a:solidFill>
                        </a:rPr>
                        <a:t>0</a:t>
                      </a:r>
                      <a:endParaRP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900"/>
                        <a:buFont typeface="Arial"/>
                        <a:buNone/>
                      </a:pPr>
                      <a:r>
                        <a:rPr b="1" lang="en-US" sz="900">
                          <a:solidFill>
                            <a:schemeClr val="lt1"/>
                          </a:solidFill>
                        </a:rPr>
                        <a:t>0</a:t>
                      </a:r>
                      <a:endParaRP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324" name="Google Shape;324;p4"/>
          <p:cNvSpPr txBox="1"/>
          <p:nvPr/>
        </p:nvSpPr>
        <p:spPr>
          <a:xfrm>
            <a:off x="1717675" y="1501375"/>
            <a:ext cx="292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+++TB_TX_UP overall_per DATA OPData +++</a:t>
            </a:r>
            <a:endParaRPr sz="900"/>
          </a:p>
        </p:txBody>
      </p:sp>
      <p:sp>
        <p:nvSpPr>
          <p:cNvPr id="325" name="Google Shape;325;p4"/>
          <p:cNvSpPr txBox="1"/>
          <p:nvPr/>
        </p:nvSpPr>
        <p:spPr>
          <a:xfrm>
            <a:off x="2010325" y="3219050"/>
            <a:ext cx="2697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t>+++TB_DRW asset_per DATA ACperformance +++</a:t>
            </a:r>
            <a:endParaRPr sz="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
          <p:cNvSpPr txBox="1"/>
          <p:nvPr/>
        </p:nvSpPr>
        <p:spPr>
          <a:xfrm>
            <a:off x="376230" y="4290146"/>
            <a:ext cx="4107281" cy="1485576"/>
          </a:xfrm>
          <a:prstGeom prst="rect">
            <a:avLst/>
          </a:prstGeom>
          <a:noFill/>
          <a:ln>
            <a:noFill/>
          </a:ln>
        </p:spPr>
        <p:txBody>
          <a:bodyPr anchorCtr="0" anchor="t" bIns="0" lIns="0" spcFirstLastPara="1" rIns="0" wrap="square" tIns="0">
            <a:noAutofit/>
          </a:bodyPr>
          <a:lstStyle/>
          <a:p>
            <a:pPr indent="0" lvl="0" marL="0" marR="0" rtl="0" algn="just">
              <a:lnSpc>
                <a:spcPct val="120000"/>
              </a:lnSpc>
              <a:spcBef>
                <a:spcPts val="0"/>
              </a:spcBef>
              <a:spcAft>
                <a:spcPts val="0"/>
              </a:spcAft>
              <a:buClr>
                <a:schemeClr val="dk2"/>
              </a:buClr>
              <a:buSzPts val="900"/>
              <a:buFont typeface="Arial"/>
              <a:buNone/>
            </a:pPr>
            <a:r>
              <a:rPr b="0" lang="en-US" sz="900">
                <a:solidFill>
                  <a:schemeClr val="dk2"/>
                </a:solidFill>
                <a:latin typeface="Arial"/>
                <a:ea typeface="Arial"/>
                <a:cs typeface="Arial"/>
                <a:sym typeface="Arial"/>
              </a:rPr>
              <a:t>We are comfortable that the asset allocation remains in line with the Scheme’s target return. The Scheme has exposure to a diversified portfolio of growth assets, and the majority of liability interest rate interest rate and inflation risk has been hedged.</a:t>
            </a:r>
            <a:endParaRPr/>
          </a:p>
          <a:p>
            <a:pPr indent="0" lvl="0" marL="0" marR="0" rtl="0" algn="just">
              <a:lnSpc>
                <a:spcPct val="120000"/>
              </a:lnSpc>
              <a:spcBef>
                <a:spcPts val="1200"/>
              </a:spcBef>
              <a:spcAft>
                <a:spcPts val="0"/>
              </a:spcAft>
              <a:buClr>
                <a:schemeClr val="dk2"/>
              </a:buClr>
              <a:buSzPts val="900"/>
              <a:buFont typeface="Arial"/>
              <a:buNone/>
            </a:pPr>
            <a:r>
              <a:rPr b="0" lang="en-US" sz="900">
                <a:solidFill>
                  <a:schemeClr val="dk2"/>
                </a:solidFill>
                <a:latin typeface="Arial"/>
                <a:ea typeface="Arial"/>
                <a:cs typeface="Arial"/>
                <a:sym typeface="Arial"/>
              </a:rPr>
              <a:t>Overall growth and matching allocations remained largely unchanged over the quarter, though adjustments were made within the global bond portfolio.</a:t>
            </a:r>
            <a:endParaRPr/>
          </a:p>
          <a:p>
            <a:pPr indent="0" lvl="0" marL="0" marR="0" rtl="0" algn="just">
              <a:lnSpc>
                <a:spcPct val="120000"/>
              </a:lnSpc>
              <a:spcBef>
                <a:spcPts val="1200"/>
              </a:spcBef>
              <a:spcAft>
                <a:spcPts val="0"/>
              </a:spcAft>
              <a:buClr>
                <a:schemeClr val="dk2"/>
              </a:buClr>
              <a:buSzPts val="900"/>
              <a:buFont typeface="Arial"/>
              <a:buNone/>
            </a:pPr>
            <a:r>
              <a:rPr b="0" lang="en-US" sz="900">
                <a:solidFill>
                  <a:schemeClr val="dk2"/>
                </a:solidFill>
                <a:latin typeface="Arial"/>
                <a:ea typeface="Arial"/>
                <a:cs typeface="Arial"/>
                <a:sym typeface="Arial"/>
              </a:rPr>
              <a:t>The allocation remains within permitted tolerances.</a:t>
            </a:r>
            <a:endParaRPr/>
          </a:p>
          <a:p>
            <a:pPr indent="0" lvl="0" marL="0" marR="0" rtl="0" algn="just">
              <a:lnSpc>
                <a:spcPct val="120000"/>
              </a:lnSpc>
              <a:spcBef>
                <a:spcPts val="1200"/>
              </a:spcBef>
              <a:spcAft>
                <a:spcPts val="0"/>
              </a:spcAft>
              <a:buClr>
                <a:schemeClr val="accent2"/>
              </a:buClr>
              <a:buSzPts val="900"/>
              <a:buFont typeface="Arial"/>
              <a:buNone/>
            </a:pPr>
            <a:r>
              <a:t/>
            </a:r>
            <a:endParaRPr b="0" sz="900">
              <a:solidFill>
                <a:schemeClr val="dk2"/>
              </a:solidFill>
              <a:latin typeface="Arial"/>
              <a:ea typeface="Arial"/>
              <a:cs typeface="Arial"/>
              <a:sym typeface="Arial"/>
            </a:endParaRPr>
          </a:p>
        </p:txBody>
      </p:sp>
      <p:sp>
        <p:nvSpPr>
          <p:cNvPr id="331" name="Google Shape;331;p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n-US"/>
              <a:t>‹#›</a:t>
            </a:fld>
            <a:endParaRPr/>
          </a:p>
        </p:txBody>
      </p:sp>
      <p:graphicFrame>
        <p:nvGraphicFramePr>
          <p:cNvPr id="332" name="Google Shape;332;p5"/>
          <p:cNvGraphicFramePr/>
          <p:nvPr/>
        </p:nvGraphicFramePr>
        <p:xfrm>
          <a:off x="5034625" y="1015077"/>
          <a:ext cx="3000000" cy="3000000"/>
        </p:xfrm>
        <a:graphic>
          <a:graphicData uri="http://schemas.openxmlformats.org/drawingml/2006/table">
            <a:tbl>
              <a:tblPr>
                <a:noFill/>
                <a:tableStyleId>{AC70E99F-9D21-4A43-806E-23EFE630B211}</a:tableStyleId>
              </a:tblPr>
              <a:tblGrid>
                <a:gridCol w="1440000"/>
                <a:gridCol w="1980000"/>
                <a:gridCol w="540000"/>
                <a:gridCol w="540000"/>
              </a:tblGrid>
              <a:tr h="275850">
                <a:tc>
                  <a:txBody>
                    <a:bodyPr/>
                    <a:lstStyle/>
                    <a:p>
                      <a:pPr indent="0" lvl="0" marL="0" marR="0" rtl="0" algn="l">
                        <a:spcBef>
                          <a:spcPts val="0"/>
                        </a:spcBef>
                        <a:spcAft>
                          <a:spcPts val="0"/>
                        </a:spcAft>
                        <a:buNone/>
                      </a:pPr>
                      <a:r>
                        <a:rPr b="1" lang="en-US" sz="850">
                          <a:solidFill>
                            <a:schemeClr val="dk2"/>
                          </a:solidFill>
                        </a:rPr>
                        <a:t>+++TB_ID assetAll +++</a:t>
                      </a:r>
                      <a:endParaRPr b="1" i="0" sz="850" u="none" strike="noStrike">
                        <a:solidFill>
                          <a:schemeClr val="dk2"/>
                        </a:solidFill>
                        <a:latin typeface="Arial"/>
                        <a:ea typeface="Arial"/>
                        <a:cs typeface="Arial"/>
                        <a:sym typeface="Arial"/>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b="1" i="0" sz="850" u="none" strike="noStrike">
                        <a:solidFill>
                          <a:schemeClr val="dk2"/>
                        </a:solidFill>
                        <a:latin typeface="Arial"/>
                        <a:ea typeface="Arial"/>
                        <a:cs typeface="Arial"/>
                        <a:sym typeface="Arial"/>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en-US" sz="850" u="none" strike="noStrike">
                          <a:solidFill>
                            <a:schemeClr val="accent2"/>
                          </a:solidFill>
                          <a:latin typeface="Arial"/>
                          <a:ea typeface="Arial"/>
                          <a:cs typeface="Arial"/>
                          <a:sym typeface="Arial"/>
                        </a:rPr>
                        <a:t>31 March 2021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en-US" sz="850" u="none" strike="noStrike">
                          <a:solidFill>
                            <a:schemeClr val="accent2"/>
                          </a:solidFill>
                          <a:latin typeface="Arial"/>
                          <a:ea typeface="Arial"/>
                          <a:cs typeface="Arial"/>
                          <a:sym typeface="Arial"/>
                        </a:rPr>
                        <a:t>30 June 2021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1" lang="en-US" sz="850">
                          <a:solidFill>
                            <a:schemeClr val="dk1"/>
                          </a:solidFill>
                        </a:rPr>
                        <a:t>+++INS data.eq +++</a:t>
                      </a:r>
                      <a:endParaRPr>
                        <a:solidFill>
                          <a:schemeClr val="dk1"/>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800"/>
                        <a:t>+++FOR ((data.eq_values))&lt;&lt; +++INS label +++ &gt;&gt; FOR-END+++</a:t>
                      </a:r>
                      <a:endParaRPr sz="800"/>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400"/>
                        <a:t>+++FOR ((data.eq_values))&lt;&lt; +++INS march +++ &gt;&gt; FOR-END+++</a:t>
                      </a:r>
                      <a:endParaRPr sz="400"/>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400"/>
                        <a:t>+++FOR ((data.eq_values))&lt;&lt; +++INS june +++ &gt;&gt; FOR-END+++</a:t>
                      </a:r>
                      <a:endParaRPr sz="400"/>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indent="0" lvl="0" marL="0" rtl="0" algn="l">
                        <a:spcBef>
                          <a:spcPts val="0"/>
                        </a:spcBef>
                        <a:spcAft>
                          <a:spcPts val="0"/>
                        </a:spcAft>
                        <a:buClr>
                          <a:schemeClr val="dk1"/>
                        </a:buClr>
                        <a:buFont typeface="Arial"/>
                        <a:buNone/>
                      </a:pPr>
                      <a:r>
                        <a:rPr b="1" lang="en-US" sz="850">
                          <a:solidFill>
                            <a:schemeClr val="dk1"/>
                          </a:solidFill>
                        </a:rPr>
                        <a:t>+++INS data.glb_bonds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+++FOR ((data.glb_values))&lt;&lt; +++INS label +++ &gt;&gt; FOR-END+++</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SzPts val="1100"/>
                        <a:buNone/>
                      </a:pPr>
                      <a:r>
                        <a:rPr lang="en-US" sz="400">
                          <a:solidFill>
                            <a:schemeClr val="dk1"/>
                          </a:solidFill>
                        </a:rPr>
                        <a:t>+++FOR ((data.glb_values))&lt;&lt; +++INS march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400">
                          <a:solidFill>
                            <a:schemeClr val="dk1"/>
                          </a:solidFill>
                        </a:rPr>
                        <a:t>+++FOR ((data.glb_values))&lt;&lt; +++INS june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indent="0" lvl="0" marL="0" rtl="0" algn="l">
                        <a:spcBef>
                          <a:spcPts val="0"/>
                        </a:spcBef>
                        <a:spcAft>
                          <a:spcPts val="0"/>
                        </a:spcAft>
                        <a:buClr>
                          <a:schemeClr val="dk1"/>
                        </a:buClr>
                        <a:buFont typeface="Arial"/>
                        <a:buNone/>
                      </a:pPr>
                      <a:r>
                        <a:rPr b="1" lang="en-US" sz="850">
                          <a:solidFill>
                            <a:schemeClr val="dk1"/>
                          </a:solidFill>
                        </a:rPr>
                        <a:t>+++INS data.alternatives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+++FOR ((data.alt_values))&lt;&lt; +++INS label +++ &gt;&gt; FOR-END+++</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SzPts val="1100"/>
                        <a:buNone/>
                      </a:pPr>
                      <a:r>
                        <a:rPr lang="en-US" sz="400">
                          <a:solidFill>
                            <a:schemeClr val="dk1"/>
                          </a:solidFill>
                        </a:rPr>
                        <a:t>+++FOR ((data.alt_values))&lt;&lt; +++INS march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400">
                          <a:solidFill>
                            <a:schemeClr val="dk1"/>
                          </a:solidFill>
                        </a:rPr>
                        <a:t>+++FOR ((data.alt_values))&lt;&lt; +++INS june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indent="0" lvl="0" marL="0" rtl="0" algn="l">
                        <a:spcBef>
                          <a:spcPts val="0"/>
                        </a:spcBef>
                        <a:spcAft>
                          <a:spcPts val="0"/>
                        </a:spcAft>
                        <a:buClr>
                          <a:schemeClr val="dk1"/>
                        </a:buClr>
                        <a:buFont typeface="Arial"/>
                        <a:buNone/>
                      </a:pPr>
                      <a:r>
                        <a:rPr b="1" lang="en-US" sz="850">
                          <a:solidFill>
                            <a:schemeClr val="dk1"/>
                          </a:solidFill>
                        </a:rPr>
                        <a:t>+++INS data.dynamic_str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+++FOR ((data.dyn_str_values))&lt;&lt; +++INS label +++ &gt;&gt; FOR-END+++</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SzPts val="1100"/>
                        <a:buNone/>
                      </a:pPr>
                      <a:r>
                        <a:rPr lang="en-US" sz="400">
                          <a:solidFill>
                            <a:schemeClr val="dk1"/>
                          </a:solidFill>
                        </a:rPr>
                        <a:t>+++FOR ((data.dyn_str_values))&lt;&lt; +++INS march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400">
                          <a:solidFill>
                            <a:schemeClr val="dk1"/>
                          </a:solidFill>
                        </a:rPr>
                        <a:t>+++FOR ((data.dyn_str_values))&lt;&lt; +++INS june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indent="0" lvl="0" marL="0" rtl="0" algn="l">
                        <a:spcBef>
                          <a:spcPts val="0"/>
                        </a:spcBef>
                        <a:spcAft>
                          <a:spcPts val="0"/>
                        </a:spcAft>
                        <a:buClr>
                          <a:schemeClr val="dk1"/>
                        </a:buClr>
                        <a:buFont typeface="Arial"/>
                        <a:buNone/>
                      </a:pPr>
                      <a:r>
                        <a:rPr b="1" lang="en-US" sz="850">
                          <a:solidFill>
                            <a:schemeClr val="dk1"/>
                          </a:solidFill>
                        </a:rPr>
                        <a:t>+++INS data.lia_match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SzPts val="1100"/>
                        <a:buNone/>
                      </a:pPr>
                      <a:r>
                        <a:rPr lang="en-US" sz="800">
                          <a:solidFill>
                            <a:schemeClr val="dk1"/>
                          </a:solidFill>
                        </a:rPr>
                        <a:t>+++FOR ((data.lia_values))&lt;&lt; +++INS label +++ &gt;&gt; FOR-END+++</a:t>
                      </a:r>
                      <a:endParaRPr sz="850">
                        <a:solidFill>
                          <a:srgbClr val="666666"/>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SzPts val="1100"/>
                        <a:buNone/>
                      </a:pPr>
                      <a:r>
                        <a:rPr lang="en-US" sz="400">
                          <a:solidFill>
                            <a:schemeClr val="dk1"/>
                          </a:solidFill>
                        </a:rPr>
                        <a:t>+++FOR ((data.lia_values))&lt;&lt; +++INS march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400">
                          <a:solidFill>
                            <a:schemeClr val="dk1"/>
                          </a:solidFill>
                        </a:rPr>
                        <a:t>+++FOR ((data.lia_values))&lt;&lt; +++INS june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SzPts val="1100"/>
                        <a:buNone/>
                      </a:pPr>
                      <a:r>
                        <a:rPr lang="en-US" sz="800">
                          <a:solidFill>
                            <a:schemeClr val="dk1"/>
                          </a:solidFill>
                        </a:rPr>
                        <a:t>+++FOR ((data.ratios))&lt;&lt; +++INS label +++ &gt;&gt; FOR-END+++</a:t>
                      </a:r>
                      <a:endParaRPr sz="850">
                        <a:solidFill>
                          <a:srgbClr val="666666"/>
                        </a:solidFill>
                      </a:endParaRP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SzPts val="1100"/>
                        <a:buNone/>
                      </a:pPr>
                      <a:r>
                        <a:rPr lang="en-US" sz="400">
                          <a:solidFill>
                            <a:schemeClr val="dk1"/>
                          </a:solidFill>
                        </a:rPr>
                        <a:t>+++FOR ((data.ratios))&lt;&lt; +++INS march +++ &gt;&gt; FOR-END+++</a:t>
                      </a:r>
                      <a:endParaRPr sz="400">
                        <a:solidFill>
                          <a:schemeClr val="dk2"/>
                        </a:solidFill>
                      </a:endParaRP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Font typeface="Arial"/>
                        <a:buNone/>
                      </a:pPr>
                      <a:r>
                        <a:rPr lang="en-US" sz="400">
                          <a:solidFill>
                            <a:schemeClr val="dk1"/>
                          </a:solidFill>
                        </a:rPr>
                        <a:t>+++FOR ((data.ratios))&lt;&lt; +++INS june +++ &gt;&gt; FOR-END+++</a:t>
                      </a:r>
                      <a:endParaRPr sz="400">
                        <a:solidFill>
                          <a:schemeClr val="dk2"/>
                        </a:solidFill>
                      </a:endParaRPr>
                    </a:p>
                    <a:p>
                      <a:pPr indent="0" lvl="0" marL="0" marR="0" rtl="0" algn="ctr">
                        <a:spcBef>
                          <a:spcPts val="0"/>
                        </a:spcBef>
                        <a:spcAft>
                          <a:spcPts val="0"/>
                        </a:spcAft>
                        <a:buNone/>
                      </a:pPr>
                      <a:r>
                        <a:t/>
                      </a:r>
                      <a:endParaRPr sz="400">
                        <a:solidFill>
                          <a:schemeClr val="dk2"/>
                        </a:solidFill>
                      </a:endParaRP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70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700" u="none" strike="noStrike">
                          <a:solidFill>
                            <a:srgbClr val="666666"/>
                          </a:solidFill>
                          <a:latin typeface="Arial"/>
                          <a:ea typeface="Arial"/>
                          <a:cs typeface="Arial"/>
                          <a:sym typeface="Arial"/>
                        </a:rPr>
                        <a:t>*(% of funded liabilities)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333" name="Google Shape;333;p5"/>
          <p:cNvSpPr txBox="1"/>
          <p:nvPr/>
        </p:nvSpPr>
        <p:spPr>
          <a:xfrm>
            <a:off x="1141696" y="2374163"/>
            <a:ext cx="117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chemeClr val="accent2"/>
                </a:solidFill>
              </a:rPr>
              <a:t>+++IM assetChart +++</a:t>
            </a:r>
            <a:endParaRPr/>
          </a:p>
        </p:txBody>
      </p:sp>
      <p:sp>
        <p:nvSpPr>
          <p:cNvPr id="334" name="Google Shape;334;p5"/>
          <p:cNvSpPr txBox="1"/>
          <p:nvPr/>
        </p:nvSpPr>
        <p:spPr>
          <a:xfrm>
            <a:off x="7981950" y="413325"/>
            <a:ext cx="165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+++TB_TX_UP assetAll DATA assetAllocation +++</a:t>
            </a:r>
            <a:endParaRPr sz="800"/>
          </a:p>
        </p:txBody>
      </p:sp>
      <p:sp>
        <p:nvSpPr>
          <p:cNvPr id="335" name="Google Shape;335;p5"/>
          <p:cNvSpPr txBox="1"/>
          <p:nvPr>
            <p:ph type="title"/>
          </p:nvPr>
        </p:nvSpPr>
        <p:spPr>
          <a:xfrm>
            <a:off x="271464" y="323217"/>
            <a:ext cx="9361500" cy="4167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2"/>
              </a:buClr>
              <a:buSzPts val="2400"/>
              <a:buFont typeface="Arial"/>
              <a:buNone/>
            </a:pPr>
            <a:r>
              <a:rPr lang="en-US"/>
              <a:t>+++INS heading_assets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raft_A4 new VI_template_v4">
  <a:themeElements>
    <a:clrScheme name="NEW VI">
      <a:dk1>
        <a:srgbClr val="000000"/>
      </a:dk1>
      <a:lt1>
        <a:srgbClr val="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2021-10-07T15:39:49Z</dcterms:created>
  <dc:creator>Steen, Ben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4f0adc7e-8fe9-468a-b16c-d67c18353c5c</vt:lpwstr>
  </property>
  <property fmtid="{D5CDD505-2E9C-101B-9397-08002B2CF9AE}" pid="3" name="bjSaver">
    <vt:lpwstr>pNcDxmhd3pBFeArd8RAeLG2g1OsWb11z</vt:lpwstr>
  </property>
  <property fmtid="{D5CDD505-2E9C-101B-9397-08002B2CF9AE}" pid="4" name="bjDocumentLabelXML">
    <vt:lpwstr>&lt;?xml version="1.0" encoding="us-ascii"?&gt;&lt;sisl xmlns:xsi="http://www.w3.org/2001/XMLSchema-instance" xmlns:xsd="http://www.w3.org/2001/XMLSchema" sislVersion="0" policy="784e6d64-272a-4c0b-aef4-7501937f1df8" origin="userSelected" xmlns="http://www.boldonj</vt:lpwstr>
  </property>
  <property fmtid="{D5CDD505-2E9C-101B-9397-08002B2CF9AE}" pid="5" name="bjDocumentLabelXML-0">
    <vt:lpwstr>ames.com/2008/01/sie/internal/label"&gt;&lt;element uid="b1133ebd-fe89-4e69-b8a3-839d46b7ac2c" value="" /&gt;&lt;/sisl&gt;</vt:lpwstr>
  </property>
  <property fmtid="{D5CDD505-2E9C-101B-9397-08002B2CF9AE}" pid="6" name="bjDocumentSecurityLabel">
    <vt:lpwstr>Non-Confidential</vt:lpwstr>
  </property>
  <property fmtid="{D5CDD505-2E9C-101B-9397-08002B2CF9AE}" pid="7" name="LandG_Classification_UID">
    <vt:lpwstr>9015d811-2d81-403c-933f-24a55b5746aa</vt:lpwstr>
  </property>
  <property fmtid="{D5CDD505-2E9C-101B-9397-08002B2CF9AE}" pid="8" name="LandG_Classification">
    <vt:lpwstr>Non-Confidential</vt:lpwstr>
  </property>
  <property fmtid="{D5CDD505-2E9C-101B-9397-08002B2CF9AE}" pid="9" name="bjLabelHistoryID">
    <vt:lpwstr>{5391E76C-339B-4A59-95AB-E19CAFAD6DD5}</vt:lpwstr>
  </property>
  <property fmtid="{D5CDD505-2E9C-101B-9397-08002B2CF9AE}" pid="10" name="MSIP_Label_959a91ea-2073-4935-a795-8d5add99d027_Enabled">
    <vt:lpwstr>true</vt:lpwstr>
  </property>
  <property fmtid="{D5CDD505-2E9C-101B-9397-08002B2CF9AE}" pid="11" name="MSIP_Label_959a91ea-2073-4935-a795-8d5add99d027_SetDate">
    <vt:lpwstr>2021-10-07T15:44:59Z</vt:lpwstr>
  </property>
  <property fmtid="{D5CDD505-2E9C-101B-9397-08002B2CF9AE}" pid="12" name="MSIP_Label_959a91ea-2073-4935-a795-8d5add99d027_Method">
    <vt:lpwstr>Privileged</vt:lpwstr>
  </property>
  <property fmtid="{D5CDD505-2E9C-101B-9397-08002B2CF9AE}" pid="13" name="MSIP_Label_959a91ea-2073-4935-a795-8d5add99d027_Name">
    <vt:lpwstr>Non-Confidential</vt:lpwstr>
  </property>
  <property fmtid="{D5CDD505-2E9C-101B-9397-08002B2CF9AE}" pid="14" name="MSIP_Label_959a91ea-2073-4935-a795-8d5add99d027_SiteId">
    <vt:lpwstr>d246baab-cc00-4ed2-bc4e-f8a46cbc590d</vt:lpwstr>
  </property>
  <property fmtid="{D5CDD505-2E9C-101B-9397-08002B2CF9AE}" pid="15" name="MSIP_Label_959a91ea-2073-4935-a795-8d5add99d027_ActionId">
    <vt:lpwstr>fe846d06-5a9d-4a06-9a0b-6782d878708e</vt:lpwstr>
  </property>
  <property fmtid="{D5CDD505-2E9C-101B-9397-08002B2CF9AE}" pid="16" name="MSIP_Label_959a91ea-2073-4935-a795-8d5add99d027_ContentBits">
    <vt:lpwstr>0</vt:lpwstr>
  </property>
</Properties>
</file>