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5720" cy="20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57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chart_name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chart_1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484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 chart_name ))&lt;&lt; +++INS chart_name +++ &gt;&gt;IF-END+++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((TABLE_1_PRESENT))&lt;&lt; +++TABLE_REMOVE TABLE_ID_1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TABLE_ID_1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TABLE_1_ROW_3_PRESENT))&lt;&lt; +++TABLE_ROW_REMOVE ROW_ID_3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ROW_ID_3 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TABLE_1_COLUMN_4_PRESENT))&lt;&lt; +++TABLE_COLUMN_REMOVE COLUMN_ID_4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COLUMN_ID_4 </a:t>
                      </a:r>
                      <a:r>
                        <a:rPr b="0" lang="en-US" sz="2400" spc="-1" strike="noStrike">
                          <a:solidFill>
                            <a:srgbClr val="595959"/>
                          </a:solidFill>
                          <a:latin typeface="Times New Roman"/>
                          <a:ea typeface="Arial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NAME +++    +++INS AGE +++ &gt;&gt; 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42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2022-06-27T11:21:43Z</dcterms:modified>
  <cp:revision>75</cp:revision>
  <dc:subject/>
  <dc:title/>
</cp:coreProperties>
</file>