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05720" cy="20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gayashan</a:t>
            </a:r>
            <a:br/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gayashan</a:t>
            </a:r>
            <a:br/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gayashan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0572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1190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1192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0572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gayashan chart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" name="Picture 79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2743200"/>
          </a:xfrm>
          <a:prstGeom prst="rect">
            <a:avLst/>
          </a:prstGeom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31520" y="2419920"/>
            <a:ext cx="7584840" cy="59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gayashan chart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0572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gayashan table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br/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0572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gayashan table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6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34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1760" y="444960"/>
            <a:ext cx="850572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gayashan table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8280"/>
              </a:tblGrid>
              <a:tr h="5194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15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21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25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31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32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Times New Roman"/>
                        </a:rPr>
                        <a:t>33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0572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gayashan sample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GAYA 1  12
 GAYA 2  22
 GAYA 13  32
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GAYA 1   12 
 GAYA 2   22 
 GAYA 13   32 
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GAYA 1    12 
 GAYA 2    22 
 GAYA 13    32 
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05720" cy="55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93" name="CustomShape 2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40080" y="640080"/>
            <a:ext cx="79423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/>
        </p:txBody>
      </p:sp>
      <p:sp>
        <p:nvSpPr>
          <p:cNvPr id="95" name="CustomShape 2"/>
          <p:cNvSpPr/>
          <p:nvPr/>
        </p:nvSpPr>
        <p:spPr>
          <a:xfrm>
            <a:off x="311760" y="1152360"/>
            <a:ext cx="8505720" cy="34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/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9144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27432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512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155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/>
        </p:nvGraphicFramePr>
        <p:xfrm>
          <a:off x="45720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66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68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6400800" y="914400"/>
          <a:ext cx="1645920" cy="3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</a:tblGrid>
              <a:tr h="3325"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year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fixed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 sz="500">
                          <a:solidFill>
                            <a:srgbClr val="13AAF6"/>
                          </a:solidFill>
                          <a:latin typeface="Comic Sans MS"/>
                        </a:defRPr>
                      </a:pPr>
                      <a:r>
                        <a:t>cashflow real</a:t>
                      </a:r>
                    </a:p>
                  </a:txBody>
                  <a:tcPr>
                    <a:solidFill>
                      <a:srgbClr val="C8FDFB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171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5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6"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85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600">
                          <a:latin typeface="Comic Sans MS"/>
                        </a:defRPr>
                      </a:pPr>
                      <a:r>
                        <a:t>123123</a:t>
                      </a:r>
                    </a:p>
                  </a:txBody>
                  <a:tcPr>
                    <a:solidFill>
                      <a:srgbClr val="E4E4E4"/>
                    </a:solidFill>
                    <a:lnL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00" cap="flat" cmpd="sng" algn="ctr">
                      <a:solidFill>
                        <a:srgbClr val="94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2022-06-27T11:21:43Z</dcterms:modified>
  <cp:revision>75</cp:revision>
  <dc:subject/>
  <dc:title/>
</cp:coreProperties>
</file>