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9906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9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96"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97"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98"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99" name="PlaceHolder 6"/>
          <p:cNvSpPr>
            <a:spLocks noGrp="1"/>
          </p:cNvSpPr>
          <p:nvPr>
            <p:ph type="sldNum"/>
          </p:nvPr>
        </p:nvSpPr>
        <p:spPr>
          <a:xfrm>
            <a:off x="4278960" y="10157400"/>
            <a:ext cx="3280680" cy="534240"/>
          </a:xfrm>
          <a:prstGeom prst="rect">
            <a:avLst/>
          </a:prstGeom>
        </p:spPr>
        <p:txBody>
          <a:bodyPr lIns="0" rIns="0" tIns="0" bIns="0" anchor="b"/>
          <a:p>
            <a:pPr algn="r"/>
            <a:fld id="{9D1A400F-570F-4CE4-A9B3-000542320D43}"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1200240" y="1143000"/>
            <a:ext cx="4457520" cy="3085920"/>
          </a:xfrm>
          <a:prstGeom prst="rect">
            <a:avLst/>
          </a:prstGeom>
        </p:spPr>
      </p:sp>
      <p:sp>
        <p:nvSpPr>
          <p:cNvPr id="118"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19" name="TextShape 3"/>
          <p:cNvSpPr txBox="1"/>
          <p:nvPr/>
        </p:nvSpPr>
        <p:spPr>
          <a:xfrm>
            <a:off x="0" y="0"/>
            <a:ext cx="2971440" cy="458280"/>
          </a:xfrm>
          <a:prstGeom prst="rect">
            <a:avLst/>
          </a:prstGeom>
          <a:noFill/>
          <a:ln>
            <a:noFill/>
          </a:ln>
        </p:spPr>
        <p:txBody>
          <a:bodyPr/>
          <a:p>
            <a:endParaRPr b="0" lang="en-US" sz="2400" spc="-1" strike="noStrike">
              <a:latin typeface="Times New Roman"/>
            </a:endParaRPr>
          </a:p>
        </p:txBody>
      </p:sp>
      <p:sp>
        <p:nvSpPr>
          <p:cNvPr id="120" name="TextShape 4"/>
          <p:cNvSpPr txBox="1"/>
          <p:nvPr/>
        </p:nvSpPr>
        <p:spPr>
          <a:xfrm>
            <a:off x="0" y="8685360"/>
            <a:ext cx="2971440" cy="458280"/>
          </a:xfrm>
          <a:prstGeom prst="rect">
            <a:avLst/>
          </a:prstGeom>
          <a:noFill/>
          <a:ln>
            <a:noFill/>
          </a:ln>
        </p:spPr>
        <p:txBody>
          <a:bodyPr anchor="b"/>
          <a:p>
            <a:endParaRPr b="0" lang="en-US" sz="2400" spc="-1" strike="noStrike">
              <a:latin typeface="Times New Roman"/>
            </a:endParaRPr>
          </a:p>
        </p:txBody>
      </p:sp>
      <p:sp>
        <p:nvSpPr>
          <p:cNvPr id="121" name="TextShape 5"/>
          <p:cNvSpPr txBox="1"/>
          <p:nvPr/>
        </p:nvSpPr>
        <p:spPr>
          <a:xfrm>
            <a:off x="3884760" y="8685360"/>
            <a:ext cx="2971440" cy="458280"/>
          </a:xfrm>
          <a:prstGeom prst="rect">
            <a:avLst/>
          </a:prstGeom>
          <a:noFill/>
          <a:ln>
            <a:noFill/>
          </a:ln>
        </p:spPr>
        <p:txBody>
          <a:bodyPr anchor="b"/>
          <a:p>
            <a:pPr algn="r">
              <a:lnSpc>
                <a:spcPct val="100000"/>
              </a:lnSpc>
            </a:pPr>
            <a:fld id="{E9023ED3-B73F-4E36-B785-88C7DDC7A34C}" type="slidenum">
              <a:rPr b="0" lang="en-US" sz="1400" spc="-1" strike="noStrike">
                <a:latin typeface="Times New Roman"/>
              </a:rPr>
              <a:t>1</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29" name="PlaceHolder 2"/>
          <p:cNvSpPr>
            <a:spLocks noGrp="1"/>
          </p:cNvSpPr>
          <p:nvPr>
            <p:ph type="body"/>
          </p:nvPr>
        </p:nvSpPr>
        <p:spPr>
          <a:xfrm>
            <a:off x="271440" y="759600"/>
            <a:ext cx="936108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271440" y="945360"/>
            <a:ext cx="936108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32" name="PlaceHolder 2"/>
          <p:cNvSpPr>
            <a:spLocks noGrp="1"/>
          </p:cNvSpPr>
          <p:nvPr>
            <p:ph type="body"/>
          </p:nvPr>
        </p:nvSpPr>
        <p:spPr>
          <a:xfrm>
            <a:off x="271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5068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271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5068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37" name="PlaceHolder 2"/>
          <p:cNvSpPr>
            <a:spLocks noGrp="1"/>
          </p:cNvSpPr>
          <p:nvPr>
            <p:ph type="body"/>
          </p:nvPr>
        </p:nvSpPr>
        <p:spPr>
          <a:xfrm>
            <a:off x="271440" y="75960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3436560" y="75960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6601320" y="75960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5"/>
          <p:cNvSpPr>
            <a:spLocks noGrp="1"/>
          </p:cNvSpPr>
          <p:nvPr>
            <p:ph type="body"/>
          </p:nvPr>
        </p:nvSpPr>
        <p:spPr>
          <a:xfrm>
            <a:off x="271440" y="94536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6"/>
          <p:cNvSpPr>
            <a:spLocks noGrp="1"/>
          </p:cNvSpPr>
          <p:nvPr>
            <p:ph type="body"/>
          </p:nvPr>
        </p:nvSpPr>
        <p:spPr>
          <a:xfrm>
            <a:off x="3436560" y="94536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7"/>
          <p:cNvSpPr>
            <a:spLocks noGrp="1"/>
          </p:cNvSpPr>
          <p:nvPr>
            <p:ph type="body"/>
          </p:nvPr>
        </p:nvSpPr>
        <p:spPr>
          <a:xfrm>
            <a:off x="6601320" y="94536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59" name="PlaceHolder 2"/>
          <p:cNvSpPr>
            <a:spLocks noGrp="1"/>
          </p:cNvSpPr>
          <p:nvPr>
            <p:ph type="subTitle"/>
          </p:nvPr>
        </p:nvSpPr>
        <p:spPr>
          <a:xfrm>
            <a:off x="271440" y="709200"/>
            <a:ext cx="9361080" cy="456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61" name="PlaceHolder 2"/>
          <p:cNvSpPr>
            <a:spLocks noGrp="1"/>
          </p:cNvSpPr>
          <p:nvPr>
            <p:ph type="body"/>
          </p:nvPr>
        </p:nvSpPr>
        <p:spPr>
          <a:xfrm>
            <a:off x="271440" y="759600"/>
            <a:ext cx="9361080" cy="355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63" name="PlaceHolder 2"/>
          <p:cNvSpPr>
            <a:spLocks noGrp="1"/>
          </p:cNvSpPr>
          <p:nvPr>
            <p:ph type="body"/>
          </p:nvPr>
        </p:nvSpPr>
        <p:spPr>
          <a:xfrm>
            <a:off x="271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3"/>
          <p:cNvSpPr>
            <a:spLocks noGrp="1"/>
          </p:cNvSpPr>
          <p:nvPr>
            <p:ph type="body"/>
          </p:nvPr>
        </p:nvSpPr>
        <p:spPr>
          <a:xfrm>
            <a:off x="5068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271440" y="323280"/>
            <a:ext cx="9361080" cy="1930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68" name="PlaceHolder 2"/>
          <p:cNvSpPr>
            <a:spLocks noGrp="1"/>
          </p:cNvSpPr>
          <p:nvPr>
            <p:ph type="body"/>
          </p:nvPr>
        </p:nvSpPr>
        <p:spPr>
          <a:xfrm>
            <a:off x="271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5068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271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subTitle"/>
          </p:nvPr>
        </p:nvSpPr>
        <p:spPr>
          <a:xfrm>
            <a:off x="271440" y="709200"/>
            <a:ext cx="9361080" cy="456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271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5068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5068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76" name="PlaceHolder 2"/>
          <p:cNvSpPr>
            <a:spLocks noGrp="1"/>
          </p:cNvSpPr>
          <p:nvPr>
            <p:ph type="body"/>
          </p:nvPr>
        </p:nvSpPr>
        <p:spPr>
          <a:xfrm>
            <a:off x="271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5068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271440" y="945360"/>
            <a:ext cx="936108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80" name="PlaceHolder 2"/>
          <p:cNvSpPr>
            <a:spLocks noGrp="1"/>
          </p:cNvSpPr>
          <p:nvPr>
            <p:ph type="body"/>
          </p:nvPr>
        </p:nvSpPr>
        <p:spPr>
          <a:xfrm>
            <a:off x="271440" y="759600"/>
            <a:ext cx="936108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271440" y="945360"/>
            <a:ext cx="936108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83" name="PlaceHolder 2"/>
          <p:cNvSpPr>
            <a:spLocks noGrp="1"/>
          </p:cNvSpPr>
          <p:nvPr>
            <p:ph type="body"/>
          </p:nvPr>
        </p:nvSpPr>
        <p:spPr>
          <a:xfrm>
            <a:off x="271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3"/>
          <p:cNvSpPr>
            <a:spLocks noGrp="1"/>
          </p:cNvSpPr>
          <p:nvPr>
            <p:ph type="body"/>
          </p:nvPr>
        </p:nvSpPr>
        <p:spPr>
          <a:xfrm>
            <a:off x="5068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4"/>
          <p:cNvSpPr>
            <a:spLocks noGrp="1"/>
          </p:cNvSpPr>
          <p:nvPr>
            <p:ph type="body"/>
          </p:nvPr>
        </p:nvSpPr>
        <p:spPr>
          <a:xfrm>
            <a:off x="271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5"/>
          <p:cNvSpPr>
            <a:spLocks noGrp="1"/>
          </p:cNvSpPr>
          <p:nvPr>
            <p:ph type="body"/>
          </p:nvPr>
        </p:nvSpPr>
        <p:spPr>
          <a:xfrm>
            <a:off x="5068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88" name="PlaceHolder 2"/>
          <p:cNvSpPr>
            <a:spLocks noGrp="1"/>
          </p:cNvSpPr>
          <p:nvPr>
            <p:ph type="body"/>
          </p:nvPr>
        </p:nvSpPr>
        <p:spPr>
          <a:xfrm>
            <a:off x="271440" y="75960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89" name="PlaceHolder 3"/>
          <p:cNvSpPr>
            <a:spLocks noGrp="1"/>
          </p:cNvSpPr>
          <p:nvPr>
            <p:ph type="body"/>
          </p:nvPr>
        </p:nvSpPr>
        <p:spPr>
          <a:xfrm>
            <a:off x="3436560" y="75960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90" name="PlaceHolder 4"/>
          <p:cNvSpPr>
            <a:spLocks noGrp="1"/>
          </p:cNvSpPr>
          <p:nvPr>
            <p:ph type="body"/>
          </p:nvPr>
        </p:nvSpPr>
        <p:spPr>
          <a:xfrm>
            <a:off x="6601320" y="75960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91" name="PlaceHolder 5"/>
          <p:cNvSpPr>
            <a:spLocks noGrp="1"/>
          </p:cNvSpPr>
          <p:nvPr>
            <p:ph type="body"/>
          </p:nvPr>
        </p:nvSpPr>
        <p:spPr>
          <a:xfrm>
            <a:off x="271440" y="94536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6"/>
          <p:cNvSpPr>
            <a:spLocks noGrp="1"/>
          </p:cNvSpPr>
          <p:nvPr>
            <p:ph type="body"/>
          </p:nvPr>
        </p:nvSpPr>
        <p:spPr>
          <a:xfrm>
            <a:off x="3436560" y="94536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93" name="PlaceHolder 7"/>
          <p:cNvSpPr>
            <a:spLocks noGrp="1"/>
          </p:cNvSpPr>
          <p:nvPr>
            <p:ph type="body"/>
          </p:nvPr>
        </p:nvSpPr>
        <p:spPr>
          <a:xfrm>
            <a:off x="6601320" y="94536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10" name="PlaceHolder 2"/>
          <p:cNvSpPr>
            <a:spLocks noGrp="1"/>
          </p:cNvSpPr>
          <p:nvPr>
            <p:ph type="body"/>
          </p:nvPr>
        </p:nvSpPr>
        <p:spPr>
          <a:xfrm>
            <a:off x="271440" y="759600"/>
            <a:ext cx="9361080" cy="355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12" name="PlaceHolder 2"/>
          <p:cNvSpPr>
            <a:spLocks noGrp="1"/>
          </p:cNvSpPr>
          <p:nvPr>
            <p:ph type="body"/>
          </p:nvPr>
        </p:nvSpPr>
        <p:spPr>
          <a:xfrm>
            <a:off x="271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5068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71440" y="323280"/>
            <a:ext cx="9361080" cy="1930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271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5068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271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271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5068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5068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271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5068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271440" y="945360"/>
            <a:ext cx="936108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56480" y="6377760"/>
            <a:ext cx="360" cy="10764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pic>
        <p:nvPicPr>
          <p:cNvPr id="1" name="Google Shape;15;p18" descr=""/>
          <p:cNvPicPr/>
          <p:nvPr/>
        </p:nvPicPr>
        <p:blipFill>
          <a:blip r:embed="rId2"/>
          <a:stretch/>
        </p:blipFill>
        <p:spPr>
          <a:xfrm>
            <a:off x="8551080" y="5941440"/>
            <a:ext cx="1179720" cy="871920"/>
          </a:xfrm>
          <a:prstGeom prst="rect">
            <a:avLst/>
          </a:prstGeom>
          <a:ln>
            <a:noFill/>
          </a:ln>
        </p:spPr>
      </p:pic>
      <p:sp>
        <p:nvSpPr>
          <p:cNvPr id="2" name="PlaceHolder 2"/>
          <p:cNvSpPr>
            <a:spLocks noGrp="1"/>
          </p:cNvSpPr>
          <p:nvPr>
            <p:ph type="title"/>
          </p:nvPr>
        </p:nvSpPr>
        <p:spPr>
          <a:xfrm>
            <a:off x="271440" y="840960"/>
            <a:ext cx="5362200" cy="2387160"/>
          </a:xfrm>
          <a:prstGeom prst="rect">
            <a:avLst/>
          </a:prstGeom>
        </p:spPr>
        <p:txBody>
          <a:bodyPr lIns="0" rIns="0" tIns="0" bIns="0" anchor="b">
            <a:normAutofit/>
          </a:bodyPr>
          <a:p>
            <a:r>
              <a:rPr b="0" lang="en-US" sz="3000" spc="-1" strike="noStrike">
                <a:solidFill>
                  <a:srgbClr val="000000"/>
                </a:solidFill>
                <a:latin typeface="Arial"/>
              </a:rPr>
              <a:t>Click to </a:t>
            </a:r>
            <a:r>
              <a:rPr b="0" lang="en-US" sz="3000" spc="-1" strike="noStrike">
                <a:solidFill>
                  <a:srgbClr val="000000"/>
                </a:solidFill>
                <a:latin typeface="Arial"/>
              </a:rPr>
              <a:t>edit the </a:t>
            </a:r>
            <a:r>
              <a:rPr b="0" lang="en-US" sz="3000" spc="-1" strike="noStrike">
                <a:solidFill>
                  <a:srgbClr val="000000"/>
                </a:solidFill>
                <a:latin typeface="Arial"/>
              </a:rPr>
              <a:t>title text </a:t>
            </a:r>
            <a:r>
              <a:rPr b="0" lang="en-US" sz="3000" spc="-1" strike="noStrike">
                <a:solidFill>
                  <a:srgbClr val="000000"/>
                </a:solidFill>
                <a:latin typeface="Arial"/>
              </a:rPr>
              <a:t>format</a:t>
            </a:r>
            <a:endParaRPr b="0" lang="en-US" sz="3000" spc="-1" strike="noStrike">
              <a:solidFill>
                <a:srgbClr val="000000"/>
              </a:solidFill>
              <a:latin typeface="Arial"/>
            </a:endParaRPr>
          </a:p>
        </p:txBody>
      </p:sp>
      <p:sp>
        <p:nvSpPr>
          <p:cNvPr id="3" name="PlaceHolder 3"/>
          <p:cNvSpPr>
            <a:spLocks noGrp="1"/>
          </p:cNvSpPr>
          <p:nvPr>
            <p:ph type="ftr"/>
          </p:nvPr>
        </p:nvSpPr>
        <p:spPr>
          <a:xfrm>
            <a:off x="271440" y="6050160"/>
            <a:ext cx="3619800" cy="436320"/>
          </a:xfrm>
          <a:prstGeom prst="rect">
            <a:avLst/>
          </a:prstGeom>
        </p:spPr>
        <p:txBody>
          <a:bodyPr lIns="0" rIns="0" tIns="0" bIns="0" anchor="b"/>
          <a:p>
            <a:endParaRPr b="0" lang="en-US" sz="2400" spc="-1" strike="noStrike">
              <a:latin typeface="Times New Roman"/>
            </a:endParaRPr>
          </a:p>
        </p:txBody>
      </p:sp>
      <p:pic>
        <p:nvPicPr>
          <p:cNvPr id="4" name="Google Shape;20;p19" descr=""/>
          <p:cNvPicPr/>
          <p:nvPr/>
        </p:nvPicPr>
        <p:blipFill>
          <a:blip r:embed="rId3"/>
          <a:stretch/>
        </p:blipFill>
        <p:spPr>
          <a:xfrm>
            <a:off x="8134560" y="182880"/>
            <a:ext cx="1647360" cy="1217520"/>
          </a:xfrm>
          <a:prstGeom prst="rect">
            <a:avLst/>
          </a:prstGeom>
          <a:ln>
            <a:noFill/>
          </a:ln>
        </p:spPr>
      </p:pic>
      <p:pic>
        <p:nvPicPr>
          <p:cNvPr id="5" name="Google Shape;21;p19" descr=""/>
          <p:cNvPicPr/>
          <p:nvPr/>
        </p:nvPicPr>
        <p:blipFill>
          <a:blip r:embed="rId4"/>
          <a:srcRect l="0" t="0" r="45481" b="51114"/>
          <a:stretch/>
        </p:blipFill>
        <p:spPr>
          <a:xfrm>
            <a:off x="4107960" y="1810440"/>
            <a:ext cx="5808600" cy="5058000"/>
          </a:xfrm>
          <a:prstGeom prst="rect">
            <a:avLst/>
          </a:prstGeom>
          <a:ln>
            <a:noFill/>
          </a:ln>
        </p:spPr>
      </p:pic>
      <p:sp>
        <p:nvSpPr>
          <p:cNvPr id="6" name="PlaceHolder 4"/>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56480" y="6377760"/>
            <a:ext cx="360" cy="10764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pic>
        <p:nvPicPr>
          <p:cNvPr id="44" name="Google Shape;15;p18" descr=""/>
          <p:cNvPicPr/>
          <p:nvPr/>
        </p:nvPicPr>
        <p:blipFill>
          <a:blip r:embed="rId2"/>
          <a:stretch/>
        </p:blipFill>
        <p:spPr>
          <a:xfrm>
            <a:off x="8551080" y="5941440"/>
            <a:ext cx="1179720" cy="871920"/>
          </a:xfrm>
          <a:prstGeom prst="rect">
            <a:avLst/>
          </a:prstGeom>
          <a:ln>
            <a:noFill/>
          </a:ln>
        </p:spPr>
      </p:pic>
      <p:sp>
        <p:nvSpPr>
          <p:cNvPr id="45" name="PlaceHolder 2"/>
          <p:cNvSpPr>
            <a:spLocks noGrp="1"/>
          </p:cNvSpPr>
          <p:nvPr>
            <p:ph type="title"/>
          </p:nvPr>
        </p:nvSpPr>
        <p:spPr>
          <a:xfrm>
            <a:off x="271440" y="323280"/>
            <a:ext cx="9361080" cy="416160"/>
          </a:xfrm>
          <a:prstGeom prst="rect">
            <a:avLst/>
          </a:prstGeom>
        </p:spPr>
        <p:txBody>
          <a:bodyPr lIns="0" rIns="0" tIns="0" bIns="0">
            <a:normAutofit/>
          </a:bodyPr>
          <a:p>
            <a:r>
              <a:rPr b="0" lang="en-US" sz="2400" spc="-1" strike="noStrike">
                <a:solidFill>
                  <a:srgbClr val="000000"/>
                </a:solidFill>
                <a:latin typeface="Arial"/>
              </a:rPr>
              <a:t>Click to </a:t>
            </a:r>
            <a:r>
              <a:rPr b="0" lang="en-US" sz="2400" spc="-1" strike="noStrike">
                <a:solidFill>
                  <a:srgbClr val="000000"/>
                </a:solidFill>
                <a:latin typeface="Arial"/>
              </a:rPr>
              <a:t>edit the </a:t>
            </a:r>
            <a:r>
              <a:rPr b="0" lang="en-US" sz="2400" spc="-1" strike="noStrike">
                <a:solidFill>
                  <a:srgbClr val="000000"/>
                </a:solidFill>
                <a:latin typeface="Arial"/>
              </a:rPr>
              <a:t>title text </a:t>
            </a:r>
            <a:r>
              <a:rPr b="0" lang="en-US" sz="2400" spc="-1" strike="noStrike">
                <a:solidFill>
                  <a:srgbClr val="000000"/>
                </a:solidFill>
                <a:latin typeface="Arial"/>
              </a:rPr>
              <a:t>format</a:t>
            </a:r>
            <a:endParaRPr b="0" lang="en-US" sz="2400" spc="-1" strike="noStrike">
              <a:solidFill>
                <a:srgbClr val="000000"/>
              </a:solidFill>
              <a:latin typeface="Arial"/>
            </a:endParaRPr>
          </a:p>
        </p:txBody>
      </p:sp>
      <p:sp>
        <p:nvSpPr>
          <p:cNvPr id="46" name="PlaceHolder 3"/>
          <p:cNvSpPr>
            <a:spLocks noGrp="1"/>
          </p:cNvSpPr>
          <p:nvPr>
            <p:ph type="ftr"/>
          </p:nvPr>
        </p:nvSpPr>
        <p:spPr>
          <a:xfrm>
            <a:off x="508320" y="6315840"/>
            <a:ext cx="7787880" cy="206640"/>
          </a:xfrm>
          <a:prstGeom prst="rect">
            <a:avLst/>
          </a:prstGeom>
        </p:spPr>
        <p:txBody>
          <a:bodyPr lIns="0" rIns="0" tIns="0" bIns="0" anchor="ctr"/>
          <a:p>
            <a:endParaRPr b="0" lang="en-US" sz="2400" spc="-1" strike="noStrike">
              <a:latin typeface="Times New Roman"/>
            </a:endParaRPr>
          </a:p>
        </p:txBody>
      </p:sp>
      <p:sp>
        <p:nvSpPr>
          <p:cNvPr id="47" name="PlaceHolder 4"/>
          <p:cNvSpPr>
            <a:spLocks noGrp="1"/>
          </p:cNvSpPr>
          <p:nvPr>
            <p:ph type="sldNum"/>
          </p:nvPr>
        </p:nvSpPr>
        <p:spPr>
          <a:xfrm>
            <a:off x="44640" y="6315840"/>
            <a:ext cx="351000" cy="206640"/>
          </a:xfrm>
          <a:prstGeom prst="rect">
            <a:avLst/>
          </a:prstGeom>
        </p:spPr>
        <p:txBody>
          <a:bodyPr lIns="0" rIns="0" tIns="0" bIns="0" anchor="ctr"/>
          <a:p>
            <a:pPr algn="r">
              <a:lnSpc>
                <a:spcPct val="100000"/>
              </a:lnSpc>
            </a:pPr>
            <a:fld id="{9FA0ECC9-92FA-4C8D-8709-9CF8B0620C69}" type="slidenum">
              <a:rPr b="1" lang="en-US" sz="800" spc="-1" strike="noStrike">
                <a:solidFill>
                  <a:srgbClr val="333333"/>
                </a:solidFill>
                <a:latin typeface="Arial"/>
                <a:ea typeface="Arial"/>
              </a:rPr>
              <a:t>1</a:t>
            </a:fld>
            <a:endParaRPr b="0" lang="en-US" sz="800" spc="-1" strike="noStrike">
              <a:latin typeface="Times New Roman"/>
            </a:endParaRPr>
          </a:p>
        </p:txBody>
      </p:sp>
      <p:sp>
        <p:nvSpPr>
          <p:cNvPr id="48" name="PlaceHolder 5"/>
          <p:cNvSpPr>
            <a:spLocks noGrp="1"/>
          </p:cNvSpPr>
          <p:nvPr>
            <p:ph type="body"/>
          </p:nvPr>
        </p:nvSpPr>
        <p:spPr>
          <a:xfrm>
            <a:off x="271440" y="759600"/>
            <a:ext cx="9361080" cy="355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49" name="PlaceHolder 6"/>
          <p:cNvSpPr>
            <a:spLocks noGrp="1"/>
          </p:cNvSpPr>
          <p:nvPr>
            <p:ph type="body"/>
          </p:nvPr>
        </p:nvSpPr>
        <p:spPr>
          <a:xfrm>
            <a:off x="271440" y="1580400"/>
            <a:ext cx="4595400" cy="287640"/>
          </a:xfrm>
          <a:prstGeom prst="rect">
            <a:avLst/>
          </a:prstGeom>
        </p:spPr>
        <p:txBody>
          <a:bodyPr lIns="0" rIns="0" tIns="0" bIns="0" anchor="ctr">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0" name="PlaceHolder 7"/>
          <p:cNvSpPr>
            <a:spLocks noGrp="1"/>
          </p:cNvSpPr>
          <p:nvPr>
            <p:ph type="body"/>
          </p:nvPr>
        </p:nvSpPr>
        <p:spPr>
          <a:xfrm>
            <a:off x="271440" y="1909800"/>
            <a:ext cx="4595400" cy="1774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1" name="PlaceHolder 8"/>
          <p:cNvSpPr>
            <a:spLocks noGrp="1"/>
          </p:cNvSpPr>
          <p:nvPr>
            <p:ph type="body"/>
          </p:nvPr>
        </p:nvSpPr>
        <p:spPr>
          <a:xfrm>
            <a:off x="5038560" y="1580400"/>
            <a:ext cx="4593960" cy="287640"/>
          </a:xfrm>
          <a:prstGeom prst="rect">
            <a:avLst/>
          </a:prstGeom>
        </p:spPr>
        <p:txBody>
          <a:bodyPr lIns="0" rIns="0" tIns="0" bIns="0" anchor="ctr">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2" name="PlaceHolder 9"/>
          <p:cNvSpPr>
            <a:spLocks noGrp="1"/>
          </p:cNvSpPr>
          <p:nvPr>
            <p:ph type="body"/>
          </p:nvPr>
        </p:nvSpPr>
        <p:spPr>
          <a:xfrm>
            <a:off x="5038560" y="1909800"/>
            <a:ext cx="4593960" cy="1774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3" name="PlaceHolder 10"/>
          <p:cNvSpPr>
            <a:spLocks noGrp="1"/>
          </p:cNvSpPr>
          <p:nvPr>
            <p:ph type="body"/>
          </p:nvPr>
        </p:nvSpPr>
        <p:spPr>
          <a:xfrm>
            <a:off x="271440" y="3889440"/>
            <a:ext cx="4595400" cy="287640"/>
          </a:xfrm>
          <a:prstGeom prst="rect">
            <a:avLst/>
          </a:prstGeom>
        </p:spPr>
        <p:txBody>
          <a:bodyPr lIns="0" rIns="0" tIns="0" bIns="0" anchor="ctr">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4" name="PlaceHolder 11"/>
          <p:cNvSpPr>
            <a:spLocks noGrp="1"/>
          </p:cNvSpPr>
          <p:nvPr>
            <p:ph type="body"/>
          </p:nvPr>
        </p:nvSpPr>
        <p:spPr>
          <a:xfrm>
            <a:off x="271440" y="4224600"/>
            <a:ext cx="4595400" cy="1774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5" name="PlaceHolder 12"/>
          <p:cNvSpPr>
            <a:spLocks noGrp="1"/>
          </p:cNvSpPr>
          <p:nvPr>
            <p:ph type="body"/>
          </p:nvPr>
        </p:nvSpPr>
        <p:spPr>
          <a:xfrm>
            <a:off x="5038560" y="3889440"/>
            <a:ext cx="4593960" cy="287640"/>
          </a:xfrm>
          <a:prstGeom prst="rect">
            <a:avLst/>
          </a:prstGeom>
        </p:spPr>
        <p:txBody>
          <a:bodyPr lIns="0" rIns="0" tIns="0" bIns="0" anchor="ctr">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6" name="PlaceHolder 13"/>
          <p:cNvSpPr>
            <a:spLocks noGrp="1"/>
          </p:cNvSpPr>
          <p:nvPr>
            <p:ph type="body"/>
          </p:nvPr>
        </p:nvSpPr>
        <p:spPr>
          <a:xfrm>
            <a:off x="5038560" y="4224600"/>
            <a:ext cx="4593960" cy="1774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7" name="PlaceHolder 14"/>
          <p:cNvSpPr>
            <a:spLocks noGrp="1"/>
          </p:cNvSpPr>
          <p:nvPr>
            <p:ph type="body"/>
          </p:nvPr>
        </p:nvSpPr>
        <p:spPr>
          <a:xfrm rot="5400000">
            <a:off x="8953560" y="5792400"/>
            <a:ext cx="1644120" cy="166320"/>
          </a:xfrm>
          <a:prstGeom prst="rect">
            <a:avLst/>
          </a:prstGeom>
        </p:spPr>
        <p:txBody>
          <a:bodyPr lIns="0" rIns="0" tIns="0" bIns="0" anchor="ctr">
            <a:normAutofit/>
          </a:bodyPr>
          <a:p>
            <a:pPr marL="432000" indent="-324000">
              <a:spcBef>
                <a:spcPts val="1417"/>
              </a:spcBef>
              <a:buClr>
                <a:srgbClr val="000000"/>
              </a:buClr>
              <a:buSzPct val="45000"/>
              <a:buFont typeface="Wingdings" charset="2"/>
              <a:buChar char=""/>
            </a:pPr>
            <a:r>
              <a:rPr b="0" lang="en-US" sz="800" spc="-1" strike="noStrike">
                <a:solidFill>
                  <a:srgbClr val="000000"/>
                </a:solidFill>
                <a:latin typeface="Arial"/>
              </a:rPr>
              <a:t>Click to edit the outline text format</a:t>
            </a:r>
            <a:endParaRPr b="0" lang="en-US" sz="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800" spc="-1" strike="noStrike">
                <a:solidFill>
                  <a:srgbClr val="000000"/>
                </a:solidFill>
                <a:latin typeface="Arial"/>
              </a:rPr>
              <a:t>Second Outline Level</a:t>
            </a:r>
            <a:endParaRPr b="0" lang="en-US" sz="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800" spc="-1" strike="noStrike">
                <a:solidFill>
                  <a:srgbClr val="000000"/>
                </a:solidFill>
                <a:latin typeface="Arial"/>
              </a:rPr>
              <a:t>Third Outline Level</a:t>
            </a:r>
            <a:endParaRPr b="0" lang="en-US" sz="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800" spc="-1" strike="noStrike">
                <a:solidFill>
                  <a:srgbClr val="000000"/>
                </a:solidFill>
                <a:latin typeface="Arial"/>
              </a:rPr>
              <a:t>Fourth Outline Level</a:t>
            </a:r>
            <a:endParaRPr b="0" lang="en-US" sz="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800" spc="-1" strike="noStrike">
                <a:solidFill>
                  <a:srgbClr val="000000"/>
                </a:solidFill>
                <a:latin typeface="Arial"/>
              </a:rPr>
              <a:t>Fifth Outline Level</a:t>
            </a:r>
            <a:endParaRPr b="0" lang="en-US" sz="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800" spc="-1" strike="noStrike">
                <a:solidFill>
                  <a:srgbClr val="000000"/>
                </a:solidFill>
                <a:latin typeface="Arial"/>
              </a:rPr>
              <a:t>Sixth Outline Level</a:t>
            </a:r>
            <a:endParaRPr b="0" lang="en-US" sz="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800" spc="-1" strike="noStrike">
                <a:solidFill>
                  <a:srgbClr val="000000"/>
                </a:solidFill>
                <a:latin typeface="Arial"/>
              </a:rPr>
              <a:t>Seventh Outline Level</a:t>
            </a:r>
            <a:endParaRPr b="0" lang="en-US"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271440" y="840960"/>
            <a:ext cx="5362200" cy="2387160"/>
          </a:xfrm>
          <a:prstGeom prst="rect">
            <a:avLst/>
          </a:prstGeom>
          <a:noFill/>
          <a:ln>
            <a:noFill/>
          </a:ln>
        </p:spPr>
        <p:txBody>
          <a:bodyPr lIns="0" rIns="0" tIns="0" bIns="0" anchor="b">
            <a:normAutofit/>
          </a:bodyPr>
          <a:p>
            <a:pPr>
              <a:lnSpc>
                <a:spcPct val="100000"/>
              </a:lnSpc>
            </a:pPr>
            <a:r>
              <a:rPr b="1" lang="en-US" sz="3000" spc="-1" strike="noStrike">
                <a:solidFill>
                  <a:srgbClr val="0076d6"/>
                </a:solidFill>
                <a:latin typeface="Arial"/>
                <a:ea typeface="Arial"/>
              </a:rPr>
              <a:t>+++INS title +++</a:t>
            </a:r>
            <a:endParaRPr b="0" lang="en-US" sz="3000" spc="-1" strike="noStrike">
              <a:solidFill>
                <a:srgbClr val="000000"/>
              </a:solidFill>
              <a:latin typeface="Arial"/>
            </a:endParaRPr>
          </a:p>
        </p:txBody>
      </p:sp>
      <p:sp>
        <p:nvSpPr>
          <p:cNvPr id="101" name="TextShape 2"/>
          <p:cNvSpPr txBox="1"/>
          <p:nvPr/>
        </p:nvSpPr>
        <p:spPr>
          <a:xfrm>
            <a:off x="271440" y="3354120"/>
            <a:ext cx="5362200" cy="1655280"/>
          </a:xfrm>
          <a:prstGeom prst="rect">
            <a:avLst/>
          </a:prstGeom>
          <a:noFill/>
          <a:ln>
            <a:noFill/>
          </a:ln>
        </p:spPr>
        <p:txBody>
          <a:bodyPr lIns="0" rIns="0" tIns="0" bIns="0">
            <a:normAutofit/>
          </a:bodyPr>
          <a:p>
            <a:pPr>
              <a:lnSpc>
                <a:spcPct val="100000"/>
              </a:lnSpc>
            </a:pPr>
            <a:r>
              <a:rPr b="0" lang="en-US" sz="1800" spc="-1" strike="noStrike">
                <a:solidFill>
                  <a:srgbClr val="333333"/>
                </a:solidFill>
                <a:latin typeface="Arial"/>
                <a:ea typeface="Arial"/>
              </a:rPr>
              <a:t>+++INS schemeName +++</a:t>
            </a:r>
            <a:endParaRPr b="0" lang="en-US" sz="1800" spc="-1" strike="noStrike">
              <a:latin typeface="Arial"/>
            </a:endParaRPr>
          </a:p>
        </p:txBody>
      </p:sp>
    </p:spTree>
  </p:cSld>
  <p:transition spd="slow">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271440" y="323280"/>
            <a:ext cx="9361080" cy="416160"/>
          </a:xfrm>
          <a:prstGeom prst="rect">
            <a:avLst/>
          </a:prstGeom>
          <a:noFill/>
          <a:ln>
            <a:noFill/>
          </a:ln>
        </p:spPr>
        <p:txBody>
          <a:bodyPr lIns="0" rIns="0" tIns="0" bIns="0">
            <a:normAutofit/>
          </a:bodyPr>
          <a:p>
            <a:pPr>
              <a:lnSpc>
                <a:spcPct val="100000"/>
              </a:lnSpc>
            </a:pPr>
            <a:r>
              <a:rPr b="1" lang="en-US" sz="2400" spc="-1" strike="noStrike">
                <a:solidFill>
                  <a:srgbClr val="0076d6"/>
                </a:solidFill>
                <a:latin typeface="Arial"/>
                <a:ea typeface="Arial"/>
              </a:rPr>
              <a:t>+++INS heading +++</a:t>
            </a:r>
            <a:endParaRPr b="0" lang="en-US" sz="2400" spc="-1" strike="noStrike">
              <a:solidFill>
                <a:srgbClr val="000000"/>
              </a:solidFill>
              <a:latin typeface="Arial"/>
            </a:endParaRPr>
          </a:p>
        </p:txBody>
      </p:sp>
      <p:sp>
        <p:nvSpPr>
          <p:cNvPr id="103" name="TextShape 2"/>
          <p:cNvSpPr txBox="1"/>
          <p:nvPr/>
        </p:nvSpPr>
        <p:spPr>
          <a:xfrm>
            <a:off x="44640" y="6315840"/>
            <a:ext cx="351000" cy="206640"/>
          </a:xfrm>
          <a:prstGeom prst="rect">
            <a:avLst/>
          </a:prstGeom>
          <a:noFill/>
          <a:ln>
            <a:noFill/>
          </a:ln>
        </p:spPr>
        <p:txBody>
          <a:bodyPr lIns="0" rIns="0" tIns="0" bIns="0" anchor="ctr"/>
          <a:p>
            <a:pPr algn="r">
              <a:lnSpc>
                <a:spcPct val="100000"/>
              </a:lnSpc>
            </a:pPr>
            <a:fld id="{0AFDE512-89DC-492A-B67D-40C5FE4BFCD3}" type="slidenum">
              <a:rPr b="1" lang="en-US" sz="800" spc="-1" strike="noStrike">
                <a:solidFill>
                  <a:srgbClr val="333333"/>
                </a:solidFill>
                <a:latin typeface="Arial"/>
                <a:ea typeface="Arial"/>
              </a:rPr>
              <a:t>1</a:t>
            </a:fld>
            <a:endParaRPr b="0" lang="en-US" sz="800" spc="-1" strike="noStrike">
              <a:latin typeface="Times New Roman"/>
            </a:endParaRPr>
          </a:p>
        </p:txBody>
      </p:sp>
      <p:sp>
        <p:nvSpPr>
          <p:cNvPr id="104" name="TextShape 3"/>
          <p:cNvSpPr txBox="1"/>
          <p:nvPr/>
        </p:nvSpPr>
        <p:spPr>
          <a:xfrm>
            <a:off x="271440" y="1359000"/>
            <a:ext cx="4593960" cy="287640"/>
          </a:xfrm>
          <a:prstGeom prst="rect">
            <a:avLst/>
          </a:prstGeom>
          <a:noFill/>
          <a:ln>
            <a:noFill/>
          </a:ln>
        </p:spPr>
        <p:txBody>
          <a:bodyPr lIns="0" rIns="0" tIns="0" bIns="0" anchor="ctr">
            <a:normAutofit/>
          </a:bodyPr>
          <a:p>
            <a:pPr>
              <a:lnSpc>
                <a:spcPct val="100000"/>
              </a:lnSpc>
            </a:pPr>
            <a:r>
              <a:rPr b="1" lang="en-US" sz="1050" spc="-1" strike="noStrike">
                <a:solidFill>
                  <a:srgbClr val="0076d6"/>
                </a:solidFill>
                <a:latin typeface="Arial"/>
                <a:ea typeface="Arial"/>
              </a:rPr>
              <a:t>Overall performance</a:t>
            </a:r>
            <a:endParaRPr b="0" lang="en-US" sz="1050" spc="-1" strike="noStrike">
              <a:solidFill>
                <a:srgbClr val="000000"/>
              </a:solidFill>
              <a:latin typeface="Arial"/>
            </a:endParaRPr>
          </a:p>
        </p:txBody>
      </p:sp>
      <p:sp>
        <p:nvSpPr>
          <p:cNvPr id="105" name="TextShape 4"/>
          <p:cNvSpPr txBox="1"/>
          <p:nvPr/>
        </p:nvSpPr>
        <p:spPr>
          <a:xfrm>
            <a:off x="5388120" y="1700280"/>
            <a:ext cx="4060440" cy="3596040"/>
          </a:xfrm>
          <a:prstGeom prst="rect">
            <a:avLst/>
          </a:prstGeom>
          <a:noFill/>
          <a:ln>
            <a:noFill/>
          </a:ln>
        </p:spPr>
        <p:txBody>
          <a:bodyPr lIns="0" rIns="0" tIns="0" bIns="0"/>
          <a:p>
            <a:pPr algn="just">
              <a:lnSpc>
                <a:spcPct val="120000"/>
              </a:lnSpc>
            </a:pPr>
            <a:r>
              <a:rPr b="0" lang="en-US" sz="900" spc="-1" strike="noStrike">
                <a:solidFill>
                  <a:srgbClr val="333333"/>
                </a:solidFill>
                <a:latin typeface="Arial"/>
                <a:ea typeface="Arial"/>
              </a:rPr>
              <a:t>The Scheme’s assets outperformed the gilts liabilities over the quarter by 2.4%. Investment performance relative to gilts is well above target (2.7%) over 1 year (14.4%) and since inception (17.6%, annualised).</a:t>
            </a:r>
            <a:endParaRPr b="0" lang="en-US" sz="900" spc="-1" strike="noStrike">
              <a:solidFill>
                <a:srgbClr val="000000"/>
              </a:solidFill>
              <a:latin typeface="Arial"/>
            </a:endParaRPr>
          </a:p>
          <a:p>
            <a:pPr algn="just">
              <a:lnSpc>
                <a:spcPct val="120000"/>
              </a:lnSpc>
              <a:spcBef>
                <a:spcPts val="1199"/>
              </a:spcBef>
            </a:pPr>
            <a:r>
              <a:rPr b="0" lang="en-US" sz="900" spc="-1" strike="noStrike">
                <a:solidFill>
                  <a:srgbClr val="333333"/>
                </a:solidFill>
                <a:latin typeface="Arial"/>
                <a:ea typeface="Arial"/>
              </a:rPr>
              <a:t>The growth portfolio returned 4.0% during Q2 with most asset classes benefitting from the continued economic recovery from the effects of the pandemic. Economies continued to reopen, monetary policy in most regions remained accommodative and, in most cases, economic data pointed to a faster-than-expected recovery.</a:t>
            </a:r>
            <a:endParaRPr b="0" lang="en-US" sz="900" spc="-1" strike="noStrike">
              <a:solidFill>
                <a:srgbClr val="000000"/>
              </a:solidFill>
              <a:latin typeface="Arial"/>
            </a:endParaRPr>
          </a:p>
          <a:p>
            <a:pPr algn="just">
              <a:lnSpc>
                <a:spcPct val="120000"/>
              </a:lnSpc>
              <a:spcBef>
                <a:spcPts val="1199"/>
              </a:spcBef>
            </a:pPr>
            <a:r>
              <a:rPr b="0" lang="en-US" sz="900" spc="-1" strike="noStrike">
                <a:solidFill>
                  <a:srgbClr val="333333"/>
                </a:solidFill>
                <a:latin typeface="Arial"/>
                <a:ea typeface="Arial"/>
              </a:rPr>
              <a:t>Within the growth portfolio, alternative investments had a strong quarter with global REITs and commodities leading the way, with equities also having another strong quarter (in particular Europe ex-UK and the US). </a:t>
            </a:r>
            <a:endParaRPr b="0" lang="en-US" sz="900" spc="-1" strike="noStrike">
              <a:solidFill>
                <a:srgbClr val="000000"/>
              </a:solidFill>
              <a:latin typeface="Arial"/>
            </a:endParaRPr>
          </a:p>
          <a:p>
            <a:pPr algn="just">
              <a:lnSpc>
                <a:spcPct val="120000"/>
              </a:lnSpc>
              <a:spcBef>
                <a:spcPts val="1199"/>
              </a:spcBef>
            </a:pPr>
            <a:r>
              <a:rPr b="0" lang="en-US" sz="900" spc="-1" strike="noStrike">
                <a:solidFill>
                  <a:srgbClr val="333333"/>
                </a:solidFill>
                <a:latin typeface="Arial"/>
                <a:ea typeface="Arial"/>
              </a:rPr>
              <a:t>Within the dynamic strategies, both the Alternative and Market components performed well although the Tactical strategies made a small loss over the period with relative value equity trades detracting from performance.</a:t>
            </a:r>
            <a:endParaRPr b="0" lang="en-US" sz="900" spc="-1" strike="noStrike">
              <a:solidFill>
                <a:srgbClr val="000000"/>
              </a:solidFill>
              <a:latin typeface="Arial"/>
            </a:endParaRPr>
          </a:p>
          <a:p>
            <a:pPr algn="just">
              <a:lnSpc>
                <a:spcPct val="120000"/>
              </a:lnSpc>
              <a:spcBef>
                <a:spcPts val="1199"/>
              </a:spcBef>
            </a:pPr>
            <a:r>
              <a:rPr b="0" lang="en-US" sz="900" spc="-1" strike="noStrike">
                <a:solidFill>
                  <a:srgbClr val="333333"/>
                </a:solidFill>
                <a:latin typeface="Arial"/>
                <a:ea typeface="Arial"/>
              </a:rPr>
              <a:t>Gilt yields fell over the period leading to a rise in Scheme liabilities. LDI assets increased in value as expected in order to match this rise.</a:t>
            </a:r>
            <a:endParaRPr b="0" lang="en-US" sz="900" spc="-1" strike="noStrike">
              <a:solidFill>
                <a:srgbClr val="000000"/>
              </a:solidFill>
              <a:latin typeface="Arial"/>
            </a:endParaRPr>
          </a:p>
        </p:txBody>
      </p:sp>
      <p:sp>
        <p:nvSpPr>
          <p:cNvPr id="106" name="TextShape 5"/>
          <p:cNvSpPr txBox="1"/>
          <p:nvPr/>
        </p:nvSpPr>
        <p:spPr>
          <a:xfrm>
            <a:off x="271440" y="3085920"/>
            <a:ext cx="4593960" cy="287640"/>
          </a:xfrm>
          <a:prstGeom prst="rect">
            <a:avLst/>
          </a:prstGeom>
          <a:noFill/>
          <a:ln>
            <a:noFill/>
          </a:ln>
        </p:spPr>
        <p:txBody>
          <a:bodyPr lIns="0" rIns="0" tIns="0" bIns="0" anchor="ctr">
            <a:normAutofit/>
          </a:bodyPr>
          <a:p>
            <a:pPr>
              <a:lnSpc>
                <a:spcPct val="100000"/>
              </a:lnSpc>
            </a:pPr>
            <a:r>
              <a:rPr b="1" lang="en-US" sz="1050" spc="-1" strike="noStrike">
                <a:solidFill>
                  <a:srgbClr val="0076d6"/>
                </a:solidFill>
                <a:latin typeface="Arial"/>
                <a:ea typeface="Arial"/>
              </a:rPr>
              <a:t>Asset class performance</a:t>
            </a:r>
            <a:endParaRPr b="0" lang="en-US" sz="1050" spc="-1" strike="noStrike">
              <a:solidFill>
                <a:srgbClr val="000000"/>
              </a:solidFill>
              <a:latin typeface="Arial"/>
            </a:endParaRPr>
          </a:p>
        </p:txBody>
      </p:sp>
      <p:graphicFrame>
        <p:nvGraphicFramePr>
          <p:cNvPr id="107" name="Table 6"/>
          <p:cNvGraphicFramePr/>
          <p:nvPr/>
        </p:nvGraphicFramePr>
        <p:xfrm>
          <a:off x="272880" y="1700280"/>
          <a:ext cx="4593960" cy="508680"/>
        </p:xfrm>
        <a:graphic>
          <a:graphicData uri="http://schemas.openxmlformats.org/drawingml/2006/table">
            <a:tbl>
              <a:tblPr/>
              <a:tblGrid>
                <a:gridCol w="1394280"/>
                <a:gridCol w="1066320"/>
                <a:gridCol w="1066320"/>
                <a:gridCol w="1067040"/>
              </a:tblGrid>
              <a:tr h="200520">
                <a:tc>
                  <a:txBody>
                    <a:bodyPr tIns="36000" bIns="36000" anchor="ctr"/>
                    <a:p>
                      <a:pPr>
                        <a:lnSpc>
                          <a:spcPct val="100000"/>
                        </a:lnSpc>
                      </a:pPr>
                      <a:r>
                        <a:rPr b="1" lang="en-US" sz="700" spc="-1" strike="noStrike">
                          <a:solidFill>
                            <a:srgbClr val="ffffff"/>
                          </a:solidFill>
                          <a:latin typeface="Arial"/>
                          <a:ea typeface="Arial"/>
                        </a:rPr>
                        <a:t>+++TB_ID overall_per +++</a:t>
                      </a:r>
                      <a:endParaRPr b="0" lang="en-US" sz="700" spc="-1" strike="noStrike">
                        <a:latin typeface="Arial"/>
                      </a:endParaRPr>
                    </a:p>
                  </a:txBody>
                  <a:tcPr marL="91440" marR="91440">
                    <a:lnL w="9360">
                      <a:solidFill>
                        <a:srgbClr val="000000"/>
                      </a:solidFill>
                    </a:lnL>
                    <a:lnR w="9360">
                      <a:solidFill>
                        <a:srgbClr val="ffffff"/>
                      </a:solidFill>
                    </a:lnR>
                    <a:lnT w="9360">
                      <a:solidFill>
                        <a:srgbClr val="000000"/>
                      </a:solidFill>
                    </a:lnT>
                    <a:lnB w="9360">
                      <a:solidFill>
                        <a:srgbClr val="000000"/>
                      </a:solidFill>
                    </a:lnB>
                    <a:solidFill>
                      <a:srgbClr val="0076d6"/>
                    </a:solidFill>
                  </a:tcPr>
                </a:tc>
                <a:tc>
                  <a:txBody>
                    <a:bodyPr tIns="36000" bIns="36000" anchor="ctr"/>
                    <a:p>
                      <a:pPr algn="ctr">
                        <a:lnSpc>
                          <a:spcPct val="100000"/>
                        </a:lnSpc>
                      </a:pPr>
                      <a:r>
                        <a:rPr b="1" lang="en-US" sz="900" spc="-1" strike="noStrike">
                          <a:solidFill>
                            <a:srgbClr val="ffffff"/>
                          </a:solidFill>
                          <a:latin typeface="Arial"/>
                          <a:ea typeface="Arial"/>
                        </a:rPr>
                        <a:t>3 months</a:t>
                      </a:r>
                      <a:endParaRPr b="0" lang="en-US" sz="900" spc="-1" strike="noStrike">
                        <a:latin typeface="Arial"/>
                      </a:endParaRPr>
                    </a:p>
                  </a:txBody>
                  <a:tcPr marL="91440" marR="91440">
                    <a:lnL w="9360">
                      <a:solidFill>
                        <a:srgbClr val="ffffff"/>
                      </a:solidFill>
                    </a:lnL>
                    <a:lnR w="9360">
                      <a:solidFill>
                        <a:srgbClr val="ffffff"/>
                      </a:solidFill>
                    </a:lnR>
                    <a:lnT w="9360">
                      <a:solidFill>
                        <a:srgbClr val="000000"/>
                      </a:solidFill>
                    </a:lnT>
                    <a:lnB w="9360">
                      <a:solidFill>
                        <a:srgbClr val="000000"/>
                      </a:solidFill>
                    </a:lnB>
                    <a:solidFill>
                      <a:srgbClr val="0076d6"/>
                    </a:solidFill>
                  </a:tcPr>
                </a:tc>
                <a:tc>
                  <a:txBody>
                    <a:bodyPr tIns="36000" bIns="36000" anchor="ctr"/>
                    <a:p>
                      <a:pPr algn="ctr">
                        <a:lnSpc>
                          <a:spcPct val="100000"/>
                        </a:lnSpc>
                      </a:pPr>
                      <a:r>
                        <a:rPr b="1" lang="en-US" sz="900" spc="-1" strike="noStrike">
                          <a:solidFill>
                            <a:srgbClr val="ffffff"/>
                          </a:solidFill>
                          <a:latin typeface="Arial"/>
                          <a:ea typeface="Arial"/>
                        </a:rPr>
                        <a:t>1 year</a:t>
                      </a:r>
                      <a:endParaRPr b="0" lang="en-US" sz="900" spc="-1" strike="noStrike">
                        <a:latin typeface="Arial"/>
                      </a:endParaRPr>
                    </a:p>
                  </a:txBody>
                  <a:tcPr marL="91440" marR="91440">
                    <a:lnL w="9360">
                      <a:solidFill>
                        <a:srgbClr val="ffffff"/>
                      </a:solidFill>
                    </a:lnL>
                    <a:lnR w="9360">
                      <a:solidFill>
                        <a:srgbClr val="ffffff"/>
                      </a:solidFill>
                    </a:lnR>
                    <a:lnT w="9360">
                      <a:solidFill>
                        <a:srgbClr val="000000"/>
                      </a:solidFill>
                    </a:lnT>
                    <a:lnB w="9360">
                      <a:solidFill>
                        <a:srgbClr val="000000"/>
                      </a:solidFill>
                    </a:lnB>
                    <a:solidFill>
                      <a:srgbClr val="0076d6"/>
                    </a:solidFill>
                  </a:tcPr>
                </a:tc>
                <a:tc>
                  <a:txBody>
                    <a:bodyPr tIns="36000" bIns="36000" anchor="ctr"/>
                    <a:p>
                      <a:pPr algn="ctr">
                        <a:lnSpc>
                          <a:spcPct val="100000"/>
                        </a:lnSpc>
                      </a:pPr>
                      <a:r>
                        <a:rPr b="1" lang="en-US" sz="900" spc="-1" strike="noStrike">
                          <a:solidFill>
                            <a:srgbClr val="ffffff"/>
                          </a:solidFill>
                          <a:latin typeface="Arial"/>
                          <a:ea typeface="Arial"/>
                        </a:rPr>
                        <a:t>Inception </a:t>
                      </a:r>
                      <a:r>
                        <a:rPr b="0" lang="en-US" sz="900" spc="-1" strike="noStrike">
                          <a:solidFill>
                            <a:srgbClr val="ffffff"/>
                          </a:solidFill>
                          <a:latin typeface="Arial"/>
                          <a:ea typeface="Arial"/>
                        </a:rPr>
                        <a:t>(pa)</a:t>
                      </a:r>
                      <a:endParaRPr b="0" lang="en-US" sz="900" spc="-1" strike="noStrike">
                        <a:latin typeface="Arial"/>
                      </a:endParaRPr>
                    </a:p>
                  </a:txBody>
                  <a:tcPr marL="91440" marR="91440">
                    <a:lnL w="9360">
                      <a:solidFill>
                        <a:srgbClr val="ffffff"/>
                      </a:solidFill>
                    </a:lnL>
                    <a:lnR w="9360">
                      <a:solidFill>
                        <a:srgbClr val="000000"/>
                      </a:solidFill>
                    </a:lnR>
                    <a:lnT w="9360">
                      <a:solidFill>
                        <a:srgbClr val="000000"/>
                      </a:solidFill>
                    </a:lnT>
                    <a:lnB w="9360">
                      <a:solidFill>
                        <a:srgbClr val="000000"/>
                      </a:solidFill>
                    </a:lnB>
                    <a:solidFill>
                      <a:srgbClr val="0076d6"/>
                    </a:solidFill>
                  </a:tcPr>
                </a:tc>
              </a:tr>
              <a:tr h="200520">
                <a:tc>
                  <a:txBody>
                    <a:bodyPr tIns="36000" bIns="36000"/>
                    <a:p>
                      <a:pPr>
                        <a:lnSpc>
                          <a:spcPct val="100000"/>
                        </a:lnSpc>
                      </a:pPr>
                      <a:r>
                        <a:rPr b="0" lang="en-US" sz="900" spc="-1" strike="noStrike">
                          <a:solidFill>
                            <a:srgbClr val="000000"/>
                          </a:solidFill>
                          <a:latin typeface="Arial"/>
                          <a:ea typeface="Arial"/>
                        </a:rPr>
                        <a:t>Asset return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lgn="ctr">
                        <a:lnSpc>
                          <a:spcPct val="100000"/>
                        </a:lnSpc>
                      </a:pPr>
                      <a:r>
                        <a:rPr b="0" lang="en-US" sz="600" spc="-1" strike="noStrike">
                          <a:solidFill>
                            <a:srgbClr val="000000"/>
                          </a:solidFill>
                          <a:latin typeface="Arial"/>
                          <a:ea typeface="Arial"/>
                        </a:rPr>
                        <a:t>+++INS 3monthsAsset +++</a:t>
                      </a:r>
                      <a:endParaRPr b="0" lang="en-US" sz="600" spc="-1" strike="noStrike">
                        <a:latin typeface="Arial"/>
                      </a:endParaRPr>
                    </a:p>
                  </a:txBody>
                  <a:tcPr>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lgn="ctr">
                        <a:lnSpc>
                          <a:spcPct val="100000"/>
                        </a:lnSpc>
                      </a:pPr>
                      <a:r>
                        <a:rPr b="0" lang="en-US" sz="800" spc="-1" strike="noStrike">
                          <a:solidFill>
                            <a:srgbClr val="000000"/>
                          </a:solidFill>
                          <a:latin typeface="Arial"/>
                          <a:ea typeface="Arial"/>
                        </a:rPr>
                        <a:t>+++INS 1yrAssets +++</a:t>
                      </a:r>
                      <a:endParaRPr b="0" lang="en-US" sz="800" spc="-1" strike="noStrike">
                        <a:latin typeface="Arial"/>
                      </a:endParaRPr>
                    </a:p>
                  </a:txBody>
                  <a:tcPr>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lgn="ctr">
                        <a:lnSpc>
                          <a:spcPct val="100000"/>
                        </a:lnSpc>
                      </a:pPr>
                      <a:r>
                        <a:rPr b="0" lang="en-US" sz="600" spc="-1" strike="noStrike">
                          <a:solidFill>
                            <a:srgbClr val="000000"/>
                          </a:solidFill>
                          <a:latin typeface="Arial"/>
                          <a:ea typeface="Arial"/>
                        </a:rPr>
                        <a:t>+++INS assetsInception +++</a:t>
                      </a:r>
                      <a:endParaRPr b="0" lang="en-US" sz="600" spc="-1" strike="noStrike">
                        <a:latin typeface="Arial"/>
                      </a:endParaRPr>
                    </a:p>
                  </a:txBody>
                  <a:tcPr>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r h="200520">
                <a:tc>
                  <a:txBody>
                    <a:bodyPr tIns="36000" bIns="36000"/>
                    <a:p>
                      <a:pPr>
                        <a:lnSpc>
                          <a:spcPct val="100000"/>
                        </a:lnSpc>
                      </a:pPr>
                      <a:r>
                        <a:rPr b="0" lang="en-US" sz="900" spc="-1" strike="noStrike">
                          <a:solidFill>
                            <a:srgbClr val="000000"/>
                          </a:solidFill>
                          <a:latin typeface="Arial"/>
                          <a:ea typeface="Arial"/>
                        </a:rPr>
                        <a:t>Liability benchmark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lgn="ctr">
                        <a:lnSpc>
                          <a:spcPct val="100000"/>
                        </a:lnSpc>
                      </a:pPr>
                      <a:r>
                        <a:rPr b="0" lang="en-US" sz="600" spc="-1" strike="noStrike">
                          <a:solidFill>
                            <a:srgbClr val="000000"/>
                          </a:solidFill>
                          <a:latin typeface="Arial"/>
                          <a:ea typeface="Arial"/>
                        </a:rPr>
                        <a:t>+++INS 3monthsliab +++</a:t>
                      </a:r>
                      <a:endParaRPr b="0" lang="en-US" sz="600" spc="-1" strike="noStrike">
                        <a:latin typeface="Arial"/>
                      </a:endParaRPr>
                    </a:p>
                  </a:txBody>
                  <a:tcPr>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lgn="ctr">
                        <a:lnSpc>
                          <a:spcPct val="100000"/>
                        </a:lnSpc>
                      </a:pPr>
                      <a:r>
                        <a:rPr b="0" lang="en-US" sz="600" spc="-1" strike="noStrike">
                          <a:solidFill>
                            <a:srgbClr val="000000"/>
                          </a:solidFill>
                          <a:latin typeface="Arial"/>
                          <a:ea typeface="Arial"/>
                        </a:rPr>
                        <a:t>+++INS 1yrliabs +++</a:t>
                      </a:r>
                      <a:endParaRPr b="0" lang="en-US" sz="600" spc="-1" strike="noStrike">
                        <a:latin typeface="Arial"/>
                      </a:endParaRPr>
                    </a:p>
                  </a:txBody>
                  <a:tcPr>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lgn="ctr">
                        <a:lnSpc>
                          <a:spcPct val="100000"/>
                        </a:lnSpc>
                      </a:pPr>
                      <a:r>
                        <a:rPr b="0" lang="en-US" sz="600" spc="-1" strike="noStrike">
                          <a:solidFill>
                            <a:srgbClr val="000000"/>
                          </a:solidFill>
                          <a:latin typeface="Arial"/>
                          <a:ea typeface="Arial"/>
                        </a:rPr>
                        <a:t>+++INS liabsInception +++</a:t>
                      </a:r>
                      <a:endParaRPr b="0" lang="en-US" sz="600" spc="-1" strike="noStrike">
                        <a:latin typeface="Arial"/>
                      </a:endParaRPr>
                    </a:p>
                  </a:txBody>
                  <a:tcPr>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r h="200520">
                <a:tc>
                  <a:txBody>
                    <a:bodyPr tIns="36000" bIns="36000"/>
                    <a:p>
                      <a:pPr>
                        <a:lnSpc>
                          <a:spcPct val="100000"/>
                        </a:lnSpc>
                      </a:pPr>
                      <a:r>
                        <a:rPr b="1" lang="en-US" sz="900" spc="-1" strike="noStrike">
                          <a:solidFill>
                            <a:srgbClr val="0076d6"/>
                          </a:solidFill>
                          <a:latin typeface="Arial"/>
                          <a:ea typeface="Arial"/>
                        </a:rPr>
                        <a:t>Outperformance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lgn="ctr">
                        <a:lnSpc>
                          <a:spcPct val="100000"/>
                        </a:lnSpc>
                      </a:pPr>
                      <a:r>
                        <a:rPr b="1" lang="en-US" sz="400" spc="-1" strike="noStrike">
                          <a:solidFill>
                            <a:srgbClr val="333333"/>
                          </a:solidFill>
                          <a:latin typeface="Arial"/>
                          <a:ea typeface="Arial"/>
                        </a:rPr>
                        <a:t>+++INS 3monthsOutPerformance +++</a:t>
                      </a:r>
                      <a:endParaRPr b="0" lang="en-US" sz="400" spc="-1" strike="noStrike">
                        <a:latin typeface="Arial"/>
                      </a:endParaRPr>
                    </a:p>
                  </a:txBody>
                  <a:tcPr>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lgn="ctr">
                        <a:lnSpc>
                          <a:spcPct val="100000"/>
                        </a:lnSpc>
                      </a:pPr>
                      <a:r>
                        <a:rPr b="1" lang="en-US" sz="600" spc="-1" strike="noStrike">
                          <a:solidFill>
                            <a:srgbClr val="333333"/>
                          </a:solidFill>
                          <a:latin typeface="Arial"/>
                          <a:ea typeface="Arial"/>
                        </a:rPr>
                        <a:t>+++INS 1yrpr +++</a:t>
                      </a:r>
                      <a:endParaRPr b="0" lang="en-US" sz="600" spc="-1" strike="noStrike">
                        <a:latin typeface="Arial"/>
                      </a:endParaRPr>
                    </a:p>
                  </a:txBody>
                  <a:tcPr>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lgn="ctr">
                        <a:lnSpc>
                          <a:spcPct val="100000"/>
                        </a:lnSpc>
                      </a:pPr>
                      <a:r>
                        <a:rPr b="1" lang="en-US" sz="500" spc="-1" strike="noStrike">
                          <a:solidFill>
                            <a:srgbClr val="333333"/>
                          </a:solidFill>
                          <a:latin typeface="Arial"/>
                          <a:ea typeface="Arial"/>
                        </a:rPr>
                        <a:t>+++INS prInception +++</a:t>
                      </a:r>
                      <a:endParaRPr b="0" lang="en-US" sz="500" spc="-1" strike="noStrike">
                        <a:latin typeface="Arial"/>
                      </a:endParaRPr>
                    </a:p>
                  </a:txBody>
                  <a:tcPr>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bl>
          </a:graphicData>
        </a:graphic>
      </p:graphicFrame>
      <p:graphicFrame>
        <p:nvGraphicFramePr>
          <p:cNvPr id="108" name="Table 7"/>
          <p:cNvGraphicFramePr/>
          <p:nvPr/>
        </p:nvGraphicFramePr>
        <p:xfrm>
          <a:off x="271440" y="3355560"/>
          <a:ext cx="4593960" cy="325440"/>
        </p:xfrm>
        <a:graphic>
          <a:graphicData uri="http://schemas.openxmlformats.org/drawingml/2006/table">
            <a:tbl>
              <a:tblPr/>
              <a:tblGrid>
                <a:gridCol w="1816200"/>
                <a:gridCol w="1388880"/>
                <a:gridCol w="1388880"/>
              </a:tblGrid>
              <a:tr h="200520">
                <a:tc>
                  <a:txBody>
                    <a:bodyPr lIns="45720" rIns="45720" tIns="36000" bIns="36000" anchor="ctr"/>
                    <a:p>
                      <a:pPr algn="ctr">
                        <a:lnSpc>
                          <a:spcPct val="100000"/>
                        </a:lnSpc>
                      </a:pPr>
                      <a:r>
                        <a:rPr b="1" lang="en-US" sz="900" spc="-1" strike="noStrike">
                          <a:solidFill>
                            <a:srgbClr val="000000"/>
                          </a:solidFill>
                          <a:latin typeface="Arial"/>
                          <a:ea typeface="Arial"/>
                        </a:rPr>
                        <a:t>+++TB_ID asset_per +++</a:t>
                      </a:r>
                      <a:endParaRPr b="0" lang="en-US" sz="900" spc="-1" strike="noStrike">
                        <a:latin typeface="Arial"/>
                      </a:endParaRPr>
                    </a:p>
                  </a:txBody>
                  <a:tcPr marL="45720" marR="45720">
                    <a:lnL w="9360">
                      <a:solidFill>
                        <a:srgbClr val="000000"/>
                      </a:solidFill>
                    </a:lnL>
                    <a:lnR w="9360">
                      <a:solidFill>
                        <a:srgbClr val="ffffff"/>
                      </a:solidFill>
                    </a:lnR>
                    <a:lnT w="9360">
                      <a:solidFill>
                        <a:srgbClr val="000000"/>
                      </a:solidFill>
                    </a:lnT>
                    <a:lnB w="9360">
                      <a:solidFill>
                        <a:srgbClr val="000000"/>
                      </a:solidFill>
                    </a:lnB>
                    <a:solidFill>
                      <a:srgbClr val="ffffff"/>
                    </a:solidFill>
                  </a:tcPr>
                </a:tc>
                <a:tc>
                  <a:txBody>
                    <a:bodyPr lIns="45720" rIns="45720" tIns="36000" bIns="36000" anchor="ctr"/>
                    <a:p>
                      <a:pPr algn="ctr">
                        <a:lnSpc>
                          <a:spcPct val="100000"/>
                        </a:lnSpc>
                      </a:pPr>
                      <a:r>
                        <a:rPr b="1" lang="en-US" sz="900" spc="-1" strike="noStrike">
                          <a:solidFill>
                            <a:srgbClr val="0076d6"/>
                          </a:solidFill>
                          <a:latin typeface="Arial"/>
                          <a:ea typeface="Arial"/>
                        </a:rPr>
                        <a:t>3 months</a:t>
                      </a:r>
                      <a:endParaRPr b="0" lang="en-US" sz="900" spc="-1" strike="noStrike">
                        <a:latin typeface="Arial"/>
                      </a:endParaRPr>
                    </a:p>
                  </a:txBody>
                  <a:tcPr marL="45720" marR="45720">
                    <a:lnL w="9360">
                      <a:solidFill>
                        <a:srgbClr val="ffffff"/>
                      </a:solidFill>
                    </a:lnL>
                    <a:lnR w="9360">
                      <a:solidFill>
                        <a:srgbClr val="ffffff"/>
                      </a:solidFill>
                    </a:lnR>
                    <a:lnT w="9360">
                      <a:solidFill>
                        <a:srgbClr val="000000"/>
                      </a:solidFill>
                    </a:lnT>
                    <a:lnB w="9360">
                      <a:solidFill>
                        <a:srgbClr val="000000"/>
                      </a:solidFill>
                    </a:lnB>
                    <a:solidFill>
                      <a:srgbClr val="ffffff"/>
                    </a:solidFill>
                  </a:tcPr>
                </a:tc>
                <a:tc>
                  <a:txBody>
                    <a:bodyPr lIns="45720" rIns="45720" tIns="36000" bIns="36000" anchor="ctr"/>
                    <a:p>
                      <a:pPr algn="ctr">
                        <a:lnSpc>
                          <a:spcPct val="100000"/>
                        </a:lnSpc>
                      </a:pPr>
                      <a:r>
                        <a:rPr b="1" lang="en-US" sz="900" spc="-1" strike="noStrike">
                          <a:solidFill>
                            <a:srgbClr val="0076d6"/>
                          </a:solidFill>
                          <a:latin typeface="Arial"/>
                          <a:ea typeface="Arial"/>
                        </a:rPr>
                        <a:t>1 Year</a:t>
                      </a:r>
                      <a:endParaRPr b="0" lang="en-US" sz="900" spc="-1" strike="noStrike">
                        <a:latin typeface="Arial"/>
                      </a:endParaRPr>
                    </a:p>
                  </a:txBody>
                  <a:tcPr marL="45720" marR="45720">
                    <a:lnL w="9360">
                      <a:solidFill>
                        <a:srgbClr val="ffffff"/>
                      </a:solidFill>
                    </a:lnL>
                    <a:lnR w="9360">
                      <a:solidFill>
                        <a:srgbClr val="ffffff"/>
                      </a:solidFill>
                    </a:lnR>
                    <a:lnT w="9360">
                      <a:solidFill>
                        <a:srgbClr val="000000"/>
                      </a:solidFill>
                    </a:lnT>
                    <a:lnB w="9360">
                      <a:solidFill>
                        <a:srgbClr val="000000"/>
                      </a:solidFill>
                    </a:lnB>
                    <a:solidFill>
                      <a:srgbClr val="ffffff"/>
                    </a:solidFill>
                  </a:tcPr>
                </a:tc>
              </a:tr>
              <a:tr h="200520">
                <a:tc>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tIns="36000" bIns="36000" anchor="ctr"/>
                    <a:p>
                      <a:pPr algn="ctr">
                        <a:lnSpc>
                          <a:spcPct val="100000"/>
                        </a:lnSpc>
                      </a:pPr>
                      <a:r>
                        <a:rPr b="1" lang="en-US" sz="900" spc="-1" strike="noStrike">
                          <a:solidFill>
                            <a:srgbClr val="ffffff"/>
                          </a:solidFill>
                          <a:latin typeface="Arial"/>
                          <a:ea typeface="Arial"/>
                        </a:rPr>
                        <a:t>0</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tIns="36000" bIns="36000" anchor="ctr"/>
                    <a:p>
                      <a:pPr algn="ctr">
                        <a:lnSpc>
                          <a:spcPct val="100000"/>
                        </a:lnSpc>
                      </a:pPr>
                      <a:r>
                        <a:rPr b="1" lang="en-US" sz="900" spc="-1" strike="noStrike">
                          <a:solidFill>
                            <a:srgbClr val="ffffff"/>
                          </a:solidFill>
                          <a:latin typeface="Arial"/>
                          <a:ea typeface="Arial"/>
                        </a:rPr>
                        <a:t>0</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r>
            </a:tbl>
          </a:graphicData>
        </a:graphic>
      </p:graphicFrame>
      <p:sp>
        <p:nvSpPr>
          <p:cNvPr id="109" name="CustomShape 8"/>
          <p:cNvSpPr/>
          <p:nvPr/>
        </p:nvSpPr>
        <p:spPr>
          <a:xfrm>
            <a:off x="1717560" y="1501200"/>
            <a:ext cx="2926080" cy="320400"/>
          </a:xfrm>
          <a:prstGeom prst="rect">
            <a:avLst/>
          </a:prstGeom>
          <a:noFill/>
          <a:ln>
            <a:noFill/>
          </a:ln>
        </p:spPr>
        <p:style>
          <a:lnRef idx="0"/>
          <a:fillRef idx="0"/>
          <a:effectRef idx="0"/>
          <a:fontRef idx="minor"/>
        </p:style>
        <p:txBody>
          <a:bodyPr tIns="91440" bIns="91440"/>
          <a:p>
            <a:pPr>
              <a:lnSpc>
                <a:spcPct val="100000"/>
              </a:lnSpc>
            </a:pPr>
            <a:r>
              <a:rPr b="0" lang="en-US" sz="900" spc="-1" strike="noStrike">
                <a:solidFill>
                  <a:srgbClr val="000000"/>
                </a:solidFill>
                <a:latin typeface="Arial"/>
                <a:ea typeface="Arial"/>
              </a:rPr>
              <a:t>+++TB_TX_UP overall_per DATA OPData +++</a:t>
            </a:r>
            <a:endParaRPr b="0" lang="en-US" sz="900" spc="-1" strike="noStrike">
              <a:latin typeface="Arial"/>
            </a:endParaRPr>
          </a:p>
        </p:txBody>
      </p:sp>
      <p:sp>
        <p:nvSpPr>
          <p:cNvPr id="110" name="CustomShape 9"/>
          <p:cNvSpPr/>
          <p:nvPr/>
        </p:nvSpPr>
        <p:spPr>
          <a:xfrm>
            <a:off x="2010240" y="3219120"/>
            <a:ext cx="2697120" cy="28980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latin typeface="Arial"/>
                <a:ea typeface="Arial"/>
              </a:rPr>
              <a:t>+++TB_DRW asset_per DATA ACperformance +++</a:t>
            </a:r>
            <a:endParaRPr b="0" lang="en-US" sz="700" spc="-1" strike="noStrike">
              <a:latin typeface="Arial"/>
            </a:endParaRPr>
          </a:p>
        </p:txBody>
      </p:sp>
    </p:spTree>
  </p:cSld>
  <p:transition spd="slow">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76200" y="4290120"/>
            <a:ext cx="4106880" cy="1485360"/>
          </a:xfrm>
          <a:prstGeom prst="rect">
            <a:avLst/>
          </a:prstGeom>
          <a:noFill/>
          <a:ln>
            <a:noFill/>
          </a:ln>
        </p:spPr>
        <p:style>
          <a:lnRef idx="0"/>
          <a:fillRef idx="0"/>
          <a:effectRef idx="0"/>
          <a:fontRef idx="minor"/>
        </p:style>
        <p:txBody>
          <a:bodyPr lIns="0" rIns="0" tIns="0" bIns="0"/>
          <a:p>
            <a:pPr algn="just">
              <a:lnSpc>
                <a:spcPct val="120000"/>
              </a:lnSpc>
            </a:pPr>
            <a:r>
              <a:rPr b="0" lang="en-US" sz="900" spc="-1" strike="noStrike">
                <a:solidFill>
                  <a:srgbClr val="333333"/>
                </a:solidFill>
                <a:latin typeface="Arial"/>
                <a:ea typeface="Arial"/>
              </a:rPr>
              <a:t>We are comfortable that the asset allocation remains in line with the Scheme’s target return. The Scheme has exposure to a diversified portfolio of growth assets, and the majority of liability interest rate interest rate and inflation risk has been hedged.</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Overall growth and matching allocations remained largely unchanged over the quarter, though adjustments were made within the global bond portfolio.</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The allocation remains within permitted tolerances.</a:t>
            </a:r>
            <a:endParaRPr b="0" lang="en-US" sz="900" spc="-1" strike="noStrike">
              <a:latin typeface="Arial"/>
            </a:endParaRPr>
          </a:p>
          <a:p>
            <a:pPr algn="just">
              <a:lnSpc>
                <a:spcPct val="120000"/>
              </a:lnSpc>
              <a:spcBef>
                <a:spcPts val="1199"/>
              </a:spcBef>
            </a:pPr>
            <a:endParaRPr b="0" lang="en-US" sz="900" spc="-1" strike="noStrike">
              <a:latin typeface="Arial"/>
            </a:endParaRPr>
          </a:p>
        </p:txBody>
      </p:sp>
      <p:sp>
        <p:nvSpPr>
          <p:cNvPr id="112" name="TextShape 2"/>
          <p:cNvSpPr txBox="1"/>
          <p:nvPr/>
        </p:nvSpPr>
        <p:spPr>
          <a:xfrm>
            <a:off x="271440" y="323280"/>
            <a:ext cx="4276800" cy="416160"/>
          </a:xfrm>
          <a:prstGeom prst="rect">
            <a:avLst/>
          </a:prstGeom>
          <a:noFill/>
          <a:ln>
            <a:noFill/>
          </a:ln>
        </p:spPr>
        <p:txBody>
          <a:bodyPr lIns="0" rIns="0" tIns="0" bIns="0">
            <a:normAutofit/>
          </a:bodyPr>
          <a:p>
            <a:pPr>
              <a:lnSpc>
                <a:spcPct val="100000"/>
              </a:lnSpc>
            </a:pPr>
            <a:r>
              <a:rPr b="1" lang="en-US" sz="2400" spc="-1" strike="noStrike">
                <a:solidFill>
                  <a:srgbClr val="0076d6"/>
                </a:solidFill>
                <a:latin typeface="Arial"/>
                <a:ea typeface="Arial"/>
              </a:rPr>
              <a:t>+++INS heading_assets +++</a:t>
            </a:r>
            <a:endParaRPr b="0" lang="en-US" sz="2400" spc="-1" strike="noStrike">
              <a:solidFill>
                <a:srgbClr val="000000"/>
              </a:solidFill>
              <a:latin typeface="Arial"/>
            </a:endParaRPr>
          </a:p>
        </p:txBody>
      </p:sp>
      <p:sp>
        <p:nvSpPr>
          <p:cNvPr id="113" name="TextShape 3"/>
          <p:cNvSpPr txBox="1"/>
          <p:nvPr/>
        </p:nvSpPr>
        <p:spPr>
          <a:xfrm>
            <a:off x="44640" y="6315840"/>
            <a:ext cx="351000" cy="206640"/>
          </a:xfrm>
          <a:prstGeom prst="rect">
            <a:avLst/>
          </a:prstGeom>
          <a:noFill/>
          <a:ln>
            <a:noFill/>
          </a:ln>
        </p:spPr>
        <p:txBody>
          <a:bodyPr lIns="0" rIns="0" tIns="0" bIns="0" anchor="ctr"/>
          <a:p>
            <a:pPr algn="r">
              <a:lnSpc>
                <a:spcPct val="100000"/>
              </a:lnSpc>
            </a:pPr>
            <a:fld id="{C17B0803-41E5-4943-874E-EC543A954E32}" type="slidenum">
              <a:rPr b="1" lang="en-US" sz="800" spc="-1" strike="noStrike">
                <a:solidFill>
                  <a:srgbClr val="333333"/>
                </a:solidFill>
                <a:latin typeface="Arial"/>
                <a:ea typeface="Arial"/>
              </a:rPr>
              <a:t>1</a:t>
            </a:fld>
            <a:endParaRPr b="0" lang="en-US" sz="800" spc="-1" strike="noStrike">
              <a:latin typeface="Times New Roman"/>
            </a:endParaRPr>
          </a:p>
        </p:txBody>
      </p:sp>
      <p:graphicFrame>
        <p:nvGraphicFramePr>
          <p:cNvPr id="114" name="Table 4"/>
          <p:cNvGraphicFramePr/>
          <p:nvPr/>
        </p:nvGraphicFramePr>
        <p:xfrm>
          <a:off x="5034600" y="1015200"/>
          <a:ext cx="4499640" cy="1358640"/>
        </p:xfrm>
        <a:graphic>
          <a:graphicData uri="http://schemas.openxmlformats.org/drawingml/2006/table">
            <a:tbl>
              <a:tblPr/>
              <a:tblGrid>
                <a:gridCol w="1440000"/>
                <a:gridCol w="1980000"/>
                <a:gridCol w="540000"/>
                <a:gridCol w="540000"/>
              </a:tblGrid>
              <a:tr h="277560">
                <a:tc>
                  <a:txBody>
                    <a:bodyPr lIns="0" rIns="0" tIns="18000" bIns="18000" anchor="b"/>
                    <a:p>
                      <a:pPr>
                        <a:lnSpc>
                          <a:spcPct val="100000"/>
                        </a:lnSpc>
                      </a:pPr>
                      <a:r>
                        <a:rPr b="1" lang="en-US" sz="850" spc="-1" strike="noStrike">
                          <a:solidFill>
                            <a:srgbClr val="333333"/>
                          </a:solidFill>
                          <a:latin typeface="Arial"/>
                          <a:ea typeface="Arial"/>
                        </a:rPr>
                        <a:t>+++TB_ID assetAll +++</a:t>
                      </a:r>
                      <a:endParaRPr b="0" lang="en-US" sz="850" spc="-1" strike="noStrike">
                        <a:latin typeface="Arial"/>
                      </a:endParaRPr>
                    </a:p>
                  </a:txBody>
                  <a:tcPr>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cPr>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xBody>
                    <a:bodyPr lIns="0" rIns="0" tIns="18000" bIns="18000" anchor="ctr"/>
                    <a:p>
                      <a:pPr algn="ctr">
                        <a:lnSpc>
                          <a:spcPct val="100000"/>
                        </a:lnSpc>
                      </a:pPr>
                      <a:r>
                        <a:rPr b="1" lang="en-US" sz="850" spc="-1" strike="noStrike">
                          <a:solidFill>
                            <a:srgbClr val="0076d6"/>
                          </a:solidFill>
                          <a:latin typeface="Arial"/>
                          <a:ea typeface="Arial"/>
                        </a:rPr>
                        <a:t>31 March 2021</a:t>
                      </a:r>
                      <a:endParaRPr b="0" lang="en-US" sz="850" spc="-1" strike="noStrike">
                        <a:latin typeface="Arial"/>
                      </a:endParaRPr>
                    </a:p>
                  </a:txBody>
                  <a:tcPr>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xBody>
                    <a:bodyPr lIns="0" rIns="0" tIns="18000" bIns="18000" anchor="ctr"/>
                    <a:p>
                      <a:pPr algn="ctr">
                        <a:lnSpc>
                          <a:spcPct val="100000"/>
                        </a:lnSpc>
                      </a:pPr>
                      <a:r>
                        <a:rPr b="1" lang="en-US" sz="850" spc="-1" strike="noStrike">
                          <a:solidFill>
                            <a:srgbClr val="0076d6"/>
                          </a:solidFill>
                          <a:latin typeface="Arial"/>
                          <a:ea typeface="Arial"/>
                        </a:rPr>
                        <a:t>30 June 2021</a:t>
                      </a:r>
                      <a:endParaRPr b="0" lang="en-US" sz="850" spc="-1" strike="noStrike">
                        <a:latin typeface="Arial"/>
                      </a:endParaRPr>
                    </a:p>
                  </a:txBody>
                  <a:tcPr>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r>
              <a:tr h="265320">
                <a:tc>
                  <a:txBody>
                    <a:bodyPr lIns="0" rIns="0" tIns="18000" bIns="18000" anchor="ctr"/>
                    <a:p>
                      <a:pPr>
                        <a:lnSpc>
                          <a:spcPct val="100000"/>
                        </a:lnSpc>
                      </a:pPr>
                      <a:r>
                        <a:rPr b="1" lang="en-US" sz="850" spc="-1" strike="noStrike">
                          <a:solidFill>
                            <a:srgbClr val="000000"/>
                          </a:solidFill>
                          <a:latin typeface="Arial"/>
                          <a:ea typeface="Arial"/>
                        </a:rPr>
                        <a:t>+++INS data.eq +++</a:t>
                      </a:r>
                      <a:endParaRPr b="0" lang="en-US" sz="85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lnSpc>
                          <a:spcPct val="100000"/>
                        </a:lnSpc>
                      </a:pPr>
                      <a:r>
                        <a:rPr b="0" lang="en-US" sz="800" spc="-1" strike="noStrike">
                          <a:solidFill>
                            <a:srgbClr val="000000"/>
                          </a:solidFill>
                          <a:latin typeface="Arial"/>
                          <a:ea typeface="Arial"/>
                        </a:rPr>
                        <a:t>+++FOR ((data.eq_values))&lt;&lt; +++INS label +++ &gt;&gt; FOR-END+++</a:t>
                      </a:r>
                      <a:endParaRPr b="0" lang="en-US" sz="80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lnSpc>
                          <a:spcPct val="100000"/>
                        </a:lnSpc>
                      </a:pPr>
                      <a:r>
                        <a:rPr b="0" lang="en-US" sz="400" spc="-1" strike="noStrike">
                          <a:solidFill>
                            <a:srgbClr val="000000"/>
                          </a:solidFill>
                          <a:latin typeface="Arial"/>
                          <a:ea typeface="Arial"/>
                        </a:rPr>
                        <a:t>+++FOR ((data.eq_values))&lt;&lt; +++INS march +++ &gt;&gt; FOR-END+++</a:t>
                      </a:r>
                      <a:endParaRPr b="0" lang="en-US" sz="40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lnSpc>
                          <a:spcPct val="100000"/>
                        </a:lnSpc>
                      </a:pPr>
                      <a:r>
                        <a:rPr b="0" lang="en-US" sz="400" spc="-1" strike="noStrike">
                          <a:solidFill>
                            <a:srgbClr val="000000"/>
                          </a:solidFill>
                          <a:latin typeface="Arial"/>
                          <a:ea typeface="Arial"/>
                        </a:rPr>
                        <a:t>+++FOR ((data.eq_values))&lt;&lt; +++INS june +++ &gt;&gt; FOR-END+++</a:t>
                      </a:r>
                      <a:endParaRPr b="0" lang="en-US" sz="40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r>
              <a:tr h="265320">
                <a:tc>
                  <a:txBody>
                    <a:bodyPr lIns="0" rIns="0" tIns="18000" bIns="18000" anchor="ctr"/>
                    <a:p>
                      <a:pPr>
                        <a:lnSpc>
                          <a:spcPct val="100000"/>
                        </a:lnSpc>
                      </a:pPr>
                      <a:r>
                        <a:rPr b="1" lang="en-US" sz="850" spc="-1" strike="noStrike">
                          <a:solidFill>
                            <a:srgbClr val="000000"/>
                          </a:solidFill>
                          <a:latin typeface="Arial"/>
                          <a:ea typeface="Arial"/>
                        </a:rPr>
                        <a:t>+++INS data.glb_bonds +++</a:t>
                      </a:r>
                      <a:endParaRPr b="0" lang="en-US" sz="85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lnSpc>
                          <a:spcPct val="100000"/>
                        </a:lnSpc>
                      </a:pPr>
                      <a:r>
                        <a:rPr b="0" lang="en-US" sz="800" spc="-1" strike="noStrike">
                          <a:solidFill>
                            <a:srgbClr val="000000"/>
                          </a:solidFill>
                          <a:latin typeface="Arial"/>
                          <a:ea typeface="Arial"/>
                        </a:rPr>
                        <a:t>+++FOR ((data.glb_values))&lt;&lt; +++INS label +++ &gt;&gt; FOR-END+++</a:t>
                      </a:r>
                      <a:endParaRPr b="0" lang="en-US" sz="80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lnSpc>
                          <a:spcPct val="100000"/>
                        </a:lnSpc>
                      </a:pPr>
                      <a:r>
                        <a:rPr b="0" lang="en-US" sz="400" spc="-1" strike="noStrike">
                          <a:solidFill>
                            <a:srgbClr val="000000"/>
                          </a:solidFill>
                          <a:latin typeface="Arial"/>
                          <a:ea typeface="Arial"/>
                        </a:rPr>
                        <a:t>+++FOR ((data.glb_values))&lt;&lt; +++INS march +++ &gt;&gt; FOR-END+++</a:t>
                      </a:r>
                      <a:endParaRPr b="0" lang="en-US" sz="40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lnSpc>
                          <a:spcPct val="100000"/>
                        </a:lnSpc>
                      </a:pPr>
                      <a:r>
                        <a:rPr b="0" lang="en-US" sz="400" spc="-1" strike="noStrike">
                          <a:solidFill>
                            <a:srgbClr val="000000"/>
                          </a:solidFill>
                          <a:latin typeface="Arial"/>
                          <a:ea typeface="Arial"/>
                        </a:rPr>
                        <a:t>+++FOR ((data.glb_values))&lt;&lt; +++INS june +++ &gt;&gt; FOR-END+++</a:t>
                      </a:r>
                      <a:endParaRPr b="0" lang="en-US" sz="40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r>
              <a:tr h="277560">
                <a:tc>
                  <a:txBody>
                    <a:bodyPr lIns="0" rIns="0" tIns="18000" bIns="18000" anchor="ctr"/>
                    <a:p>
                      <a:pPr>
                        <a:lnSpc>
                          <a:spcPct val="100000"/>
                        </a:lnSpc>
                      </a:pPr>
                      <a:r>
                        <a:rPr b="1" lang="en-US" sz="850" spc="-1" strike="noStrike">
                          <a:solidFill>
                            <a:srgbClr val="000000"/>
                          </a:solidFill>
                          <a:latin typeface="Arial"/>
                          <a:ea typeface="Arial"/>
                        </a:rPr>
                        <a:t>+++INS data.alternatives +++</a:t>
                      </a:r>
                      <a:endParaRPr b="0" lang="en-US" sz="85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lnSpc>
                          <a:spcPct val="100000"/>
                        </a:lnSpc>
                      </a:pPr>
                      <a:r>
                        <a:rPr b="0" lang="en-US" sz="800" spc="-1" strike="noStrike">
                          <a:solidFill>
                            <a:srgbClr val="000000"/>
                          </a:solidFill>
                          <a:latin typeface="Arial"/>
                          <a:ea typeface="Arial"/>
                        </a:rPr>
                        <a:t>+++FOR ((data.alt_values))&lt;&lt; +++INS label +++ &gt;&gt; FOR-END+++</a:t>
                      </a:r>
                      <a:endParaRPr b="0" lang="en-US" sz="80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lnSpc>
                          <a:spcPct val="100000"/>
                        </a:lnSpc>
                      </a:pPr>
                      <a:r>
                        <a:rPr b="0" lang="en-US" sz="400" spc="-1" strike="noStrike">
                          <a:solidFill>
                            <a:srgbClr val="000000"/>
                          </a:solidFill>
                          <a:latin typeface="Arial"/>
                          <a:ea typeface="Arial"/>
                        </a:rPr>
                        <a:t>+++FOR ((data.alt_values))&lt;&lt; +++INS march +++ &gt;&gt; FOR-END+++</a:t>
                      </a:r>
                      <a:endParaRPr b="0" lang="en-US" sz="40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lnSpc>
                          <a:spcPct val="100000"/>
                        </a:lnSpc>
                      </a:pPr>
                      <a:r>
                        <a:rPr b="0" lang="en-US" sz="400" spc="-1" strike="noStrike">
                          <a:solidFill>
                            <a:srgbClr val="000000"/>
                          </a:solidFill>
                          <a:latin typeface="Arial"/>
                          <a:ea typeface="Arial"/>
                        </a:rPr>
                        <a:t>+++FOR ((data.alt_values))&lt;&lt; +++INS june +++ &gt;&gt; FOR-END+++</a:t>
                      </a:r>
                      <a:endParaRPr b="0" lang="en-US" sz="40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r>
              <a:tr h="277560">
                <a:tc>
                  <a:txBody>
                    <a:bodyPr lIns="0" rIns="0" tIns="18000" bIns="18000" anchor="ctr"/>
                    <a:p>
                      <a:pPr>
                        <a:lnSpc>
                          <a:spcPct val="100000"/>
                        </a:lnSpc>
                      </a:pPr>
                      <a:r>
                        <a:rPr b="1" lang="en-US" sz="850" spc="-1" strike="noStrike">
                          <a:solidFill>
                            <a:srgbClr val="000000"/>
                          </a:solidFill>
                          <a:latin typeface="Arial"/>
                          <a:ea typeface="Arial"/>
                        </a:rPr>
                        <a:t>+++INS data.dynamic_str +++</a:t>
                      </a:r>
                      <a:endParaRPr b="0" lang="en-US" sz="85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lnSpc>
                          <a:spcPct val="100000"/>
                        </a:lnSpc>
                      </a:pPr>
                      <a:r>
                        <a:rPr b="0" lang="en-US" sz="800" spc="-1" strike="noStrike">
                          <a:solidFill>
                            <a:srgbClr val="000000"/>
                          </a:solidFill>
                          <a:latin typeface="Arial"/>
                          <a:ea typeface="Arial"/>
                        </a:rPr>
                        <a:t>+++FOR ((data.dyn_str_values))&lt;&lt; +++INS label +++ &gt;&gt; FOR-END+++</a:t>
                      </a:r>
                      <a:endParaRPr b="0" lang="en-US" sz="80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lnSpc>
                          <a:spcPct val="100000"/>
                        </a:lnSpc>
                      </a:pPr>
                      <a:r>
                        <a:rPr b="0" lang="en-US" sz="400" spc="-1" strike="noStrike">
                          <a:solidFill>
                            <a:srgbClr val="000000"/>
                          </a:solidFill>
                          <a:latin typeface="Arial"/>
                          <a:ea typeface="Arial"/>
                        </a:rPr>
                        <a:t>+++FOR ((data.dyn_str_values))&lt;&lt; +++INS march +++ &gt;&gt; FOR-END+++</a:t>
                      </a:r>
                      <a:endParaRPr b="0" lang="en-US" sz="40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lnSpc>
                          <a:spcPct val="100000"/>
                        </a:lnSpc>
                      </a:pPr>
                      <a:r>
                        <a:rPr b="0" lang="en-US" sz="400" spc="-1" strike="noStrike">
                          <a:solidFill>
                            <a:srgbClr val="000000"/>
                          </a:solidFill>
                          <a:latin typeface="Arial"/>
                          <a:ea typeface="Arial"/>
                        </a:rPr>
                        <a:t>+++FOR ((data.dyn_str_values))&lt;&lt; +++INS june +++ &gt;&gt; FOR-END+++</a:t>
                      </a:r>
                      <a:endParaRPr b="0" lang="en-US" sz="40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r>
              <a:tr h="265320">
                <a:tc>
                  <a:txBody>
                    <a:bodyPr lIns="0" rIns="0" tIns="18000" bIns="18000" anchor="ctr"/>
                    <a:p>
                      <a:pPr>
                        <a:lnSpc>
                          <a:spcPct val="100000"/>
                        </a:lnSpc>
                      </a:pPr>
                      <a:r>
                        <a:rPr b="1" lang="en-US" sz="850" spc="-1" strike="noStrike">
                          <a:solidFill>
                            <a:srgbClr val="000000"/>
                          </a:solidFill>
                          <a:latin typeface="Arial"/>
                          <a:ea typeface="Arial"/>
                        </a:rPr>
                        <a:t>+++INS data.lia_match +++</a:t>
                      </a:r>
                      <a:endParaRPr b="0" lang="en-US" sz="850" spc="-1" strike="noStrike">
                        <a:latin typeface="Arial"/>
                      </a:endParaR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lnSpc>
                          <a:spcPct val="100000"/>
                        </a:lnSpc>
                      </a:pPr>
                      <a:r>
                        <a:rPr b="0" lang="en-US" sz="800" spc="-1" strike="noStrike">
                          <a:solidFill>
                            <a:srgbClr val="000000"/>
                          </a:solidFill>
                          <a:latin typeface="Arial"/>
                          <a:ea typeface="Arial"/>
                        </a:rPr>
                        <a:t>+++FOR ((data.lia_values))&lt;&lt; +++INS label +++ &gt;&gt; FOR-END+++</a:t>
                      </a:r>
                      <a:endParaRPr b="0" lang="en-US" sz="800" spc="-1" strike="noStrike">
                        <a:latin typeface="Arial"/>
                      </a:endParaRPr>
                    </a:p>
                  </a:txBody>
                  <a:tcPr>
                    <a:lnL w="9360">
                      <a:solidFill>
                        <a:srgbClr val="000000"/>
                      </a:solidFill>
                    </a:lnL>
                    <a:lnR w="9360">
                      <a:solidFill>
                        <a:srgbClr val="000000"/>
                      </a:solidFill>
                    </a:lnR>
                    <a:lnT w="9360">
                      <a:solidFill>
                        <a:srgbClr val="666666"/>
                      </a:solidFill>
                    </a:lnT>
                    <a:lnB w="9360">
                      <a:solidFill>
                        <a:srgbClr val="595959"/>
                      </a:solidFill>
                    </a:lnB>
                    <a:solidFill>
                      <a:srgbClr val="ffffff"/>
                    </a:solidFill>
                  </a:tcPr>
                </a:tc>
                <a:tc>
                  <a:txBody>
                    <a:bodyPr lIns="0" rIns="0" tIns="18000" bIns="18000" anchor="ctr"/>
                    <a:p>
                      <a:pPr>
                        <a:lnSpc>
                          <a:spcPct val="100000"/>
                        </a:lnSpc>
                      </a:pPr>
                      <a:r>
                        <a:rPr b="0" lang="en-US" sz="400" spc="-1" strike="noStrike">
                          <a:solidFill>
                            <a:srgbClr val="000000"/>
                          </a:solidFill>
                          <a:latin typeface="Arial"/>
                          <a:ea typeface="Arial"/>
                        </a:rPr>
                        <a:t>+++FOR ((data.lia_values))&lt;&lt; +++INS march +++ &gt;&gt; FOR-END+++</a:t>
                      </a:r>
                      <a:endParaRPr b="0" lang="en-US" sz="400" spc="-1" strike="noStrike">
                        <a:latin typeface="Arial"/>
                      </a:endParaRPr>
                    </a:p>
                  </a:txBody>
                  <a:tcPr>
                    <a:lnL w="9360">
                      <a:solidFill>
                        <a:srgbClr val="000000"/>
                      </a:solidFill>
                    </a:lnL>
                    <a:lnR w="9360">
                      <a:solidFill>
                        <a:srgbClr val="000000"/>
                      </a:solidFill>
                    </a:lnR>
                    <a:lnT w="9360">
                      <a:solidFill>
                        <a:srgbClr val="666666"/>
                      </a:solidFill>
                    </a:lnT>
                    <a:lnB w="9360">
                      <a:solidFill>
                        <a:srgbClr val="595959"/>
                      </a:solidFill>
                    </a:lnB>
                    <a:solidFill>
                      <a:srgbClr val="ffffff"/>
                    </a:solidFill>
                  </a:tcPr>
                </a:tc>
                <a:tc>
                  <a:txBody>
                    <a:bodyPr lIns="0" rIns="0" tIns="18000" bIns="18000" anchor="ctr"/>
                    <a:p>
                      <a:pPr>
                        <a:lnSpc>
                          <a:spcPct val="100000"/>
                        </a:lnSpc>
                      </a:pPr>
                      <a:r>
                        <a:rPr b="0" lang="en-US" sz="400" spc="-1" strike="noStrike">
                          <a:solidFill>
                            <a:srgbClr val="000000"/>
                          </a:solidFill>
                          <a:latin typeface="Arial"/>
                          <a:ea typeface="Arial"/>
                        </a:rPr>
                        <a:t>+++FOR ((data.lia_values))&lt;&lt; +++INS june +++ &gt;&gt; FOR-END+++</a:t>
                      </a:r>
                      <a:endParaRPr b="0" lang="en-US" sz="400" spc="-1" strike="noStrike">
                        <a:latin typeface="Arial"/>
                      </a:endParaRPr>
                    </a:p>
                  </a:txBody>
                  <a:tcPr>
                    <a:lnL w="9360">
                      <a:solidFill>
                        <a:srgbClr val="000000"/>
                      </a:solidFill>
                    </a:lnL>
                    <a:lnR w="9360">
                      <a:solidFill>
                        <a:srgbClr val="000000"/>
                      </a:solidFill>
                    </a:lnR>
                    <a:lnT w="9360">
                      <a:solidFill>
                        <a:srgbClr val="666666"/>
                      </a:solidFill>
                    </a:lnT>
                    <a:lnB w="9360">
                      <a:solidFill>
                        <a:srgbClr val="595959"/>
                      </a:solidFill>
                    </a:lnB>
                    <a:solidFill>
                      <a:srgbClr val="ffffff"/>
                    </a:solidFill>
                  </a:tcPr>
                </a:tc>
              </a:tr>
              <a:tr h="318960">
                <a:tc>
                  <a:txBody>
                    <a:bodyPr lIns="0" rIns="0" tIns="18000" bIns="18000" anchor="b"/>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a:lnL w="9360">
                      <a:solidFill>
                        <a:srgbClr val="000000"/>
                      </a:solidFill>
                    </a:lnL>
                    <a:lnR w="9360">
                      <a:solidFill>
                        <a:srgbClr val="000000"/>
                      </a:solidFill>
                    </a:lnR>
                    <a:lnT w="9360">
                      <a:solidFill>
                        <a:srgbClr val="666666"/>
                      </a:solidFill>
                    </a:lnT>
                    <a:lnB w="9360">
                      <a:solidFill>
                        <a:srgbClr val="ffffff"/>
                      </a:solidFill>
                    </a:lnB>
                    <a:solidFill>
                      <a:srgbClr val="ffffff"/>
                    </a:solidFill>
                  </a:tcPr>
                </a:tc>
                <a:tc>
                  <a:txBody>
                    <a:bodyPr lIns="0" rIns="0" tIns="18000" bIns="18000" anchor="ctr"/>
                    <a:p>
                      <a:pPr>
                        <a:lnSpc>
                          <a:spcPct val="100000"/>
                        </a:lnSpc>
                      </a:pPr>
                      <a:r>
                        <a:rPr b="0" lang="en-US" sz="800" spc="-1" strike="noStrike">
                          <a:solidFill>
                            <a:srgbClr val="000000"/>
                          </a:solidFill>
                          <a:latin typeface="Arial"/>
                          <a:ea typeface="Arial"/>
                        </a:rPr>
                        <a:t>+++FOR ((data.ratios))&lt;&lt; +++INS label +++ &gt;&gt; FOR-END+++</a:t>
                      </a:r>
                      <a:endParaRPr b="0" lang="en-US" sz="800" spc="-1" strike="noStrike">
                        <a:latin typeface="Arial"/>
                      </a:endParaRPr>
                    </a:p>
                  </a:txBody>
                  <a:tcPr>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c>
                  <a:txBody>
                    <a:bodyPr lIns="0" rIns="0" tIns="18000" bIns="18000" anchor="b"/>
                    <a:p>
                      <a:pPr>
                        <a:lnSpc>
                          <a:spcPct val="100000"/>
                        </a:lnSpc>
                      </a:pPr>
                      <a:r>
                        <a:rPr b="0" lang="en-US" sz="400" spc="-1" strike="noStrike">
                          <a:solidFill>
                            <a:srgbClr val="000000"/>
                          </a:solidFill>
                          <a:latin typeface="Arial"/>
                          <a:ea typeface="Arial"/>
                        </a:rPr>
                        <a:t>+++FOR ((data.ratios))&lt;&lt; +++INS march +++ &gt;&gt; FOR-END+++</a:t>
                      </a:r>
                      <a:endParaRPr b="0" lang="en-US" sz="400" spc="-1" strike="noStrike">
                        <a:latin typeface="Arial"/>
                      </a:endParaRPr>
                    </a:p>
                  </a:txBody>
                  <a:tcPr>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c>
                  <a:txBody>
                    <a:bodyPr lIns="0" rIns="0" tIns="18000" bIns="18000" anchor="b"/>
                    <a:p>
                      <a:pPr>
                        <a:lnSpc>
                          <a:spcPct val="100000"/>
                        </a:lnSpc>
                      </a:pPr>
                      <a:r>
                        <a:rPr b="0" lang="en-US" sz="400" spc="-1" strike="noStrike">
                          <a:solidFill>
                            <a:srgbClr val="000000"/>
                          </a:solidFill>
                          <a:latin typeface="Arial"/>
                          <a:ea typeface="Arial"/>
                        </a:rPr>
                        <a:t>+++FOR ((data.ratios))&lt;&lt; +++INS june +++ &gt;&gt; FOR-END+++</a:t>
                      </a:r>
                      <a:endParaRPr b="0" lang="en-US" sz="400" spc="-1" strike="noStrike">
                        <a:latin typeface="Arial"/>
                      </a:endParaRPr>
                    </a:p>
                    <a:p>
                      <a:pPr algn="ctr">
                        <a:lnSpc>
                          <a:spcPct val="100000"/>
                        </a:lnSpc>
                      </a:pPr>
                      <a:endParaRPr b="0" lang="en-US" sz="400" spc="-1" strike="noStrike">
                        <a:latin typeface="Arial"/>
                      </a:endParaRPr>
                    </a:p>
                  </a:txBody>
                  <a:tcPr>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r>
              <a:tr h="156960">
                <a:tc>
                  <a:txBody>
                    <a:bodyPr lIns="0" rIns="0" tIns="18000" bIns="18000" anchor="b"/>
                    <a:p>
                      <a:pPr>
                        <a:lnSpc>
                          <a:spcPct val="100000"/>
                        </a:lnSpc>
                      </a:pPr>
                      <a:r>
                        <a:rPr b="0" lang="en-US" sz="700" spc="-1" strike="noStrike">
                          <a:solidFill>
                            <a:srgbClr val="000000"/>
                          </a:solidFill>
                          <a:latin typeface="Arial"/>
                          <a:ea typeface="Arial"/>
                        </a:rPr>
                        <a:t> </a:t>
                      </a:r>
                      <a:endParaRPr b="0" lang="en-US" sz="700" spc="-1" strike="noStrike">
                        <a:latin typeface="Arial"/>
                      </a:endParaRPr>
                    </a:p>
                  </a:txBody>
                  <a:tcPr>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lIns="0" rIns="0" tIns="18000" bIns="18000" anchor="ctr"/>
                    <a:p>
                      <a:pPr>
                        <a:lnSpc>
                          <a:spcPct val="100000"/>
                        </a:lnSpc>
                      </a:pPr>
                      <a:r>
                        <a:rPr b="0" lang="en-US" sz="700" spc="-1" strike="noStrike">
                          <a:solidFill>
                            <a:srgbClr val="666666"/>
                          </a:solidFill>
                          <a:latin typeface="Arial"/>
                          <a:ea typeface="Arial"/>
                        </a:rPr>
                        <a:t>*(% of funded liabilities)</a:t>
                      </a:r>
                      <a:endParaRPr b="0" lang="en-US" sz="700" spc="-1" strike="noStrike">
                        <a:latin typeface="Arial"/>
                      </a:endParaRPr>
                    </a:p>
                  </a:txBody>
                  <a:tcPr>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lIns="0" rIns="0" tIns="18000" bIns="18000" anchor="ct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lIns="0" rIns="0" tIns="18000" bIns="18000" anchor="ct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r>
            </a:tbl>
          </a:graphicData>
        </a:graphic>
      </p:graphicFrame>
      <p:sp>
        <p:nvSpPr>
          <p:cNvPr id="115" name="CustomShape 5"/>
          <p:cNvSpPr/>
          <p:nvPr/>
        </p:nvSpPr>
        <p:spPr>
          <a:xfrm>
            <a:off x="1141560" y="2374200"/>
            <a:ext cx="1175760" cy="366120"/>
          </a:xfrm>
          <a:prstGeom prst="rect">
            <a:avLst/>
          </a:prstGeom>
          <a:noFill/>
          <a:ln>
            <a:noFill/>
          </a:ln>
        </p:spPr>
        <p:style>
          <a:lnRef idx="0"/>
          <a:fillRef idx="0"/>
          <a:effectRef idx="0"/>
          <a:fontRef idx="minor"/>
        </p:style>
        <p:txBody>
          <a:bodyPr/>
          <a:p>
            <a:pPr>
              <a:lnSpc>
                <a:spcPct val="100000"/>
              </a:lnSpc>
            </a:pPr>
            <a:r>
              <a:rPr b="1" lang="en-US" sz="900" spc="-1" strike="noStrike">
                <a:solidFill>
                  <a:srgbClr val="0076d6"/>
                </a:solidFill>
                <a:latin typeface="Arial"/>
                <a:ea typeface="Arial"/>
              </a:rPr>
              <a:t>+++IM assetChart +++</a:t>
            </a:r>
            <a:endParaRPr b="0" lang="en-US" sz="900" spc="-1" strike="noStrike">
              <a:latin typeface="Arial"/>
            </a:endParaRPr>
          </a:p>
        </p:txBody>
      </p:sp>
      <p:sp>
        <p:nvSpPr>
          <p:cNvPr id="116" name="CustomShape 6"/>
          <p:cNvSpPr/>
          <p:nvPr/>
        </p:nvSpPr>
        <p:spPr>
          <a:xfrm>
            <a:off x="5251680" y="413280"/>
            <a:ext cx="4380840" cy="396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+++TB_TX_UP assetAll DATA assetAllocation +++</a:t>
            </a:r>
            <a:endParaRPr b="0" lang="en-US" sz="1400" spc="-1" strike="noStrike">
              <a:latin typeface="Arial"/>
            </a:endParaRPr>
          </a:p>
        </p:txBody>
      </p:sp>
    </p:spTree>
  </p:cSld>
  <p:transition spd="slow">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2021-10-07T15:39:49Z</dcterms:created>
  <dc:creator>Steen, Ben</dc:creator>
  <dc:description/>
  <dc:language>en-US</dc:language>
  <cp:lastModifiedBy/>
  <dcterms:modified xsi:type="dcterms:W3CDTF">2022-07-17T12:05:47Z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dG_Classification">
    <vt:lpwstr>Non-Confidential</vt:lpwstr>
  </property>
  <property fmtid="{D5CDD505-2E9C-101B-9397-08002B2CF9AE}" pid="3" name="LandG_Classification_UID">
    <vt:lpwstr>9015d811-2d81-403c-933f-24a55b5746aa</vt:lpwstr>
  </property>
  <property fmtid="{D5CDD505-2E9C-101B-9397-08002B2CF9AE}" pid="4" name="MSIP_Label_959a91ea-2073-4935-a795-8d5add99d027_ActionId">
    <vt:lpwstr>fe846d06-5a9d-4a06-9a0b-6782d878708e</vt:lpwstr>
  </property>
  <property fmtid="{D5CDD505-2E9C-101B-9397-08002B2CF9AE}" pid="5" name="MSIP_Label_959a91ea-2073-4935-a795-8d5add99d027_ContentBits">
    <vt:lpwstr>0</vt:lpwstr>
  </property>
  <property fmtid="{D5CDD505-2E9C-101B-9397-08002B2CF9AE}" pid="6" name="MSIP_Label_959a91ea-2073-4935-a795-8d5add99d027_Enabled">
    <vt:lpwstr>true</vt:lpwstr>
  </property>
  <property fmtid="{D5CDD505-2E9C-101B-9397-08002B2CF9AE}" pid="7" name="MSIP_Label_959a91ea-2073-4935-a795-8d5add99d027_Method">
    <vt:lpwstr>Privileged</vt:lpwstr>
  </property>
  <property fmtid="{D5CDD505-2E9C-101B-9397-08002B2CF9AE}" pid="8" name="MSIP_Label_959a91ea-2073-4935-a795-8d5add99d027_Name">
    <vt:lpwstr>Non-Confidential</vt:lpwstr>
  </property>
  <property fmtid="{D5CDD505-2E9C-101B-9397-08002B2CF9AE}" pid="9" name="MSIP_Label_959a91ea-2073-4935-a795-8d5add99d027_SetDate">
    <vt:lpwstr>2021-10-07T15:44:59Z</vt:lpwstr>
  </property>
  <property fmtid="{D5CDD505-2E9C-101B-9397-08002B2CF9AE}" pid="10" name="MSIP_Label_959a91ea-2073-4935-a795-8d5add99d027_SiteId">
    <vt:lpwstr>d246baab-cc00-4ed2-bc4e-f8a46cbc590d</vt:lpwstr>
  </property>
  <property fmtid="{D5CDD505-2E9C-101B-9397-08002B2CF9AE}" pid="11" name="bjDocumentLabelXML">
    <vt:lpwstr>&lt;?xml version="1.0" encoding="us-ascii"?&gt;&lt;sisl xmlns:xsi="http://www.w3.org/2001/XMLSchema-instance" xmlns:xsd="http://www.w3.org/2001/XMLSchema" sislVersion="0" policy="784e6d64-272a-4c0b-aef4-7501937f1df8" origin="userSelected" xmlns="http://www.boldonj</vt:lpwstr>
  </property>
  <property fmtid="{D5CDD505-2E9C-101B-9397-08002B2CF9AE}" pid="12" name="bjDocumentLabelXML-0">
    <vt:lpwstr>ames.com/2008/01/sie/internal/label"&gt;&lt;element uid="b1133ebd-fe89-4e69-b8a3-839d46b7ac2c" value="" /&gt;&lt;/sisl&gt;</vt:lpwstr>
  </property>
  <property fmtid="{D5CDD505-2E9C-101B-9397-08002B2CF9AE}" pid="13" name="bjDocumentSecurityLabel">
    <vt:lpwstr>Non-Confidential</vt:lpwstr>
  </property>
  <property fmtid="{D5CDD505-2E9C-101B-9397-08002B2CF9AE}" pid="14" name="bjLabelHistoryID">
    <vt:lpwstr>{5391E76C-339B-4A59-95AB-E19CAFAD6DD5}</vt:lpwstr>
  </property>
  <property fmtid="{D5CDD505-2E9C-101B-9397-08002B2CF9AE}" pid="15" name="bjSaver">
    <vt:lpwstr>pNcDxmhd3pBFeArd8RAeLG2g1OsWb11z</vt:lpwstr>
  </property>
  <property fmtid="{D5CDD505-2E9C-101B-9397-08002B2CF9AE}" pid="16" name="docIndexRef">
    <vt:lpwstr>4f0adc7e-8fe9-468a-b16c-d67c18353c5c</vt:lpwstr>
  </property>
</Properties>
</file>