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11760" y="744480"/>
            <a:ext cx="8507160" cy="20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br/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+++INS scheme_name +++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11760" y="2834280"/>
            <a:ext cx="8507160" cy="77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chart_name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+++CHART chart_1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31520" y="2419920"/>
            <a:ext cx="758628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 chart_name ))&lt;&lt; +++INS chart_name +++ &gt;&gt;IF-END+++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table_name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+++IF ((TABLE_1_PRESENT))&lt;&lt; +++TABLE_REMOVE TABLE_ID_1 +++ &gt;&gt;IF-END+++</a:t>
            </a:r>
            <a:br/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83" name="Table 3"/>
          <p:cNvGraphicFramePr/>
          <p:nvPr/>
        </p:nvGraphicFramePr>
        <p:xfrm>
          <a:off x="952560" y="1809720"/>
          <a:ext cx="7238160" cy="2077560"/>
        </p:xfrm>
        <a:graphic>
          <a:graphicData uri="http://schemas.openxmlformats.org/drawingml/2006/table">
            <a:tbl>
              <a:tblPr/>
              <a:tblGrid>
                <a:gridCol w="1447560"/>
                <a:gridCol w="1447560"/>
                <a:gridCol w="1447560"/>
                <a:gridCol w="1447560"/>
                <a:gridCol w="1448280"/>
              </a:tblGrid>
              <a:tr h="519480">
                <a:tc>
                  <a:txBody>
                    <a:bodyPr lIns="91080" rIns="91080"/>
                    <a:p>
                      <a:r>
                        <a:rPr b="0" lang="en-US" sz="1800" spc="-1" strike="noStrike">
                          <a:solidFill>
                            <a:srgbClr val="595959"/>
                          </a:solidFill>
                          <a:latin typeface="Arial"/>
                          <a:ea typeface="Arial"/>
                        </a:rPr>
                        <a:t>TABLE_ID_1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19480"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+++INS sample_name +++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((SAMPLE_DATA_1))&lt;&lt; +++INS NAME +++  +++INS AGE +++&gt;&gt;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((SAMPLE_DATA_2))&lt;&lt; +++INS NAME +++   +++INS AGE +++ &gt;&gt; FOR-END+++</a:t>
            </a: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+++FOR ((SAMPLE_DATA_3))&lt;&lt; +++INS NAME +++    +++INS AGE +++ &gt;&gt; FOR-END+++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444960"/>
            <a:ext cx="8507160" cy="55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+++TABLE_ADD cashFlows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40080" y="640080"/>
            <a:ext cx="7943760" cy="33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1152360"/>
            <a:ext cx="8507160" cy="340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spcAft>
                <a:spcPts val="1199"/>
              </a:spcAf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+++ EXTRA_SLIDE +++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2022-06-27T07:57:19Z</dcterms:modified>
  <cp:revision>69</cp:revision>
  <dc:subject/>
  <dc:title/>
</cp:coreProperties>
</file>