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07160" cy="20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gayashan</a:t>
            </a:r>
            <a:br/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gayashan</a:t>
            </a:r>
            <a:br/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gayashan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071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07160" cy="5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chart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Picture 79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2743200"/>
          </a:xfrm>
          <a:prstGeom prst="rect">
            <a:avLst/>
          </a:prstGeom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2419920"/>
            <a:ext cx="758628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gayashan chart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07160" cy="5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table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br/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07160" cy="5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sample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GAYA 1  12
 GAYA 2  22
 GAYA 13  32
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GAYA 1   12 
 GAYA 2   22 
 GAYA 13   32 
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GAYA 1    12 
 GAYA 2    22 
 GAYA 13    32 
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07160" cy="5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40080" y="640080"/>
            <a:ext cx="794376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89" name="CustomShape 2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2022-06-27T07:57:19Z</dcterms:modified>
  <cp:revision>69</cp:revision>
  <dc:subject/>
  <dc:title/>
</cp:coreProperties>
</file>