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499600" cy="20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schemeName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+++INS position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+++INS city +++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4996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0080" y="640080"/>
            <a:ext cx="7936200" cy="3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7C55F8B-73BE-4249-809D-A30D85F9AC9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8537EB6-274D-4E94-9D57-9BF0B0C99FB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45D7F4D-845B-493A-9B50-CB8807188B4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0706E41-6734-49AB-9438-071459A1779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B55DB10B-8F49-47E1-9717-28B01480E40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808318F-D4D6-40B8-B06D-FAFEB6D19CF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000CDFC-398E-406D-8E0D-6BEAA693108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0095561-29CD-4E2F-9885-87766301308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8358125-D44F-4118-820D-EC4EA6A0C4E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709851D-A96A-4E93-9BDB-3926801A2C9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5760" y="274320"/>
            <a:ext cx="40212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</a:t>
            </a:r>
            <a:endParaRPr b="1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4BA3A21-121E-4FF3-BC68-2BBB77A4BA1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291840" y="274320"/>
            <a:ext cx="521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+++TOC toc +++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1" name="Table 4"/>
          <p:cNvGraphicFramePr/>
          <p:nvPr/>
        </p:nvGraphicFramePr>
        <p:xfrm>
          <a:off x="365760" y="822960"/>
          <a:ext cx="8686440" cy="428400"/>
        </p:xfrm>
        <a:graphic>
          <a:graphicData uri="http://schemas.openxmlformats.org/drawingml/2006/table">
            <a:tbl>
              <a:tblPr/>
              <a:tblGrid>
                <a:gridCol w="2894760"/>
                <a:gridCol w="2894760"/>
                <a:gridCol w="2897280"/>
              </a:tblGrid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AF2FABF-4AF6-4165-BF73-815FA1AD4A6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image_title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+++IM sample_image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F8E3F4B-4B8C-427A-8E39-D48082A6005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663440" y="548640"/>
            <a:ext cx="4147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+++TOC_IDS im1,im2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31520" y="2419920"/>
            <a:ext cx="757872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+++IF (( project_description ))&lt;&lt; +++INS project_description +++ &gt;&gt;IF-END+++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85397D2-5FCB-44B6-B68F-7AEFFE3ED97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((remove_table_1))&lt;&lt; +++TABLE_REMOVE 1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952560" y="1809720"/>
          <a:ext cx="7237800" cy="2417760"/>
        </p:xfrm>
        <a:graphic>
          <a:graphicData uri="http://schemas.openxmlformats.org/drawingml/2006/table">
            <a:tbl>
              <a:tblPr/>
              <a:tblGrid>
                <a:gridCol w="1447200"/>
                <a:gridCol w="1447200"/>
                <a:gridCol w="1447200"/>
                <a:gridCol w="1447200"/>
                <a:gridCol w="1449360"/>
              </a:tblGrid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+++TB_ID 1 +++    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1" name="CustomShape 4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358E54E-034D-4A4A-9B90-C8784DA370C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782240" y="475200"/>
            <a:ext cx="2897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+++TOC_IDS im3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table_name_row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table_1_row_3_present))&lt;&lt; +++TABLE_ROW_REMOVE 3rdRow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5" name="Table 3"/>
          <p:cNvGraphicFramePr/>
          <p:nvPr/>
        </p:nvGraphicFramePr>
        <p:xfrm>
          <a:off x="952560" y="1809720"/>
          <a:ext cx="7237800" cy="2064600"/>
        </p:xfrm>
        <a:graphic>
          <a:graphicData uri="http://schemas.openxmlformats.org/drawingml/2006/table">
            <a:tbl>
              <a:tblPr/>
              <a:tblGrid>
                <a:gridCol w="1447200"/>
                <a:gridCol w="1447200"/>
                <a:gridCol w="1447200"/>
                <a:gridCol w="1447200"/>
                <a:gridCol w="144936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+++RW_ID 3rdRow +++ 21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  <p:sp>
        <p:nvSpPr>
          <p:cNvPr id="96" name="CustomShape 4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74F6EA7-7587-419D-88C9-B4D3E5D73F0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table_name_column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table_1_col_4_present))&lt;&lt; +++TABLE_COLUMN_REMOVE 4thCol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952560" y="1809720"/>
          <a:ext cx="7237800" cy="2145600"/>
        </p:xfrm>
        <a:graphic>
          <a:graphicData uri="http://schemas.openxmlformats.org/drawingml/2006/table">
            <a:tbl>
              <a:tblPr/>
              <a:tblGrid>
                <a:gridCol w="1447200"/>
                <a:gridCol w="1447200"/>
                <a:gridCol w="1447200"/>
                <a:gridCol w="1447200"/>
                <a:gridCol w="1449360"/>
              </a:tblGrid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+++COL_ID 4thCol +++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C04D72B-1A18-4B72-9FDD-288E6ACA0C4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city +++ +++INS number +++ &gt;&gt; FOR-END+++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6FF853A-A889-4ACF-A23A-D7A76876C5E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49960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311760" y="1152360"/>
            <a:ext cx="8499600" cy="33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+++TB_ADD cashFlows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56AF7984-6F92-43CC-B0FD-4692555092C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2022-07-28T10:39:16Z</dcterms:modified>
  <cp:revision>8</cp:revision>
  <dc:subject/>
  <dc:title/>
</cp:coreProperties>
</file>