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20"/>
    <p:sldId id="273" r:id="rId21"/>
    <p:sldId id="274" r:id="rId22"/>
    <p:sldId id="275" r:id="rId23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499960" cy="20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XYZ Pension Scheme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SSE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499960" cy="7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40080" y="640080"/>
            <a:ext cx="793656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108" name="CustomShape 2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54009928-690E-454A-B136-4E76703DB3B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F3302620-6175-4651-AE09-F43FDAF174F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D6425378-37FD-4877-87B0-A9F159A23AF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0648EB28-A13E-478D-9D19-3712CF693CC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9AE80390-FAA1-4AB8-94DA-487531D9EB6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B424B45E-FDDE-441A-9D98-5B652EFF2A7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94B5BD97-47F9-404D-9F55-37AE0D65891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192114D6-DE2C-4B94-A222-8AFBED90246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EA949FE1-480F-43C7-807C-7843BEDDA9E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B1352F6D-ECCC-4115-B06F-347A911DFF7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5760" y="274320"/>
            <a:ext cx="40215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Table of content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03CA983F-46DE-45A4-9C6B-7D0373F1A00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291840" y="274320"/>
            <a:ext cx="52110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1" name="Table 4"/>
          <p:cNvGraphicFramePr/>
          <p:nvPr/>
        </p:nvGraphicFramePr>
        <p:xfrm>
          <a:off x="365760" y="822960"/>
          <a:ext cx="8686440" cy="428400"/>
        </p:xfrm>
        <a:graphic>
          <a:graphicData uri="http://schemas.openxmlformats.org/drawingml/2006/table">
            <a:tbl>
              <a:tblPr/>
              <a:tblGrid>
                <a:gridCol w="2894760"/>
                <a:gridCol w="2894760"/>
                <a:gridCol w="2897280"/>
              </a:tblGrid>
              <a:tr h="428760">
                <a:tc>
                  <a:txBody>
                    <a:bodyPr/>
                    <a:p>
                      <a:r>
                        <a:t>This is a sample image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/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xBody>
                    <a:bodyPr/>
                    <a:p>
                      <a:r>
                        <a:t>Sample table to delete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/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292B921B-14F9-4192-9514-B40A75D1FD4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49996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This is a sample image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73150BAC-CDA1-4E6E-AFDB-740573C73D1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663440" y="548640"/>
            <a:ext cx="41482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+++TOC_IDS im1,im2 +++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Picture 85" descr="Sample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2743200"/>
          </a:xfrm>
          <a:prstGeom prst="rect">
            <a:avLst/>
          </a:prstGeom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31520" y="2419920"/>
            <a:ext cx="7579080" cy="5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 React , Node , AWS serverless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67309C48-191E-4D5A-8446-E293FD5FE74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49996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Sample table to delete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C5A3DEF4-97DE-4C8E-95B0-57FF7153E7F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92" name="TextShape 5"/>
          <p:cNvSpPr txBox="1"/>
          <p:nvPr/>
        </p:nvSpPr>
        <p:spPr>
          <a:xfrm>
            <a:off x="4782240" y="475200"/>
            <a:ext cx="2898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+++TOC_IDS im3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44960"/>
            <a:ext cx="849996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Sample table to delete row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5" name="Table 3"/>
          <p:cNvGraphicFramePr/>
          <p:nvPr/>
        </p:nvGraphicFramePr>
        <p:xfrm>
          <a:off x="952560" y="1809720"/>
          <a:ext cx="7237800" cy="2064600"/>
        </p:xfrm>
        <a:graphic>
          <a:graphicData uri="http://schemas.openxmlformats.org/drawingml/2006/table">
            <a:tbl>
              <a:tblPr/>
              <a:tblGrid>
                <a:gridCol w="1447200"/>
                <a:gridCol w="1447200"/>
                <a:gridCol w="1447200"/>
                <a:gridCol w="1447200"/>
                <a:gridCol w="144936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  <p:sp>
        <p:nvSpPr>
          <p:cNvPr id="96" name="CustomShape 4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0C9021D5-1814-450C-B993-3E310195366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444960"/>
            <a:ext cx="849996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Sample table to delete column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9" name="Table 3"/>
          <p:cNvGraphicFramePr/>
          <p:nvPr/>
        </p:nvGraphicFramePr>
        <p:xfrm>
          <a:off x="952560" y="1809720"/>
          <a:ext cx="7237800" cy="2145600"/>
        </p:xfrm>
        <a:graphic>
          <a:graphicData uri="http://schemas.openxmlformats.org/drawingml/2006/table">
            <a:tbl>
              <a:tblPr/>
              <a:tblGrid>
                <a:gridCol w="1447200"/>
                <a:gridCol w="1447200"/>
                <a:gridCol w="1447200"/>
                <a:gridCol w="1449360"/>
              </a:tblGrid>
              <a:tr h="859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00" name="CustomShape 4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4411DAEB-F892-4981-9FB7-EA76EBD3E68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444960"/>
            <a:ext cx="849996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Loop sample data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 Kamal  12
 Amal  22
 Nuwan  32
</a:t>
            </a:r>
            <a:br/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 Sama   12 
 Amara   22 
 Nayana   32 
</a:t>
            </a:r>
            <a:br/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 Colombo 1 
 Colombo 2 
 Colombo 3 
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FCC0D425-E2B8-4EDA-B02A-287D5D82157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49996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105" name="CustomShape 2"/>
          <p:cNvSpPr/>
          <p:nvPr/>
        </p:nvSpPr>
        <p:spPr>
          <a:xfrm>
            <a:off x="311760" y="1152360"/>
            <a:ext cx="8499960" cy="33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8556840" y="4749840"/>
            <a:ext cx="54684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490F51A1-0697-4F42-8DCF-3BC23E8DE45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2022-07-28T10:32:07Z</dcterms:modified>
  <cp:revision>7</cp:revision>
  <dc:subject/>
  <dc:title/>
</cp:coreProperties>
</file>