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
          <p15:clr>
            <a:srgbClr val="A4A3A4"/>
          </p15:clr>
        </p15:guide>
        <p15:guide id="2" orient="horz" pos="4088">
          <p15:clr>
            <a:srgbClr val="A4A3A4"/>
          </p15:clr>
        </p15:guide>
        <p15:guide id="3" orient="horz" pos="845">
          <p15:clr>
            <a:srgbClr val="A4A3A4"/>
          </p15:clr>
        </p15:guide>
        <p15:guide id="4" orient="horz" pos="3813">
          <p15:clr>
            <a:srgbClr val="A4A3A4"/>
          </p15:clr>
        </p15:guide>
        <p15:guide id="5" orient="horz" pos="2341">
          <p15:clr>
            <a:srgbClr val="A4A3A4"/>
          </p15:clr>
        </p15:guide>
        <p15:guide id="6" orient="horz" pos="617">
          <p15:clr>
            <a:srgbClr val="A4A3A4"/>
          </p15:clr>
        </p15:guide>
        <p15:guide id="7" orient="horz" pos="398">
          <p15:clr>
            <a:srgbClr val="A4A3A4"/>
          </p15:clr>
        </p15:guide>
        <p15:guide id="8" pos="3052">
          <p15:clr>
            <a:srgbClr val="A4A3A4"/>
          </p15:clr>
        </p15:guide>
        <p15:guide id="9" pos="3165">
          <p15:clr>
            <a:srgbClr val="A4A3A4"/>
          </p15:clr>
        </p15:guide>
        <p15:guide id="10" pos="1570">
          <p15:clr>
            <a:srgbClr val="A4A3A4"/>
          </p15:clr>
        </p15:guide>
        <p15:guide id="11" pos="1669">
          <p15:clr>
            <a:srgbClr val="A4A3A4"/>
          </p15:clr>
        </p15:guide>
        <p15:guide id="12" pos="4558">
          <p15:clr>
            <a:srgbClr val="A4A3A4"/>
          </p15:clr>
        </p15:guide>
        <p15:guide id="13" pos="4666">
          <p15:clr>
            <a:srgbClr val="A4A3A4"/>
          </p15:clr>
        </p15:guide>
        <p15:guide id="14" pos="6068">
          <p15:clr>
            <a:srgbClr val="A4A3A4"/>
          </p15:clr>
        </p15:guide>
        <p15:guide id="15" pos="172">
          <p15:clr>
            <a:srgbClr val="A4A3A4"/>
          </p15:clr>
        </p15:guide>
      </p15:sldGuideLst>
    </p:ext>
    <p:ext uri="http://customooxmlschemas.google.com/">
      <go:slidesCustomData xmlns:go="http://customooxmlschemas.google.com/" r:id="rId10" roundtripDataSignature="AMtx7mjgxW75lzMu/OaFC8GQRGVMNmNz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52C12F-FBBD-488C-8328-E9633889E8C3}">
  <a:tblStyle styleId="{A852C12F-FBBD-488C-8328-E9633889E8C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D"/>
          </a:solidFill>
        </a:fill>
      </a:tcStyle>
    </a:wholeTbl>
    <a:band1H>
      <a:tcTxStyle/>
      <a:tcStyle>
        <a:fill>
          <a:solidFill>
            <a:srgbClr val="CACFD8"/>
          </a:solidFill>
        </a:fill>
      </a:tcStyle>
    </a:band1H>
    <a:band2H>
      <a:tcTxStyle/>
    </a:band2H>
    <a:band1V>
      <a:tcTxStyle/>
      <a:tcStyle>
        <a:fill>
          <a:solidFill>
            <a:srgbClr val="CACFD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3D49EAC-EC01-4375-8107-256EBFE61BB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 orient="horz"/>
        <p:guide pos="4088" orient="horz"/>
        <p:guide pos="845" orient="horz"/>
        <p:guide pos="3813" orient="horz"/>
        <p:guide pos="2341" orient="horz"/>
        <p:guide pos="617" orient="horz"/>
        <p:guide pos="398" orient="horz"/>
        <p:guide pos="3052"/>
        <p:guide pos="3165"/>
        <p:guide pos="1570"/>
        <p:guide pos="1669"/>
        <p:guide pos="4558"/>
        <p:guide pos="4666"/>
        <p:guide pos="6068"/>
        <p:guide pos="17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10" Type="http://customschemas.google.com/relationships/presentationmetadata" Target="metadata"/><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3" showMasterSp="0">
  <p:cSld name="Title Slide v3">
    <p:spTree>
      <p:nvGrpSpPr>
        <p:cNvPr id="16" name="Shape 16"/>
        <p:cNvGrpSpPr/>
        <p:nvPr/>
      </p:nvGrpSpPr>
      <p:grpSpPr>
        <a:xfrm>
          <a:off x="0" y="0"/>
          <a:ext cx="0" cy="0"/>
          <a:chOff x="0" y="0"/>
          <a:chExt cx="0" cy="0"/>
        </a:xfrm>
      </p:grpSpPr>
      <p:sp>
        <p:nvSpPr>
          <p:cNvPr id="17" name="Google Shape;17;p19"/>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19" name="Google Shape;19;p19"/>
          <p:cNvSpPr txBox="1"/>
          <p:nvPr>
            <p:ph idx="11" type="ftr"/>
          </p:nvPr>
        </p:nvSpPr>
        <p:spPr>
          <a:xfrm>
            <a:off x="271464"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20" name="Google Shape;20;p19"/>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pic>
        <p:nvPicPr>
          <p:cNvPr id="21" name="Google Shape;21;p19"/>
          <p:cNvPicPr preferRelativeResize="0"/>
          <p:nvPr/>
        </p:nvPicPr>
        <p:blipFill rotWithShape="1">
          <a:blip r:embed="rId3">
            <a:alphaModFix/>
          </a:blip>
          <a:srcRect b="51122" l="0" r="45488" t="0"/>
          <a:stretch/>
        </p:blipFill>
        <p:spPr>
          <a:xfrm>
            <a:off x="4107820" y="1810342"/>
            <a:ext cx="5808813" cy="50582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ayout">
  <p:cSld name="Bulleted layout">
    <p:spTree>
      <p:nvGrpSpPr>
        <p:cNvPr id="88" name="Shape 88"/>
        <p:cNvGrpSpPr/>
        <p:nvPr/>
      </p:nvGrpSpPr>
      <p:grpSpPr>
        <a:xfrm>
          <a:off x="0" y="0"/>
          <a:ext cx="0" cy="0"/>
          <a:chOff x="0" y="0"/>
          <a:chExt cx="0" cy="0"/>
        </a:xfrm>
      </p:grpSpPr>
      <p:sp>
        <p:nvSpPr>
          <p:cNvPr id="89" name="Google Shape;89;p28"/>
          <p:cNvSpPr txBox="1"/>
          <p:nvPr>
            <p:ph type="title"/>
          </p:nvPr>
        </p:nvSpPr>
        <p:spPr>
          <a:xfrm>
            <a:off x="271462" y="323217"/>
            <a:ext cx="9314656"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a:off x="271463" y="1376363"/>
            <a:ext cx="9314656" cy="4665889"/>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450"/>
              </a:spcBef>
              <a:spcAft>
                <a:spcPts val="0"/>
              </a:spcAft>
              <a:buClr>
                <a:schemeClr val="dk2"/>
              </a:buClr>
              <a:buSzPts val="1800"/>
              <a:buChar char="•"/>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1" name="Google Shape;91;p2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8"/>
          <p:cNvSpPr txBox="1"/>
          <p:nvPr>
            <p:ph idx="2" type="body"/>
          </p:nvPr>
        </p:nvSpPr>
        <p:spPr>
          <a:xfrm>
            <a:off x="271463" y="759455"/>
            <a:ext cx="9314655"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4" name="Google Shape;94;p28"/>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p:cSld name="Title and 2 x Content">
    <p:spTree>
      <p:nvGrpSpPr>
        <p:cNvPr id="95" name="Shape 95"/>
        <p:cNvGrpSpPr/>
        <p:nvPr/>
      </p:nvGrpSpPr>
      <p:grpSpPr>
        <a:xfrm>
          <a:off x="0" y="0"/>
          <a:ext cx="0" cy="0"/>
          <a:chOff x="0" y="0"/>
          <a:chExt cx="0" cy="0"/>
        </a:xfrm>
      </p:grpSpPr>
      <p:sp>
        <p:nvSpPr>
          <p:cNvPr id="96" name="Google Shape;96;p29"/>
          <p:cNvSpPr txBox="1"/>
          <p:nvPr>
            <p:ph type="title"/>
          </p:nvPr>
        </p:nvSpPr>
        <p:spPr>
          <a:xfrm>
            <a:off x="271464" y="323217"/>
            <a:ext cx="9361484" cy="30860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9"/>
          <p:cNvSpPr txBox="1"/>
          <p:nvPr>
            <p:ph idx="1" type="body"/>
          </p:nvPr>
        </p:nvSpPr>
        <p:spPr>
          <a:xfrm>
            <a:off x="271463" y="1368775"/>
            <a:ext cx="4595812"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8" name="Google Shape;98;p2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29"/>
          <p:cNvSpPr txBox="1"/>
          <p:nvPr>
            <p:ph idx="2" type="body"/>
          </p:nvPr>
        </p:nvSpPr>
        <p:spPr>
          <a:xfrm>
            <a:off x="5038725" y="1368775"/>
            <a:ext cx="4594225"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1" name="Google Shape;101;p29"/>
          <p:cNvSpPr txBox="1"/>
          <p:nvPr>
            <p:ph idx="3" type="body"/>
          </p:nvPr>
        </p:nvSpPr>
        <p:spPr>
          <a:xfrm>
            <a:off x="271464" y="759455"/>
            <a:ext cx="9361484"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2" name="Google Shape;102;p29"/>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1">
  <p:cSld name="Image Slide v1">
    <p:spTree>
      <p:nvGrpSpPr>
        <p:cNvPr id="103" name="Shape 103"/>
        <p:cNvGrpSpPr/>
        <p:nvPr/>
      </p:nvGrpSpPr>
      <p:grpSpPr>
        <a:xfrm>
          <a:off x="0" y="0"/>
          <a:ext cx="0" cy="0"/>
          <a:chOff x="0" y="0"/>
          <a:chExt cx="0" cy="0"/>
        </a:xfrm>
      </p:grpSpPr>
      <p:sp>
        <p:nvSpPr>
          <p:cNvPr id="104" name="Google Shape;104;p30"/>
          <p:cNvSpPr txBox="1"/>
          <p:nvPr>
            <p:ph type="title"/>
          </p:nvPr>
        </p:nvSpPr>
        <p:spPr>
          <a:xfrm>
            <a:off x="4843662" y="1242051"/>
            <a:ext cx="4760512" cy="140334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0"/>
          <p:cNvSpPr txBox="1"/>
          <p:nvPr>
            <p:ph idx="1" type="body"/>
          </p:nvPr>
        </p:nvSpPr>
        <p:spPr>
          <a:xfrm>
            <a:off x="4843663" y="2871540"/>
            <a:ext cx="4760513" cy="317071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400"/>
              <a:buNone/>
              <a:defRPr sz="1400"/>
            </a:lvl1pPr>
            <a:lvl2pPr indent="-317500" lvl="1" marL="914400" algn="l">
              <a:lnSpc>
                <a:spcPct val="100000"/>
              </a:lnSpc>
              <a:spcBef>
                <a:spcPts val="450"/>
              </a:spcBef>
              <a:spcAft>
                <a:spcPts val="0"/>
              </a:spcAft>
              <a:buClr>
                <a:schemeClr val="dk2"/>
              </a:buClr>
              <a:buSzPts val="1400"/>
              <a:buChar char="•"/>
              <a:defRPr sz="1400"/>
            </a:lvl2pPr>
            <a:lvl3pPr indent="-317500" lvl="2" marL="1371600" algn="l">
              <a:lnSpc>
                <a:spcPct val="100000"/>
              </a:lnSpc>
              <a:spcBef>
                <a:spcPts val="450"/>
              </a:spcBef>
              <a:spcAft>
                <a:spcPts val="0"/>
              </a:spcAft>
              <a:buClr>
                <a:schemeClr val="dk2"/>
              </a:buClr>
              <a:buSzPts val="1400"/>
              <a:buChar char="•"/>
              <a:defRPr sz="1400"/>
            </a:lvl3pPr>
            <a:lvl4pPr indent="-317500" lvl="3" marL="1828800" algn="l">
              <a:lnSpc>
                <a:spcPct val="100000"/>
              </a:lnSpc>
              <a:spcBef>
                <a:spcPts val="450"/>
              </a:spcBef>
              <a:spcAft>
                <a:spcPts val="0"/>
              </a:spcAft>
              <a:buClr>
                <a:schemeClr val="dk2"/>
              </a:buClr>
              <a:buSzPts val="1400"/>
              <a:buChar char="•"/>
              <a:defRPr sz="1400"/>
            </a:lvl4pPr>
            <a:lvl5pPr indent="-317500" lvl="4" marL="2286000" algn="l">
              <a:lnSpc>
                <a:spcPct val="100000"/>
              </a:lnSpc>
              <a:spcBef>
                <a:spcPts val="450"/>
              </a:spcBef>
              <a:spcAft>
                <a:spcPts val="0"/>
              </a:spcAft>
              <a:buClr>
                <a:schemeClr val="dk2"/>
              </a:buClr>
              <a:buSzPts val="1400"/>
              <a:buChar char="•"/>
              <a:defRPr sz="14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6" name="Google Shape;106;p3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0"/>
          <p:cNvSpPr/>
          <p:nvPr>
            <p:ph idx="2" type="pic"/>
          </p:nvPr>
        </p:nvSpPr>
        <p:spPr>
          <a:xfrm>
            <a:off x="271463" y="371476"/>
            <a:ext cx="4284713" cy="5670776"/>
          </a:xfrm>
          <a:prstGeom prst="rect">
            <a:avLst/>
          </a:prstGeom>
          <a:noFill/>
          <a:ln>
            <a:noFill/>
          </a:ln>
        </p:spPr>
      </p:sp>
      <p:sp>
        <p:nvSpPr>
          <p:cNvPr id="109" name="Google Shape;109;p3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2">
  <p:cSld name="Image Slide v2">
    <p:spTree>
      <p:nvGrpSpPr>
        <p:cNvPr id="110" name="Shape 110"/>
        <p:cNvGrpSpPr/>
        <p:nvPr/>
      </p:nvGrpSpPr>
      <p:grpSpPr>
        <a:xfrm>
          <a:off x="0" y="0"/>
          <a:ext cx="0" cy="0"/>
          <a:chOff x="0" y="0"/>
          <a:chExt cx="0" cy="0"/>
        </a:xfrm>
      </p:grpSpPr>
      <p:sp>
        <p:nvSpPr>
          <p:cNvPr id="111" name="Google Shape;111;p3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31"/>
          <p:cNvSpPr/>
          <p:nvPr>
            <p:ph idx="2" type="pic"/>
          </p:nvPr>
        </p:nvSpPr>
        <p:spPr>
          <a:xfrm>
            <a:off x="271463" y="371476"/>
            <a:ext cx="4284713" cy="5670776"/>
          </a:xfrm>
          <a:prstGeom prst="rect">
            <a:avLst/>
          </a:prstGeom>
          <a:noFill/>
          <a:ln>
            <a:noFill/>
          </a:ln>
        </p:spPr>
      </p:sp>
      <p:sp>
        <p:nvSpPr>
          <p:cNvPr id="114" name="Google Shape;114;p31"/>
          <p:cNvSpPr txBox="1"/>
          <p:nvPr>
            <p:ph idx="1" type="body"/>
          </p:nvPr>
        </p:nvSpPr>
        <p:spPr>
          <a:xfrm>
            <a:off x="4017599" y="2646258"/>
            <a:ext cx="5616937" cy="1400686"/>
          </a:xfrm>
          <a:prstGeom prst="rect">
            <a:avLst/>
          </a:prstGeom>
          <a:solidFill>
            <a:schemeClr val="accent2"/>
          </a:solidFill>
          <a:ln>
            <a:noFill/>
          </a:ln>
        </p:spPr>
        <p:txBody>
          <a:bodyPr anchorCtr="0" anchor="ctr" bIns="324000" lIns="288000" spcFirstLastPara="1" rIns="180000" wrap="square" tIns="324000">
            <a:spAutoFit/>
          </a:bodyPr>
          <a:lstStyle>
            <a:lvl1pPr indent="-228600" lvl="0" marL="457200" algn="l">
              <a:lnSpc>
                <a:spcPct val="100000"/>
              </a:lnSpc>
              <a:spcBef>
                <a:spcPts val="0"/>
              </a:spcBef>
              <a:spcAft>
                <a:spcPts val="0"/>
              </a:spcAft>
              <a:buClr>
                <a:schemeClr val="lt1"/>
              </a:buClr>
              <a:buSzPts val="2250"/>
              <a:buNone/>
              <a:defRPr b="1" sz="2250">
                <a:solidFill>
                  <a:schemeClr val="lt1"/>
                </a:solidFill>
              </a:defRPr>
            </a:lvl1pPr>
            <a:lvl2pPr indent="-228600" lvl="1" marL="914400" algn="l">
              <a:lnSpc>
                <a:spcPct val="100000"/>
              </a:lnSpc>
              <a:spcBef>
                <a:spcPts val="675"/>
              </a:spcBef>
              <a:spcAft>
                <a:spcPts val="0"/>
              </a:spcAft>
              <a:buClr>
                <a:schemeClr val="lt1"/>
              </a:buClr>
              <a:buSzPts val="1600"/>
              <a:buNone/>
              <a:defRPr sz="16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15" name="Google Shape;115;p31"/>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Colour Bg)">
  <p:cSld name="Title and 2 x Content (Colour Bg)">
    <p:spTree>
      <p:nvGrpSpPr>
        <p:cNvPr id="116" name="Shape 116"/>
        <p:cNvGrpSpPr/>
        <p:nvPr/>
      </p:nvGrpSpPr>
      <p:grpSpPr>
        <a:xfrm>
          <a:off x="0" y="0"/>
          <a:ext cx="0" cy="0"/>
          <a:chOff x="0" y="0"/>
          <a:chExt cx="0" cy="0"/>
        </a:xfrm>
      </p:grpSpPr>
      <p:sp>
        <p:nvSpPr>
          <p:cNvPr id="117" name="Google Shape;117;p32"/>
          <p:cNvSpPr/>
          <p:nvPr/>
        </p:nvSpPr>
        <p:spPr>
          <a:xfrm>
            <a:off x="5024438" y="0"/>
            <a:ext cx="4881560" cy="6858000"/>
          </a:xfrm>
          <a:prstGeom prst="rect">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18" name="Google Shape;118;p32"/>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2"/>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0" name="Google Shape;120;p32"/>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2"/>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3" name="Google Shape;123;p32"/>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4" name="Google Shape;124;p32"/>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25" name="Google Shape;125;p32"/>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2 x Content (Colour Bg)">
  <p:cSld name="4_Title and 2 x Content (Colour Bg)">
    <p:spTree>
      <p:nvGrpSpPr>
        <p:cNvPr id="126" name="Shape 126"/>
        <p:cNvGrpSpPr/>
        <p:nvPr/>
      </p:nvGrpSpPr>
      <p:grpSpPr>
        <a:xfrm>
          <a:off x="0" y="0"/>
          <a:ext cx="0" cy="0"/>
          <a:chOff x="0" y="0"/>
          <a:chExt cx="0" cy="0"/>
        </a:xfrm>
      </p:grpSpPr>
      <p:sp>
        <p:nvSpPr>
          <p:cNvPr id="127" name="Google Shape;127;p33"/>
          <p:cNvSpPr/>
          <p:nvPr/>
        </p:nvSpPr>
        <p:spPr>
          <a:xfrm>
            <a:off x="5024438" y="0"/>
            <a:ext cx="488156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28" name="Google Shape;128;p33"/>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3"/>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0" name="Google Shape;130;p33"/>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3"/>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3" name="Google Shape;133;p33"/>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34" name="Google Shape;134;p33"/>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35" name="Google Shape;135;p33"/>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2 x Content (Colour Bg)">
  <p:cSld name="1_Title and 2 x Content (Colour Bg)">
    <p:spTree>
      <p:nvGrpSpPr>
        <p:cNvPr id="136" name="Shape 136"/>
        <p:cNvGrpSpPr/>
        <p:nvPr/>
      </p:nvGrpSpPr>
      <p:grpSpPr>
        <a:xfrm>
          <a:off x="0" y="0"/>
          <a:ext cx="0" cy="0"/>
          <a:chOff x="0" y="0"/>
          <a:chExt cx="0" cy="0"/>
        </a:xfrm>
      </p:grpSpPr>
      <p:sp>
        <p:nvSpPr>
          <p:cNvPr id="137" name="Google Shape;137;p34"/>
          <p:cNvSpPr/>
          <p:nvPr/>
        </p:nvSpPr>
        <p:spPr>
          <a:xfrm>
            <a:off x="4952999" y="0"/>
            <a:ext cx="4953000" cy="6858000"/>
          </a:xfrm>
          <a:prstGeom prst="rect">
            <a:avLst/>
          </a:prstGeom>
          <a:solidFill>
            <a:srgbClr val="0288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38" name="Google Shape;138;p34"/>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4"/>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0" name="Google Shape;140;p34"/>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34"/>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3" name="Google Shape;143;p34"/>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44" name="Google Shape;144;p34"/>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45" name="Google Shape;145;p34"/>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2 x Content (Colour Bg)">
  <p:cSld name="2_Title and 2 x Content (Colour Bg)">
    <p:spTree>
      <p:nvGrpSpPr>
        <p:cNvPr id="146" name="Shape 146"/>
        <p:cNvGrpSpPr/>
        <p:nvPr/>
      </p:nvGrpSpPr>
      <p:grpSpPr>
        <a:xfrm>
          <a:off x="0" y="0"/>
          <a:ext cx="0" cy="0"/>
          <a:chOff x="0" y="0"/>
          <a:chExt cx="0" cy="0"/>
        </a:xfrm>
      </p:grpSpPr>
      <p:sp>
        <p:nvSpPr>
          <p:cNvPr id="147" name="Google Shape;147;p35"/>
          <p:cNvSpPr/>
          <p:nvPr/>
        </p:nvSpPr>
        <p:spPr>
          <a:xfrm>
            <a:off x="4952999" y="0"/>
            <a:ext cx="4953000" cy="6858000"/>
          </a:xfrm>
          <a:prstGeom prst="rect">
            <a:avLst/>
          </a:prstGeom>
          <a:solidFill>
            <a:srgbClr val="FFD5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48" name="Google Shape;148;p35"/>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5"/>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0" name="Google Shape;150;p35"/>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35"/>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3" name="Google Shape;153;p35"/>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solidFill>
                  <a:schemeClr val="dk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154" name="Google Shape;154;p35"/>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
        <p:nvSpPr>
          <p:cNvPr id="155" name="Google Shape;155;p35"/>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2 x Content (Colour Bg)">
  <p:cSld name="3_Title and 2 x Content (Colour Bg)">
    <p:spTree>
      <p:nvGrpSpPr>
        <p:cNvPr id="156" name="Shape 156"/>
        <p:cNvGrpSpPr/>
        <p:nvPr/>
      </p:nvGrpSpPr>
      <p:grpSpPr>
        <a:xfrm>
          <a:off x="0" y="0"/>
          <a:ext cx="0" cy="0"/>
          <a:chOff x="0" y="0"/>
          <a:chExt cx="0" cy="0"/>
        </a:xfrm>
      </p:grpSpPr>
      <p:sp>
        <p:nvSpPr>
          <p:cNvPr id="157" name="Google Shape;157;p36"/>
          <p:cNvSpPr/>
          <p:nvPr/>
        </p:nvSpPr>
        <p:spPr>
          <a:xfrm>
            <a:off x="4952999" y="0"/>
            <a:ext cx="4953000" cy="6858000"/>
          </a:xfrm>
          <a:prstGeom prst="rect">
            <a:avLst/>
          </a:prstGeom>
          <a:solidFill>
            <a:srgbClr val="E229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58" name="Google Shape;158;p36"/>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6"/>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0" name="Google Shape;160;p36"/>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36"/>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3" name="Google Shape;163;p36"/>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64" name="Google Shape;164;p3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65" name="Google Shape;165;p36"/>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Grey Bg)">
  <p:cSld name="Title and 2 x Content (Grey Bg)">
    <p:spTree>
      <p:nvGrpSpPr>
        <p:cNvPr id="166" name="Shape 166"/>
        <p:cNvGrpSpPr/>
        <p:nvPr/>
      </p:nvGrpSpPr>
      <p:grpSpPr>
        <a:xfrm>
          <a:off x="0" y="0"/>
          <a:ext cx="0" cy="0"/>
          <a:chOff x="0" y="0"/>
          <a:chExt cx="0" cy="0"/>
        </a:xfrm>
      </p:grpSpPr>
      <p:sp>
        <p:nvSpPr>
          <p:cNvPr id="167" name="Google Shape;167;p37"/>
          <p:cNvSpPr/>
          <p:nvPr/>
        </p:nvSpPr>
        <p:spPr>
          <a:xfrm>
            <a:off x="4952999" y="0"/>
            <a:ext cx="4953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68" name="Google Shape;168;p37"/>
          <p:cNvSpPr txBox="1"/>
          <p:nvPr>
            <p:ph type="title"/>
          </p:nvPr>
        </p:nvSpPr>
        <p:spPr>
          <a:xfrm>
            <a:off x="271464" y="324000"/>
            <a:ext cx="9225915" cy="42763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7"/>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0" name="Google Shape;170;p37"/>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7"/>
          <p:cNvSpPr txBox="1"/>
          <p:nvPr>
            <p:ph idx="2" type="body"/>
          </p:nvPr>
        </p:nvSpPr>
        <p:spPr>
          <a:xfrm>
            <a:off x="271464" y="760238"/>
            <a:ext cx="9225915" cy="31539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3" name="Google Shape;173;p37"/>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1"/>
              </a:buClr>
              <a:buSzPts val="1200"/>
              <a:buChar char="•"/>
              <a:defRPr sz="1200">
                <a:solidFill>
                  <a:schemeClr val="dk1"/>
                </a:solidFill>
              </a:defRPr>
            </a:lvl2pPr>
            <a:lvl3pPr indent="-304800" lvl="2" marL="1371600" algn="l">
              <a:lnSpc>
                <a:spcPct val="100000"/>
              </a:lnSpc>
              <a:spcBef>
                <a:spcPts val="450"/>
              </a:spcBef>
              <a:spcAft>
                <a:spcPts val="0"/>
              </a:spcAft>
              <a:buClr>
                <a:schemeClr val="dk1"/>
              </a:buClr>
              <a:buSzPts val="1200"/>
              <a:buChar char="•"/>
              <a:defRPr sz="1200">
                <a:solidFill>
                  <a:schemeClr val="dk1"/>
                </a:solidFill>
              </a:defRPr>
            </a:lvl3pPr>
            <a:lvl4pPr indent="-304800" lvl="3" marL="1828800" algn="l">
              <a:lnSpc>
                <a:spcPct val="100000"/>
              </a:lnSpc>
              <a:spcBef>
                <a:spcPts val="450"/>
              </a:spcBef>
              <a:spcAft>
                <a:spcPts val="0"/>
              </a:spcAft>
              <a:buClr>
                <a:schemeClr val="dk1"/>
              </a:buClr>
              <a:buSzPts val="1200"/>
              <a:buChar char="•"/>
              <a:defRPr sz="1200">
                <a:solidFill>
                  <a:schemeClr val="dk1"/>
                </a:solidFill>
              </a:defRPr>
            </a:lvl4pPr>
            <a:lvl5pPr indent="-304800" lvl="4" marL="2286000" algn="l">
              <a:lnSpc>
                <a:spcPct val="100000"/>
              </a:lnSpc>
              <a:spcBef>
                <a:spcPts val="450"/>
              </a:spcBef>
              <a:spcAft>
                <a:spcPts val="0"/>
              </a:spcAft>
              <a:buClr>
                <a:schemeClr val="dk1"/>
              </a:buClr>
              <a:buSzPts val="1200"/>
              <a:buChar char="•"/>
              <a:defRPr sz="1200">
                <a:solidFill>
                  <a:schemeClr val="dk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74" name="Google Shape;174;p37"/>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
        <p:nvSpPr>
          <p:cNvPr id="175" name="Google Shape;175;p37"/>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0"/>
          <p:cNvSpPr txBox="1"/>
          <p:nvPr>
            <p:ph type="title"/>
          </p:nvPr>
        </p:nvSpPr>
        <p:spPr>
          <a:xfrm>
            <a:off x="271463" y="323217"/>
            <a:ext cx="9324973" cy="329926"/>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271463" y="1368775"/>
            <a:ext cx="9324974" cy="467347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 name="Google Shape;25;p2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0"/>
          <p:cNvSpPr txBox="1"/>
          <p:nvPr>
            <p:ph idx="2" type="body"/>
          </p:nvPr>
        </p:nvSpPr>
        <p:spPr>
          <a:xfrm>
            <a:off x="271463" y="759455"/>
            <a:ext cx="9324973"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 name="Google Shape;28;p2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Chart">
  <p:cSld name="1 x Chart">
    <p:spTree>
      <p:nvGrpSpPr>
        <p:cNvPr id="176" name="Shape 176"/>
        <p:cNvGrpSpPr/>
        <p:nvPr/>
      </p:nvGrpSpPr>
      <p:grpSpPr>
        <a:xfrm>
          <a:off x="0" y="0"/>
          <a:ext cx="0" cy="0"/>
          <a:chOff x="0" y="0"/>
          <a:chExt cx="0" cy="0"/>
        </a:xfrm>
      </p:grpSpPr>
      <p:sp>
        <p:nvSpPr>
          <p:cNvPr id="177" name="Google Shape;177;p38"/>
          <p:cNvSpPr txBox="1"/>
          <p:nvPr>
            <p:ph type="title"/>
          </p:nvPr>
        </p:nvSpPr>
        <p:spPr>
          <a:xfrm>
            <a:off x="271463" y="323217"/>
            <a:ext cx="9361513"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8"/>
          <p:cNvSpPr txBox="1"/>
          <p:nvPr>
            <p:ph idx="1" type="body"/>
          </p:nvPr>
        </p:nvSpPr>
        <p:spPr>
          <a:xfrm>
            <a:off x="5116286" y="1577539"/>
            <a:ext cx="451666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9" name="Google Shape;179;p3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38"/>
          <p:cNvSpPr txBox="1"/>
          <p:nvPr>
            <p:ph idx="2" type="body"/>
          </p:nvPr>
        </p:nvSpPr>
        <p:spPr>
          <a:xfrm>
            <a:off x="271463" y="1577539"/>
            <a:ext cx="4595811"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2" name="Google Shape;182;p38"/>
          <p:cNvSpPr/>
          <p:nvPr>
            <p:ph idx="3" type="chart"/>
          </p:nvPr>
        </p:nvSpPr>
        <p:spPr>
          <a:xfrm>
            <a:off x="271463" y="1906757"/>
            <a:ext cx="4595811"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83" name="Google Shape;183;p38"/>
          <p:cNvSpPr txBox="1"/>
          <p:nvPr>
            <p:ph idx="4" type="body"/>
          </p:nvPr>
        </p:nvSpPr>
        <p:spPr>
          <a:xfrm>
            <a:off x="271434" y="760238"/>
            <a:ext cx="9361513"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4" name="Google Shape;184;p38"/>
          <p:cNvSpPr txBox="1"/>
          <p:nvPr>
            <p:ph idx="5"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graphies">
  <p:cSld name="Biographies">
    <p:spTree>
      <p:nvGrpSpPr>
        <p:cNvPr id="185" name="Shape 185"/>
        <p:cNvGrpSpPr/>
        <p:nvPr/>
      </p:nvGrpSpPr>
      <p:grpSpPr>
        <a:xfrm>
          <a:off x="0" y="0"/>
          <a:ext cx="0" cy="0"/>
          <a:chOff x="0" y="0"/>
          <a:chExt cx="0" cy="0"/>
        </a:xfrm>
      </p:grpSpPr>
      <p:sp>
        <p:nvSpPr>
          <p:cNvPr id="186" name="Google Shape;186;p39"/>
          <p:cNvSpPr txBox="1"/>
          <p:nvPr>
            <p:ph type="title"/>
          </p:nvPr>
        </p:nvSpPr>
        <p:spPr>
          <a:xfrm>
            <a:off x="271463" y="324002"/>
            <a:ext cx="9361485" cy="415773"/>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9"/>
          <p:cNvSpPr txBox="1"/>
          <p:nvPr>
            <p:ph idx="1" type="body"/>
          </p:nvPr>
        </p:nvSpPr>
        <p:spPr>
          <a:xfrm>
            <a:off x="31297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8" name="Google Shape;188;p3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9"/>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1" name="Google Shape;191;p39"/>
          <p:cNvSpPr/>
          <p:nvPr>
            <p:ph idx="3" type="pic"/>
          </p:nvPr>
        </p:nvSpPr>
        <p:spPr>
          <a:xfrm>
            <a:off x="312975" y="1488040"/>
            <a:ext cx="1190191" cy="1476196"/>
          </a:xfrm>
          <a:prstGeom prst="rect">
            <a:avLst/>
          </a:prstGeom>
          <a:solidFill>
            <a:srgbClr val="F2F2F2"/>
          </a:solidFill>
          <a:ln>
            <a:noFill/>
          </a:ln>
        </p:spPr>
      </p:sp>
      <p:sp>
        <p:nvSpPr>
          <p:cNvPr id="192" name="Google Shape;192;p39"/>
          <p:cNvSpPr txBox="1"/>
          <p:nvPr>
            <p:ph idx="4" type="body"/>
          </p:nvPr>
        </p:nvSpPr>
        <p:spPr>
          <a:xfrm>
            <a:off x="2854562"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3" name="Google Shape;193;p39"/>
          <p:cNvSpPr/>
          <p:nvPr>
            <p:ph idx="5" type="pic"/>
          </p:nvPr>
        </p:nvSpPr>
        <p:spPr>
          <a:xfrm>
            <a:off x="2854561" y="1488040"/>
            <a:ext cx="1190191" cy="1476196"/>
          </a:xfrm>
          <a:prstGeom prst="rect">
            <a:avLst/>
          </a:prstGeom>
          <a:solidFill>
            <a:srgbClr val="F2F2F2"/>
          </a:solidFill>
          <a:ln>
            <a:noFill/>
          </a:ln>
        </p:spPr>
      </p:sp>
      <p:sp>
        <p:nvSpPr>
          <p:cNvPr id="194" name="Google Shape;194;p39"/>
          <p:cNvSpPr txBox="1"/>
          <p:nvPr>
            <p:ph idx="6" type="body"/>
          </p:nvPr>
        </p:nvSpPr>
        <p:spPr>
          <a:xfrm>
            <a:off x="539614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5" name="Google Shape;195;p39"/>
          <p:cNvSpPr/>
          <p:nvPr>
            <p:ph idx="7" type="pic"/>
          </p:nvPr>
        </p:nvSpPr>
        <p:spPr>
          <a:xfrm>
            <a:off x="5396147" y="1488040"/>
            <a:ext cx="1190191" cy="1476196"/>
          </a:xfrm>
          <a:prstGeom prst="rect">
            <a:avLst/>
          </a:prstGeom>
          <a:solidFill>
            <a:srgbClr val="F2F2F2"/>
          </a:solidFill>
          <a:ln>
            <a:noFill/>
          </a:ln>
        </p:spPr>
      </p:sp>
      <p:sp>
        <p:nvSpPr>
          <p:cNvPr id="196" name="Google Shape;196;p39"/>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7" name="Google Shape;197;p39"/>
          <p:cNvSpPr/>
          <p:nvPr>
            <p:ph idx="9" type="pic"/>
          </p:nvPr>
        </p:nvSpPr>
        <p:spPr>
          <a:xfrm>
            <a:off x="7937733" y="1488040"/>
            <a:ext cx="1190191" cy="1476196"/>
          </a:xfrm>
          <a:prstGeom prst="rect">
            <a:avLst/>
          </a:prstGeom>
          <a:solidFill>
            <a:srgbClr val="F2F2F2"/>
          </a:solidFill>
          <a:ln>
            <a:noFill/>
          </a:ln>
        </p:spPr>
      </p:sp>
      <p:sp>
        <p:nvSpPr>
          <p:cNvPr id="198" name="Google Shape;198;p39"/>
          <p:cNvSpPr txBox="1"/>
          <p:nvPr>
            <p:ph idx="13" type="body"/>
          </p:nvPr>
        </p:nvSpPr>
        <p:spPr>
          <a:xfrm>
            <a:off x="7927099"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Boxes">
  <p:cSld name="4 x Boxes">
    <p:spTree>
      <p:nvGrpSpPr>
        <p:cNvPr id="199" name="Shape 199"/>
        <p:cNvGrpSpPr/>
        <p:nvPr/>
      </p:nvGrpSpPr>
      <p:grpSpPr>
        <a:xfrm>
          <a:off x="0" y="0"/>
          <a:ext cx="0" cy="0"/>
          <a:chOff x="0" y="0"/>
          <a:chExt cx="0" cy="0"/>
        </a:xfrm>
      </p:grpSpPr>
      <p:sp>
        <p:nvSpPr>
          <p:cNvPr id="200" name="Google Shape;200;p40"/>
          <p:cNvSpPr txBox="1"/>
          <p:nvPr>
            <p:ph type="title"/>
          </p:nvPr>
        </p:nvSpPr>
        <p:spPr>
          <a:xfrm>
            <a:off x="271463" y="324002"/>
            <a:ext cx="9295072" cy="4053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0"/>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3" name="Google Shape;203;p40"/>
          <p:cNvSpPr txBox="1"/>
          <p:nvPr>
            <p:ph idx="1" type="body"/>
          </p:nvPr>
        </p:nvSpPr>
        <p:spPr>
          <a:xfrm>
            <a:off x="271463" y="760239"/>
            <a:ext cx="9295072"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4" name="Google Shape;204;p40"/>
          <p:cNvSpPr txBox="1"/>
          <p:nvPr>
            <p:ph idx="2" type="body"/>
          </p:nvPr>
        </p:nvSpPr>
        <p:spPr>
          <a:xfrm>
            <a:off x="4963839" y="1484722"/>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5" name="Google Shape;205;p40"/>
          <p:cNvSpPr txBox="1"/>
          <p:nvPr>
            <p:ph idx="3" type="body"/>
          </p:nvPr>
        </p:nvSpPr>
        <p:spPr>
          <a:xfrm>
            <a:off x="4963839"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050"/>
              <a:buNone/>
              <a:defRPr b="1" sz="105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6" name="Google Shape;206;p40"/>
          <p:cNvSpPr txBox="1"/>
          <p:nvPr>
            <p:ph idx="4" type="body"/>
          </p:nvPr>
        </p:nvSpPr>
        <p:spPr>
          <a:xfrm>
            <a:off x="271463" y="1484722"/>
            <a:ext cx="4602696" cy="2147888"/>
          </a:xfrm>
          <a:prstGeom prst="rect">
            <a:avLst/>
          </a:prstGeom>
          <a:solidFill>
            <a:schemeClr val="accent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lt1"/>
              </a:buClr>
              <a:buSzPts val="2250"/>
              <a:buNone/>
              <a:defRPr b="1" sz="2250">
                <a:solidFill>
                  <a:schemeClr val="lt1"/>
                </a:solidFill>
              </a:defRPr>
            </a:lvl1pPr>
            <a:lvl2pPr indent="-228600" lvl="1" marL="914400" algn="l">
              <a:lnSpc>
                <a:spcPct val="100000"/>
              </a:lnSpc>
              <a:spcBef>
                <a:spcPts val="450"/>
              </a:spcBef>
              <a:spcAft>
                <a:spcPts val="0"/>
              </a:spcAft>
              <a:buClr>
                <a:schemeClr val="lt1"/>
              </a:buClr>
              <a:buSzPts val="1400"/>
              <a:buNone/>
              <a:defRPr b="1" sz="1400">
                <a:solidFill>
                  <a:schemeClr val="lt1"/>
                </a:solidFill>
              </a:defRPr>
            </a:lvl2pPr>
            <a:lvl3pPr indent="-228600" lvl="2" marL="1371600" algn="l">
              <a:lnSpc>
                <a:spcPct val="100000"/>
              </a:lnSpc>
              <a:spcBef>
                <a:spcPts val="0"/>
              </a:spcBef>
              <a:spcAft>
                <a:spcPts val="0"/>
              </a:spcAft>
              <a:buClr>
                <a:schemeClr val="lt1"/>
              </a:buClr>
              <a:buSzPts val="1000"/>
              <a:buNone/>
              <a:defRPr sz="1000">
                <a:solidFill>
                  <a:schemeClr val="lt1"/>
                </a:solidFill>
              </a:defRPr>
            </a:lvl3pPr>
            <a:lvl4pPr indent="-292100" lvl="3" marL="1828800" algn="l">
              <a:lnSpc>
                <a:spcPct val="100000"/>
              </a:lnSpc>
              <a:spcBef>
                <a:spcPts val="0"/>
              </a:spcBef>
              <a:spcAft>
                <a:spcPts val="0"/>
              </a:spcAft>
              <a:buClr>
                <a:schemeClr val="lt1"/>
              </a:buClr>
              <a:buSzPts val="1000"/>
              <a:buChar char="•"/>
              <a:defRPr sz="1000">
                <a:solidFill>
                  <a:schemeClr val="lt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7" name="Google Shape;207;p40"/>
          <p:cNvSpPr txBox="1"/>
          <p:nvPr>
            <p:ph idx="5" type="body"/>
          </p:nvPr>
        </p:nvSpPr>
        <p:spPr>
          <a:xfrm>
            <a:off x="271463"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8" name="Google Shape;208;p40"/>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Statistics">
  <p:cSld name="4 x Statistics">
    <p:spTree>
      <p:nvGrpSpPr>
        <p:cNvPr id="209" name="Shape 209"/>
        <p:cNvGrpSpPr/>
        <p:nvPr/>
      </p:nvGrpSpPr>
      <p:grpSpPr>
        <a:xfrm>
          <a:off x="0" y="0"/>
          <a:ext cx="0" cy="0"/>
          <a:chOff x="0" y="0"/>
          <a:chExt cx="0" cy="0"/>
        </a:xfrm>
      </p:grpSpPr>
      <p:sp>
        <p:nvSpPr>
          <p:cNvPr id="210" name="Google Shape;210;p41"/>
          <p:cNvSpPr txBox="1"/>
          <p:nvPr>
            <p:ph type="title"/>
          </p:nvPr>
        </p:nvSpPr>
        <p:spPr>
          <a:xfrm>
            <a:off x="271465" y="324002"/>
            <a:ext cx="9361483" cy="4035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3" name="Google Shape;213;p41"/>
          <p:cNvSpPr txBox="1"/>
          <p:nvPr>
            <p:ph idx="1" type="body"/>
          </p:nvPr>
        </p:nvSpPr>
        <p:spPr>
          <a:xfrm>
            <a:off x="271465" y="760239"/>
            <a:ext cx="9361483"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4" name="Google Shape;214;p41"/>
          <p:cNvSpPr txBox="1"/>
          <p:nvPr>
            <p:ph idx="2" type="body"/>
          </p:nvPr>
        </p:nvSpPr>
        <p:spPr>
          <a:xfrm>
            <a:off x="271463"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5" name="Google Shape;215;p41"/>
          <p:cNvSpPr txBox="1"/>
          <p:nvPr>
            <p:ph idx="3" type="body"/>
          </p:nvPr>
        </p:nvSpPr>
        <p:spPr>
          <a:xfrm>
            <a:off x="271463"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6" name="Google Shape;216;p41"/>
          <p:cNvSpPr txBox="1"/>
          <p:nvPr>
            <p:ph idx="4" type="body"/>
          </p:nvPr>
        </p:nvSpPr>
        <p:spPr>
          <a:xfrm>
            <a:off x="5038725"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7" name="Google Shape;217;p41"/>
          <p:cNvSpPr txBox="1"/>
          <p:nvPr>
            <p:ph idx="5" type="body"/>
          </p:nvPr>
        </p:nvSpPr>
        <p:spPr>
          <a:xfrm>
            <a:off x="5038725"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8" name="Google Shape;218;p41"/>
          <p:cNvSpPr txBox="1"/>
          <p:nvPr>
            <p:ph idx="6"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x Statistics">
  <p:cSld name="6 x Statistics">
    <p:spTree>
      <p:nvGrpSpPr>
        <p:cNvPr id="219" name="Shape 219"/>
        <p:cNvGrpSpPr/>
        <p:nvPr/>
      </p:nvGrpSpPr>
      <p:grpSpPr>
        <a:xfrm>
          <a:off x="0" y="0"/>
          <a:ext cx="0" cy="0"/>
          <a:chOff x="0" y="0"/>
          <a:chExt cx="0" cy="0"/>
        </a:xfrm>
      </p:grpSpPr>
      <p:sp>
        <p:nvSpPr>
          <p:cNvPr id="220" name="Google Shape;220;p42"/>
          <p:cNvSpPr txBox="1"/>
          <p:nvPr>
            <p:ph type="title"/>
          </p:nvPr>
        </p:nvSpPr>
        <p:spPr>
          <a:xfrm>
            <a:off x="271464" y="324002"/>
            <a:ext cx="9174696"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4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42"/>
          <p:cNvSpPr txBox="1"/>
          <p:nvPr>
            <p:ph idx="1" type="body"/>
          </p:nvPr>
        </p:nvSpPr>
        <p:spPr>
          <a:xfrm>
            <a:off x="271464" y="760239"/>
            <a:ext cx="9174696"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4" name="Google Shape;224;p42"/>
          <p:cNvSpPr txBox="1"/>
          <p:nvPr>
            <p:ph idx="2" type="body"/>
          </p:nvPr>
        </p:nvSpPr>
        <p:spPr>
          <a:xfrm>
            <a:off x="271463"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5" name="Google Shape;225;p42"/>
          <p:cNvSpPr txBox="1"/>
          <p:nvPr>
            <p:ph idx="3" type="body"/>
          </p:nvPr>
        </p:nvSpPr>
        <p:spPr>
          <a:xfrm>
            <a:off x="271463"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6" name="Google Shape;226;p42"/>
          <p:cNvSpPr txBox="1"/>
          <p:nvPr>
            <p:ph idx="4" type="body"/>
          </p:nvPr>
        </p:nvSpPr>
        <p:spPr>
          <a:xfrm>
            <a:off x="3406887"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7" name="Google Shape;227;p42"/>
          <p:cNvSpPr txBox="1"/>
          <p:nvPr>
            <p:ph idx="5" type="body"/>
          </p:nvPr>
        </p:nvSpPr>
        <p:spPr>
          <a:xfrm>
            <a:off x="3406887"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8" name="Google Shape;228;p42"/>
          <p:cNvSpPr txBox="1"/>
          <p:nvPr>
            <p:ph idx="6" type="body"/>
          </p:nvPr>
        </p:nvSpPr>
        <p:spPr>
          <a:xfrm>
            <a:off x="6542309"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9" name="Google Shape;229;p42"/>
          <p:cNvSpPr txBox="1"/>
          <p:nvPr>
            <p:ph idx="7" type="body"/>
          </p:nvPr>
        </p:nvSpPr>
        <p:spPr>
          <a:xfrm>
            <a:off x="6542309"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0" name="Google Shape;230;p42"/>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p:cSld name="Icons">
    <p:spTree>
      <p:nvGrpSpPr>
        <p:cNvPr id="231" name="Shape 231"/>
        <p:cNvGrpSpPr/>
        <p:nvPr/>
      </p:nvGrpSpPr>
      <p:grpSpPr>
        <a:xfrm>
          <a:off x="0" y="0"/>
          <a:ext cx="0" cy="0"/>
          <a:chOff x="0" y="0"/>
          <a:chExt cx="0" cy="0"/>
        </a:xfrm>
      </p:grpSpPr>
      <p:sp>
        <p:nvSpPr>
          <p:cNvPr id="232" name="Google Shape;232;p43"/>
          <p:cNvSpPr txBox="1"/>
          <p:nvPr>
            <p:ph type="title"/>
          </p:nvPr>
        </p:nvSpPr>
        <p:spPr>
          <a:xfrm>
            <a:off x="271463" y="324002"/>
            <a:ext cx="9361485"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3"/>
          <p:cNvSpPr txBox="1"/>
          <p:nvPr>
            <p:ph idx="1" type="body"/>
          </p:nvPr>
        </p:nvSpPr>
        <p:spPr>
          <a:xfrm>
            <a:off x="312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4" name="Google Shape;234;p43"/>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4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43"/>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7" name="Google Shape;237;p43"/>
          <p:cNvSpPr/>
          <p:nvPr>
            <p:ph idx="3" type="pic"/>
          </p:nvPr>
        </p:nvSpPr>
        <p:spPr>
          <a:xfrm>
            <a:off x="312976" y="1629422"/>
            <a:ext cx="1159125" cy="1116085"/>
          </a:xfrm>
          <a:prstGeom prst="rect">
            <a:avLst/>
          </a:prstGeom>
          <a:noFill/>
          <a:ln>
            <a:noFill/>
          </a:ln>
        </p:spPr>
      </p:sp>
      <p:sp>
        <p:nvSpPr>
          <p:cNvPr id="238" name="Google Shape;238;p43"/>
          <p:cNvSpPr txBox="1"/>
          <p:nvPr>
            <p:ph idx="4" type="body"/>
          </p:nvPr>
        </p:nvSpPr>
        <p:spPr>
          <a:xfrm>
            <a:off x="2657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9" name="Google Shape;239;p43"/>
          <p:cNvSpPr/>
          <p:nvPr>
            <p:ph idx="5" type="pic"/>
          </p:nvPr>
        </p:nvSpPr>
        <p:spPr>
          <a:xfrm>
            <a:off x="2657974" y="1629422"/>
            <a:ext cx="1159125" cy="1116085"/>
          </a:xfrm>
          <a:prstGeom prst="rect">
            <a:avLst/>
          </a:prstGeom>
          <a:noFill/>
          <a:ln>
            <a:noFill/>
          </a:ln>
        </p:spPr>
      </p:sp>
      <p:sp>
        <p:nvSpPr>
          <p:cNvPr id="240" name="Google Shape;240;p43"/>
          <p:cNvSpPr txBox="1"/>
          <p:nvPr>
            <p:ph idx="6" type="body"/>
          </p:nvPr>
        </p:nvSpPr>
        <p:spPr>
          <a:xfrm>
            <a:off x="499712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1" name="Google Shape;241;p43"/>
          <p:cNvSpPr/>
          <p:nvPr>
            <p:ph idx="7" type="pic"/>
          </p:nvPr>
        </p:nvSpPr>
        <p:spPr>
          <a:xfrm>
            <a:off x="4997125" y="1629422"/>
            <a:ext cx="1159125" cy="1116085"/>
          </a:xfrm>
          <a:prstGeom prst="rect">
            <a:avLst/>
          </a:prstGeom>
          <a:noFill/>
          <a:ln>
            <a:noFill/>
          </a:ln>
        </p:spPr>
      </p:sp>
      <p:sp>
        <p:nvSpPr>
          <p:cNvPr id="242" name="Google Shape;242;p43"/>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Colour bg)" showMasterSp="0">
  <p:cSld name="Icons (Colour bg)">
    <p:bg>
      <p:bgPr>
        <a:solidFill>
          <a:schemeClr val="accent2"/>
        </a:solidFill>
      </p:bgPr>
    </p:bg>
    <p:spTree>
      <p:nvGrpSpPr>
        <p:cNvPr id="243" name="Shape 243"/>
        <p:cNvGrpSpPr/>
        <p:nvPr/>
      </p:nvGrpSpPr>
      <p:grpSpPr>
        <a:xfrm>
          <a:off x="0" y="0"/>
          <a:ext cx="0" cy="0"/>
          <a:chOff x="0" y="0"/>
          <a:chExt cx="0" cy="0"/>
        </a:xfrm>
      </p:grpSpPr>
      <p:sp>
        <p:nvSpPr>
          <p:cNvPr id="244" name="Google Shape;244;p44"/>
          <p:cNvSpPr txBox="1"/>
          <p:nvPr>
            <p:ph type="title"/>
          </p:nvPr>
        </p:nvSpPr>
        <p:spPr>
          <a:xfrm>
            <a:off x="271463" y="324003"/>
            <a:ext cx="8024787" cy="43091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250"/>
              <a:buFont typeface="Arial"/>
              <a:buNone/>
              <a:defRPr sz="22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44"/>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44"/>
          <p:cNvSpPr txBox="1"/>
          <p:nvPr>
            <p:ph idx="1" type="body"/>
          </p:nvPr>
        </p:nvSpPr>
        <p:spPr>
          <a:xfrm>
            <a:off x="271463" y="760239"/>
            <a:ext cx="8024787" cy="51605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8" name="Google Shape;248;p44"/>
          <p:cNvSpPr txBox="1"/>
          <p:nvPr>
            <p:ph idx="2" type="body"/>
          </p:nvPr>
        </p:nvSpPr>
        <p:spPr>
          <a:xfrm>
            <a:off x="312976"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9" name="Google Shape;249;p44"/>
          <p:cNvSpPr/>
          <p:nvPr>
            <p:ph idx="3" type="pic"/>
          </p:nvPr>
        </p:nvSpPr>
        <p:spPr>
          <a:xfrm>
            <a:off x="312976" y="1629422"/>
            <a:ext cx="1159125" cy="1116085"/>
          </a:xfrm>
          <a:prstGeom prst="rect">
            <a:avLst/>
          </a:prstGeom>
          <a:noFill/>
          <a:ln>
            <a:noFill/>
          </a:ln>
        </p:spPr>
      </p:sp>
      <p:sp>
        <p:nvSpPr>
          <p:cNvPr id="250" name="Google Shape;250;p44"/>
          <p:cNvSpPr txBox="1"/>
          <p:nvPr>
            <p:ph idx="4" type="body"/>
          </p:nvPr>
        </p:nvSpPr>
        <p:spPr>
          <a:xfrm>
            <a:off x="2657975"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1" name="Google Shape;251;p44"/>
          <p:cNvSpPr/>
          <p:nvPr>
            <p:ph idx="5" type="pic"/>
          </p:nvPr>
        </p:nvSpPr>
        <p:spPr>
          <a:xfrm>
            <a:off x="2657975" y="1629422"/>
            <a:ext cx="1159125" cy="1116085"/>
          </a:xfrm>
          <a:prstGeom prst="rect">
            <a:avLst/>
          </a:prstGeom>
          <a:noFill/>
          <a:ln>
            <a:noFill/>
          </a:ln>
        </p:spPr>
      </p:sp>
      <p:sp>
        <p:nvSpPr>
          <p:cNvPr id="252" name="Google Shape;252;p44"/>
          <p:cNvSpPr txBox="1"/>
          <p:nvPr>
            <p:ph idx="6" type="body"/>
          </p:nvPr>
        </p:nvSpPr>
        <p:spPr>
          <a:xfrm>
            <a:off x="5034551"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3" name="Google Shape;253;p44"/>
          <p:cNvSpPr/>
          <p:nvPr>
            <p:ph idx="7" type="pic"/>
          </p:nvPr>
        </p:nvSpPr>
        <p:spPr>
          <a:xfrm>
            <a:off x="5034549" y="1629422"/>
            <a:ext cx="1159125" cy="1116085"/>
          </a:xfrm>
          <a:prstGeom prst="rect">
            <a:avLst/>
          </a:prstGeom>
          <a:noFill/>
          <a:ln>
            <a:noFill/>
          </a:ln>
        </p:spPr>
      </p:sp>
      <p:cxnSp>
        <p:nvCxnSpPr>
          <p:cNvPr id="254" name="Google Shape;254;p44"/>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55" name="Google Shape;255;p44"/>
          <p:cNvPicPr preferRelativeResize="0"/>
          <p:nvPr/>
        </p:nvPicPr>
        <p:blipFill rotWithShape="1">
          <a:blip r:embed="rId2">
            <a:alphaModFix/>
          </a:blip>
          <a:srcRect b="0" l="0" r="0" t="0"/>
          <a:stretch/>
        </p:blipFill>
        <p:spPr>
          <a:xfrm>
            <a:off x="8559327" y="5940698"/>
            <a:ext cx="1168201" cy="863577"/>
          </a:xfrm>
          <a:prstGeom prst="rect">
            <a:avLst/>
          </a:prstGeom>
          <a:noFill/>
          <a:ln>
            <a:noFill/>
          </a:ln>
        </p:spPr>
      </p:pic>
      <p:sp>
        <p:nvSpPr>
          <p:cNvPr id="256" name="Google Shape;256;p44"/>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Message" showMasterSp="0">
  <p:cSld name="Big Message">
    <p:bg>
      <p:bgPr>
        <a:solidFill>
          <a:schemeClr val="accent2"/>
        </a:solidFill>
      </p:bgPr>
    </p:bg>
    <p:spTree>
      <p:nvGrpSpPr>
        <p:cNvPr id="257" name="Shape 257"/>
        <p:cNvGrpSpPr/>
        <p:nvPr/>
      </p:nvGrpSpPr>
      <p:grpSpPr>
        <a:xfrm>
          <a:off x="0" y="0"/>
          <a:ext cx="0" cy="0"/>
          <a:chOff x="0" y="0"/>
          <a:chExt cx="0" cy="0"/>
        </a:xfrm>
      </p:grpSpPr>
      <p:sp>
        <p:nvSpPr>
          <p:cNvPr id="258" name="Google Shape;258;p45"/>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9" name="Google Shape;259;p45"/>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4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1" name="Google Shape;261;p45"/>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2" name="Google Shape;262;p45"/>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63" name="Google Shape;263;p45"/>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ig Message" showMasterSp="0">
  <p:cSld name="1_Big Message">
    <p:bg>
      <p:bgPr>
        <a:solidFill>
          <a:schemeClr val="accent4"/>
        </a:solidFill>
      </p:bgPr>
    </p:bg>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66" name="Google Shape;266;p4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8" name="Google Shape;268;p4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9" name="Google Shape;269;p46"/>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70" name="Google Shape;270;p46"/>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ig Message" showMasterSp="0">
  <p:cSld name="2_Big Message">
    <p:bg>
      <p:bgPr>
        <a:solidFill>
          <a:srgbClr val="FFD500"/>
        </a:solidFill>
      </p:bgPr>
    </p:bg>
    <p:spTree>
      <p:nvGrpSpPr>
        <p:cNvPr id="271" name="Shape 271"/>
        <p:cNvGrpSpPr/>
        <p:nvPr/>
      </p:nvGrpSpPr>
      <p:grpSpPr>
        <a:xfrm>
          <a:off x="0" y="0"/>
          <a:ext cx="0" cy="0"/>
          <a:chOff x="0" y="0"/>
          <a:chExt cx="0" cy="0"/>
        </a:xfrm>
      </p:grpSpPr>
      <p:sp>
        <p:nvSpPr>
          <p:cNvPr id="272" name="Google Shape;272;p47"/>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dk1"/>
              </a:buClr>
              <a:buSzPts val="3000"/>
              <a:buFont typeface="Arial"/>
              <a:buNone/>
              <a:defRPr b="1" sz="3000">
                <a:solidFill>
                  <a:schemeClr val="dk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73" name="Google Shape;273;p4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dk1"/>
                </a:solidFill>
                <a:latin typeface="Arial"/>
                <a:ea typeface="Arial"/>
                <a:cs typeface="Arial"/>
                <a:sym typeface="Arial"/>
              </a:defRPr>
            </a:lvl1pPr>
            <a:lvl2pPr indent="0" lvl="1" marL="0" algn="r">
              <a:lnSpc>
                <a:spcPct val="100000"/>
              </a:lnSpc>
              <a:spcBef>
                <a:spcPts val="0"/>
              </a:spcBef>
              <a:buNone/>
              <a:defRPr b="1" sz="800">
                <a:solidFill>
                  <a:schemeClr val="dk1"/>
                </a:solidFill>
                <a:latin typeface="Arial"/>
                <a:ea typeface="Arial"/>
                <a:cs typeface="Arial"/>
                <a:sym typeface="Arial"/>
              </a:defRPr>
            </a:lvl2pPr>
            <a:lvl3pPr indent="0" lvl="2" marL="0" algn="r">
              <a:lnSpc>
                <a:spcPct val="100000"/>
              </a:lnSpc>
              <a:spcBef>
                <a:spcPts val="0"/>
              </a:spcBef>
              <a:buNone/>
              <a:defRPr b="1" sz="800">
                <a:solidFill>
                  <a:schemeClr val="dk1"/>
                </a:solidFill>
                <a:latin typeface="Arial"/>
                <a:ea typeface="Arial"/>
                <a:cs typeface="Arial"/>
                <a:sym typeface="Arial"/>
              </a:defRPr>
            </a:lvl3pPr>
            <a:lvl4pPr indent="0" lvl="3" marL="0" algn="r">
              <a:lnSpc>
                <a:spcPct val="100000"/>
              </a:lnSpc>
              <a:spcBef>
                <a:spcPts val="0"/>
              </a:spcBef>
              <a:buNone/>
              <a:defRPr b="1" sz="800">
                <a:solidFill>
                  <a:schemeClr val="dk1"/>
                </a:solidFill>
                <a:latin typeface="Arial"/>
                <a:ea typeface="Arial"/>
                <a:cs typeface="Arial"/>
                <a:sym typeface="Arial"/>
              </a:defRPr>
            </a:lvl4pPr>
            <a:lvl5pPr indent="0" lvl="4" marL="0" algn="r">
              <a:lnSpc>
                <a:spcPct val="100000"/>
              </a:lnSpc>
              <a:spcBef>
                <a:spcPts val="0"/>
              </a:spcBef>
              <a:buNone/>
              <a:defRPr b="1" sz="800">
                <a:solidFill>
                  <a:schemeClr val="dk1"/>
                </a:solidFill>
                <a:latin typeface="Arial"/>
                <a:ea typeface="Arial"/>
                <a:cs typeface="Arial"/>
                <a:sym typeface="Arial"/>
              </a:defRPr>
            </a:lvl5pPr>
            <a:lvl6pPr indent="0" lvl="5" marL="0" algn="r">
              <a:lnSpc>
                <a:spcPct val="100000"/>
              </a:lnSpc>
              <a:spcBef>
                <a:spcPts val="0"/>
              </a:spcBef>
              <a:buNone/>
              <a:defRPr b="1" sz="800">
                <a:solidFill>
                  <a:schemeClr val="dk1"/>
                </a:solidFill>
                <a:latin typeface="Arial"/>
                <a:ea typeface="Arial"/>
                <a:cs typeface="Arial"/>
                <a:sym typeface="Arial"/>
              </a:defRPr>
            </a:lvl6pPr>
            <a:lvl7pPr indent="0" lvl="6" marL="0" algn="r">
              <a:lnSpc>
                <a:spcPct val="100000"/>
              </a:lnSpc>
              <a:spcBef>
                <a:spcPts val="0"/>
              </a:spcBef>
              <a:buNone/>
              <a:defRPr b="1" sz="800">
                <a:solidFill>
                  <a:schemeClr val="dk1"/>
                </a:solidFill>
                <a:latin typeface="Arial"/>
                <a:ea typeface="Arial"/>
                <a:cs typeface="Arial"/>
                <a:sym typeface="Arial"/>
              </a:defRPr>
            </a:lvl7pPr>
            <a:lvl8pPr indent="0" lvl="7" marL="0" algn="r">
              <a:lnSpc>
                <a:spcPct val="100000"/>
              </a:lnSpc>
              <a:spcBef>
                <a:spcPts val="0"/>
              </a:spcBef>
              <a:buNone/>
              <a:defRPr b="1" sz="800">
                <a:solidFill>
                  <a:schemeClr val="dk1"/>
                </a:solidFill>
                <a:latin typeface="Arial"/>
                <a:ea typeface="Arial"/>
                <a:cs typeface="Arial"/>
                <a:sym typeface="Arial"/>
              </a:defRPr>
            </a:lvl8pPr>
            <a:lvl9pPr indent="0" lvl="8" marL="0" algn="r">
              <a:lnSpc>
                <a:spcPct val="100000"/>
              </a:lnSpc>
              <a:spcBef>
                <a:spcPts val="0"/>
              </a:spcBef>
              <a:buNone/>
              <a:defRPr b="1"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75" name="Google Shape;275;p47"/>
          <p:cNvCxnSpPr/>
          <p:nvPr/>
        </p:nvCxnSpPr>
        <p:spPr>
          <a:xfrm>
            <a:off x="456606" y="6377624"/>
            <a:ext cx="0" cy="108000"/>
          </a:xfrm>
          <a:prstGeom prst="straightConnector1">
            <a:avLst/>
          </a:prstGeom>
          <a:noFill/>
          <a:ln cap="flat" cmpd="sng" w="9525">
            <a:solidFill>
              <a:schemeClr val="dk1"/>
            </a:solidFill>
            <a:prstDash val="solid"/>
            <a:miter lim="800000"/>
            <a:headEnd len="sm" w="sm" type="none"/>
            <a:tailEnd len="sm" w="sm" type="none"/>
          </a:ln>
        </p:spPr>
      </p:cxnSp>
      <p:sp>
        <p:nvSpPr>
          <p:cNvPr id="276" name="Google Shape;276;p47"/>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277" name="Google Shape;277;p47"/>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Charts">
  <p:cSld name="4 x Charts">
    <p:spTree>
      <p:nvGrpSpPr>
        <p:cNvPr id="29" name="Shape 29"/>
        <p:cNvGrpSpPr/>
        <p:nvPr/>
      </p:nvGrpSpPr>
      <p:grpSpPr>
        <a:xfrm>
          <a:off x="0" y="0"/>
          <a:ext cx="0" cy="0"/>
          <a:chOff x="0" y="0"/>
          <a:chExt cx="0" cy="0"/>
        </a:xfrm>
      </p:grpSpPr>
      <p:sp>
        <p:nvSpPr>
          <p:cNvPr id="30" name="Google Shape;30;p21"/>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1"/>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4" name="Google Shape;34;p21"/>
          <p:cNvSpPr txBox="1"/>
          <p:nvPr>
            <p:ph idx="2" type="body"/>
          </p:nvPr>
        </p:nvSpPr>
        <p:spPr>
          <a:xfrm>
            <a:off x="271463" y="1580526"/>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5" name="Google Shape;35;p21"/>
          <p:cNvSpPr/>
          <p:nvPr>
            <p:ph idx="3" type="chart"/>
          </p:nvPr>
        </p:nvSpPr>
        <p:spPr>
          <a:xfrm>
            <a:off x="271463" y="190974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6" name="Google Shape;36;p21"/>
          <p:cNvSpPr txBox="1"/>
          <p:nvPr>
            <p:ph idx="4" type="body"/>
          </p:nvPr>
        </p:nvSpPr>
        <p:spPr>
          <a:xfrm>
            <a:off x="5038724" y="1580526"/>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7" name="Google Shape;37;p21"/>
          <p:cNvSpPr/>
          <p:nvPr>
            <p:ph idx="5" type="chart"/>
          </p:nvPr>
        </p:nvSpPr>
        <p:spPr>
          <a:xfrm>
            <a:off x="5038724" y="190974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8" name="Google Shape;38;p21"/>
          <p:cNvSpPr txBox="1"/>
          <p:nvPr>
            <p:ph idx="6" type="body"/>
          </p:nvPr>
        </p:nvSpPr>
        <p:spPr>
          <a:xfrm>
            <a:off x="271463" y="3889429"/>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9" name="Google Shape;39;p21"/>
          <p:cNvSpPr/>
          <p:nvPr>
            <p:ph idx="7" type="chart"/>
          </p:nvPr>
        </p:nvSpPr>
        <p:spPr>
          <a:xfrm>
            <a:off x="271463" y="422471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0" name="Google Shape;40;p21"/>
          <p:cNvSpPr txBox="1"/>
          <p:nvPr>
            <p:ph idx="8" type="body"/>
          </p:nvPr>
        </p:nvSpPr>
        <p:spPr>
          <a:xfrm>
            <a:off x="5038724" y="3889429"/>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1" name="Google Shape;41;p21"/>
          <p:cNvSpPr/>
          <p:nvPr>
            <p:ph idx="9" type="chart"/>
          </p:nvPr>
        </p:nvSpPr>
        <p:spPr>
          <a:xfrm>
            <a:off x="5038724" y="422471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2" name="Google Shape;42;p21"/>
          <p:cNvSpPr txBox="1"/>
          <p:nvPr>
            <p:ph idx="13" type="body"/>
          </p:nvPr>
        </p:nvSpPr>
        <p:spPr>
          <a:xfrm rot="5400000">
            <a:off x="8953567" y="579250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ig Message" showMasterSp="0">
  <p:cSld name="3_Big Message">
    <p:bg>
      <p:bgPr>
        <a:solidFill>
          <a:srgbClr val="E22922"/>
        </a:solidFill>
      </p:bgPr>
    </p:bg>
    <p:spTree>
      <p:nvGrpSpPr>
        <p:cNvPr id="278" name="Shape 278"/>
        <p:cNvGrpSpPr/>
        <p:nvPr/>
      </p:nvGrpSpPr>
      <p:grpSpPr>
        <a:xfrm>
          <a:off x="0" y="0"/>
          <a:ext cx="0" cy="0"/>
          <a:chOff x="0" y="0"/>
          <a:chExt cx="0" cy="0"/>
        </a:xfrm>
      </p:grpSpPr>
      <p:sp>
        <p:nvSpPr>
          <p:cNvPr id="279" name="Google Shape;279;p48"/>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0" name="Google Shape;280;p4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2" name="Google Shape;282;p48"/>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83" name="Google Shape;283;p48"/>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84" name="Google Shape;284;p48"/>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Colour bg)" showMasterSp="0">
  <p:cSld name="Section Header (Colour bg)">
    <p:bg>
      <p:bgPr>
        <a:solidFill>
          <a:schemeClr val="accent2"/>
        </a:solidFill>
      </p:bgPr>
    </p:bg>
    <p:spTree>
      <p:nvGrpSpPr>
        <p:cNvPr id="285" name="Shape 285"/>
        <p:cNvGrpSpPr/>
        <p:nvPr/>
      </p:nvGrpSpPr>
      <p:grpSpPr>
        <a:xfrm>
          <a:off x="0" y="0"/>
          <a:ext cx="0" cy="0"/>
          <a:chOff x="0" y="0"/>
          <a:chExt cx="0" cy="0"/>
        </a:xfrm>
      </p:grpSpPr>
      <p:sp>
        <p:nvSpPr>
          <p:cNvPr id="286" name="Google Shape;286;p49"/>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49"/>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49"/>
          <p:cNvSpPr txBox="1"/>
          <p:nvPr>
            <p:ph idx="12" type="sldNum"/>
          </p:nvPr>
        </p:nvSpPr>
        <p:spPr>
          <a:xfrm>
            <a:off x="43875" y="6314402"/>
            <a:ext cx="351000"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9" name="Google Shape;289;p49"/>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90" name="Google Shape;290;p49"/>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1" name="Google Shape;291;p49"/>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Colour bg)" showMasterSp="0">
  <p:cSld name="2_Section Header (Colour bg)">
    <p:bg>
      <p:bgPr>
        <a:solidFill>
          <a:srgbClr val="028844"/>
        </a:solidFill>
      </p:bgPr>
    </p:bg>
    <p:spTree>
      <p:nvGrpSpPr>
        <p:cNvPr id="292" name="Shape 292"/>
        <p:cNvGrpSpPr/>
        <p:nvPr/>
      </p:nvGrpSpPr>
      <p:grpSpPr>
        <a:xfrm>
          <a:off x="0" y="0"/>
          <a:ext cx="0" cy="0"/>
          <a:chOff x="0" y="0"/>
          <a:chExt cx="0" cy="0"/>
        </a:xfrm>
      </p:grpSpPr>
      <p:sp>
        <p:nvSpPr>
          <p:cNvPr id="293" name="Google Shape;293;p50"/>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294" name="Google Shape;294;p50"/>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5" name="Google Shape;295;p50"/>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Colour bg)" showMasterSp="0">
  <p:cSld name="3_Section Header (Colour bg)">
    <p:bg>
      <p:bgPr>
        <a:solidFill>
          <a:srgbClr val="FFD500"/>
        </a:solidFill>
      </p:bgPr>
    </p:bg>
    <p:spTree>
      <p:nvGrpSpPr>
        <p:cNvPr id="296" name="Shape 296"/>
        <p:cNvGrpSpPr/>
        <p:nvPr/>
      </p:nvGrpSpPr>
      <p:grpSpPr>
        <a:xfrm>
          <a:off x="0" y="0"/>
          <a:ext cx="0" cy="0"/>
          <a:chOff x="0" y="0"/>
          <a:chExt cx="0" cy="0"/>
        </a:xfrm>
      </p:grpSpPr>
      <p:sp>
        <p:nvSpPr>
          <p:cNvPr id="297" name="Google Shape;297;p51"/>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2"/>
              </a:buClr>
              <a:buSzPts val="3000"/>
              <a:buFont typeface="Arial"/>
              <a:buNone/>
              <a:defRPr sz="3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98" name="Google Shape;298;p51"/>
          <p:cNvPicPr preferRelativeResize="0"/>
          <p:nvPr/>
        </p:nvPicPr>
        <p:blipFill rotWithShape="1">
          <a:blip r:embed="rId2">
            <a:alphaModFix/>
          </a:blip>
          <a:srcRect b="0" l="0" r="0" t="0"/>
          <a:stretch/>
        </p:blipFill>
        <p:spPr>
          <a:xfrm>
            <a:off x="8134502" y="177603"/>
            <a:ext cx="1652448" cy="1221550"/>
          </a:xfrm>
          <a:prstGeom prst="rect">
            <a:avLst/>
          </a:prstGeom>
          <a:noFill/>
          <a:ln>
            <a:noFill/>
          </a:ln>
        </p:spPr>
      </p:pic>
      <p:pic>
        <p:nvPicPr>
          <p:cNvPr id="299" name="Google Shape;299;p51"/>
          <p:cNvPicPr preferRelativeResize="0"/>
          <p:nvPr/>
        </p:nvPicPr>
        <p:blipFill rotWithShape="1">
          <a:blip r:embed="rId3">
            <a:alphaModFix/>
          </a:blip>
          <a:srcRect b="49909" l="0" r="44868" t="0"/>
          <a:stretch/>
        </p:blipFill>
        <p:spPr>
          <a:xfrm>
            <a:off x="4183724" y="1753417"/>
            <a:ext cx="5746340"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Colour bg)" showMasterSp="0">
  <p:cSld name="4_Section Header (Colour bg)">
    <p:bg>
      <p:bgPr>
        <a:solidFill>
          <a:srgbClr val="E22922"/>
        </a:solidFill>
      </p:bgPr>
    </p:bg>
    <p:spTree>
      <p:nvGrpSpPr>
        <p:cNvPr id="300" name="Shape 300"/>
        <p:cNvGrpSpPr/>
        <p:nvPr/>
      </p:nvGrpSpPr>
      <p:grpSpPr>
        <a:xfrm>
          <a:off x="0" y="0"/>
          <a:ext cx="0" cy="0"/>
          <a:chOff x="0" y="0"/>
          <a:chExt cx="0" cy="0"/>
        </a:xfrm>
      </p:grpSpPr>
      <p:sp>
        <p:nvSpPr>
          <p:cNvPr id="301" name="Google Shape;301;p52"/>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02" name="Google Shape;302;p52"/>
          <p:cNvPicPr preferRelativeResize="0"/>
          <p:nvPr/>
        </p:nvPicPr>
        <p:blipFill rotWithShape="1">
          <a:blip r:embed="rId2">
            <a:alphaModFix/>
          </a:blip>
          <a:srcRect b="50116" l="0" r="45130" t="0"/>
          <a:stretch/>
        </p:blipFill>
        <p:spPr>
          <a:xfrm>
            <a:off x="4159659" y="1753416"/>
            <a:ext cx="5746341" cy="5104584"/>
          </a:xfrm>
          <a:prstGeom prst="rect">
            <a:avLst/>
          </a:prstGeom>
          <a:noFill/>
          <a:ln>
            <a:noFill/>
          </a:ln>
        </p:spPr>
      </p:pic>
      <p:pic>
        <p:nvPicPr>
          <p:cNvPr descr="\\fs\lgim\Corporate Pensions\Marketing Info\Brand tools\05. Logos\01. LGIM\Digi\PNG\L&amp;G_InvestmentManagement_Logo_RGB_Mono_White_Final.png" id="303" name="Google Shape;303;p52"/>
          <p:cNvPicPr preferRelativeResize="0"/>
          <p:nvPr/>
        </p:nvPicPr>
        <p:blipFill rotWithShape="1">
          <a:blip r:embed="rId3">
            <a:alphaModFix/>
          </a:blip>
          <a:srcRect b="0" l="0" r="0" t="0"/>
          <a:stretch/>
        </p:blipFill>
        <p:spPr>
          <a:xfrm>
            <a:off x="8134502" y="177603"/>
            <a:ext cx="1652448" cy="12215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Charts">
  <p:cSld name="2 x Charts">
    <p:spTree>
      <p:nvGrpSpPr>
        <p:cNvPr id="43" name="Shape 43"/>
        <p:cNvGrpSpPr/>
        <p:nvPr/>
      </p:nvGrpSpPr>
      <p:grpSpPr>
        <a:xfrm>
          <a:off x="0" y="0"/>
          <a:ext cx="0" cy="0"/>
          <a:chOff x="0" y="0"/>
          <a:chExt cx="0" cy="0"/>
        </a:xfrm>
      </p:grpSpPr>
      <p:sp>
        <p:nvSpPr>
          <p:cNvPr id="44" name="Google Shape;44;p22"/>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2"/>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8" name="Google Shape;48;p22"/>
          <p:cNvSpPr txBox="1"/>
          <p:nvPr>
            <p:ph idx="2" type="body"/>
          </p:nvPr>
        </p:nvSpPr>
        <p:spPr>
          <a:xfrm>
            <a:off x="271463" y="1578940"/>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9" name="Google Shape;49;p22"/>
          <p:cNvSpPr/>
          <p:nvPr>
            <p:ph idx="3" type="chart"/>
          </p:nvPr>
        </p:nvSpPr>
        <p:spPr>
          <a:xfrm>
            <a:off x="271463" y="1908158"/>
            <a:ext cx="4595812"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0" name="Google Shape;50;p22"/>
          <p:cNvSpPr txBox="1"/>
          <p:nvPr>
            <p:ph idx="4" type="body"/>
          </p:nvPr>
        </p:nvSpPr>
        <p:spPr>
          <a:xfrm>
            <a:off x="5038725" y="1578940"/>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51" name="Google Shape;51;p22"/>
          <p:cNvSpPr/>
          <p:nvPr>
            <p:ph idx="5" type="chart"/>
          </p:nvPr>
        </p:nvSpPr>
        <p:spPr>
          <a:xfrm>
            <a:off x="5038725" y="1908158"/>
            <a:ext cx="4594225"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2" name="Google Shape;52;p22"/>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Colour bg)" showMasterSp="0">
  <p:cSld name="1_Section Header (Colour bg)">
    <p:bg>
      <p:bgPr>
        <a:solidFill>
          <a:schemeClr val="accent2"/>
        </a:solidFill>
      </p:bgPr>
    </p:bg>
    <p:spTree>
      <p:nvGrpSpPr>
        <p:cNvPr id="53" name="Shape 53"/>
        <p:cNvGrpSpPr/>
        <p:nvPr/>
      </p:nvGrpSpPr>
      <p:grpSpPr>
        <a:xfrm>
          <a:off x="0" y="0"/>
          <a:ext cx="0" cy="0"/>
          <a:chOff x="0" y="0"/>
          <a:chExt cx="0" cy="0"/>
        </a:xfrm>
      </p:grpSpPr>
      <p:sp>
        <p:nvSpPr>
          <p:cNvPr id="54" name="Google Shape;54;p23"/>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55" name="Google Shape;55;p23"/>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56" name="Google Shape;56;p23"/>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1" showMasterSp="0">
  <p:cSld name="Title Slide v1">
    <p:spTree>
      <p:nvGrpSpPr>
        <p:cNvPr id="57" name="Shape 57"/>
        <p:cNvGrpSpPr/>
        <p:nvPr/>
      </p:nvGrpSpPr>
      <p:grpSpPr>
        <a:xfrm>
          <a:off x="0" y="0"/>
          <a:ext cx="0" cy="0"/>
          <a:chOff x="0" y="0"/>
          <a:chExt cx="0" cy="0"/>
        </a:xfrm>
      </p:grpSpPr>
      <p:sp>
        <p:nvSpPr>
          <p:cNvPr id="58" name="Google Shape;58;p24"/>
          <p:cNvSpPr/>
          <p:nvPr>
            <p:ph idx="2" type="pic"/>
          </p:nvPr>
        </p:nvSpPr>
        <p:spPr>
          <a:xfrm>
            <a:off x="2696633" y="2007700"/>
            <a:ext cx="5852871" cy="3966383"/>
          </a:xfrm>
          <a:prstGeom prst="rect">
            <a:avLst/>
          </a:prstGeom>
          <a:noFill/>
          <a:ln>
            <a:noFill/>
          </a:ln>
        </p:spPr>
      </p:sp>
      <p:sp>
        <p:nvSpPr>
          <p:cNvPr id="59" name="Google Shape;59;p24"/>
          <p:cNvSpPr txBox="1"/>
          <p:nvPr>
            <p:ph idx="1" type="body"/>
          </p:nvPr>
        </p:nvSpPr>
        <p:spPr>
          <a:xfrm>
            <a:off x="0" y="1032780"/>
            <a:ext cx="4950000" cy="1810800"/>
          </a:xfrm>
          <a:prstGeom prst="rect">
            <a:avLst/>
          </a:prstGeom>
          <a:solidFill>
            <a:schemeClr val="accent2"/>
          </a:solidFill>
          <a:ln>
            <a:noFill/>
          </a:ln>
        </p:spPr>
        <p:txBody>
          <a:bodyPr anchorCtr="0" anchor="t" bIns="288000" lIns="288000" spcFirstLastPara="1" rIns="180000" wrap="square" tIns="216000">
            <a:spAutoFit/>
          </a:bodyPr>
          <a:lstStyle>
            <a:lvl1pPr indent="-228600" lvl="0" marL="457200" algn="l">
              <a:lnSpc>
                <a:spcPct val="100000"/>
              </a:lnSpc>
              <a:spcBef>
                <a:spcPts val="450"/>
              </a:spcBef>
              <a:spcAft>
                <a:spcPts val="0"/>
              </a:spcAft>
              <a:buClr>
                <a:schemeClr val="lt1"/>
              </a:buClr>
              <a:buSzPts val="3000"/>
              <a:buNone/>
              <a:defRPr b="1" sz="3000">
                <a:solidFill>
                  <a:schemeClr val="lt1"/>
                </a:solidFill>
              </a:defRPr>
            </a:lvl1pPr>
            <a:lvl2pPr indent="-228600" lvl="1" marL="914400" algn="l">
              <a:lnSpc>
                <a:spcPct val="100000"/>
              </a:lnSpc>
              <a:spcBef>
                <a:spcPts val="750"/>
              </a:spcBef>
              <a:spcAft>
                <a:spcPts val="0"/>
              </a:spcAft>
              <a:buClr>
                <a:schemeClr val="lt1"/>
              </a:buClr>
              <a:buSzPts val="1800"/>
              <a:buNone/>
              <a:defRPr sz="18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60" name="Google Shape;60;p24"/>
          <p:cNvSpPr txBox="1"/>
          <p:nvPr>
            <p:ph idx="11" type="ftr"/>
          </p:nvPr>
        </p:nvSpPr>
        <p:spPr>
          <a:xfrm>
            <a:off x="301824" y="6103086"/>
            <a:ext cx="9345243" cy="383557"/>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1" name="Google Shape;61;p24"/>
          <p:cNvPicPr preferRelativeResize="0"/>
          <p:nvPr/>
        </p:nvPicPr>
        <p:blipFill rotWithShape="1">
          <a:blip r:embed="rId2">
            <a:alphaModFix/>
          </a:blip>
          <a:srcRect b="0" l="0" r="0" t="0"/>
          <a:stretch/>
        </p:blipFill>
        <p:spPr>
          <a:xfrm>
            <a:off x="8134502" y="5565007"/>
            <a:ext cx="1647559" cy="1217936"/>
          </a:xfrm>
          <a:prstGeom prst="rect">
            <a:avLst/>
          </a:prstGeom>
          <a:noFill/>
          <a:ln>
            <a:noFill/>
          </a:ln>
        </p:spPr>
      </p:pic>
      <p:sp>
        <p:nvSpPr>
          <p:cNvPr id="62" name="Google Shape;62;p24"/>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2" showMasterSp="0">
  <p:cSld name="Title Slide v2">
    <p:spTree>
      <p:nvGrpSpPr>
        <p:cNvPr id="63" name="Shape 63"/>
        <p:cNvGrpSpPr/>
        <p:nvPr/>
      </p:nvGrpSpPr>
      <p:grpSpPr>
        <a:xfrm>
          <a:off x="0" y="0"/>
          <a:ext cx="0" cy="0"/>
          <a:chOff x="0" y="0"/>
          <a:chExt cx="0" cy="0"/>
        </a:xfrm>
      </p:grpSpPr>
      <p:sp>
        <p:nvSpPr>
          <p:cNvPr id="64" name="Google Shape;64;p25"/>
          <p:cNvSpPr txBox="1"/>
          <p:nvPr>
            <p:ph type="ctrTitle"/>
          </p:nvPr>
        </p:nvSpPr>
        <p:spPr>
          <a:xfrm>
            <a:off x="4748013" y="1381125"/>
            <a:ext cx="4868693" cy="2102646"/>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subTitle"/>
          </p:nvPr>
        </p:nvSpPr>
        <p:spPr>
          <a:xfrm>
            <a:off x="4748015" y="3609182"/>
            <a:ext cx="4868690"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66" name="Google Shape;66;p25"/>
          <p:cNvSpPr/>
          <p:nvPr>
            <p:ph idx="2" type="pic"/>
          </p:nvPr>
        </p:nvSpPr>
        <p:spPr>
          <a:xfrm>
            <a:off x="271463" y="371476"/>
            <a:ext cx="4284713" cy="6115445"/>
          </a:xfrm>
          <a:prstGeom prst="rect">
            <a:avLst/>
          </a:prstGeom>
          <a:noFill/>
          <a:ln>
            <a:noFill/>
          </a:ln>
        </p:spPr>
      </p:sp>
      <p:sp>
        <p:nvSpPr>
          <p:cNvPr id="67" name="Google Shape;67;p25"/>
          <p:cNvSpPr txBox="1"/>
          <p:nvPr>
            <p:ph idx="11" type="ftr"/>
          </p:nvPr>
        </p:nvSpPr>
        <p:spPr>
          <a:xfrm>
            <a:off x="4748013"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8" name="Google Shape;68;p25"/>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sp>
        <p:nvSpPr>
          <p:cNvPr id="69" name="Google Shape;69;p25"/>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 Agenda" showMasterSp="0">
  <p:cSld name="Contents / Agenda">
    <p:bg>
      <p:bgPr>
        <a:solidFill>
          <a:schemeClr val="accent2"/>
        </a:solidFill>
      </p:bgPr>
    </p:bg>
    <p:spTree>
      <p:nvGrpSpPr>
        <p:cNvPr id="70" name="Shape 70"/>
        <p:cNvGrpSpPr/>
        <p:nvPr/>
      </p:nvGrpSpPr>
      <p:grpSpPr>
        <a:xfrm>
          <a:off x="0" y="0"/>
          <a:ext cx="0" cy="0"/>
          <a:chOff x="0" y="0"/>
          <a:chExt cx="0" cy="0"/>
        </a:xfrm>
      </p:grpSpPr>
      <p:sp>
        <p:nvSpPr>
          <p:cNvPr id="71" name="Google Shape;71;p26"/>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73" name="Google Shape;73;p2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2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76" name="Google Shape;76;p26"/>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77" name="Google Shape;77;p2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78" name="Google Shape;78;p26"/>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 Agenda" showMasterSp="0">
  <p:cSld name="1_Contents / Agenda">
    <p:bg>
      <p:bgPr>
        <a:solidFill>
          <a:schemeClr val="accent4"/>
        </a:solidFill>
      </p:bgPr>
    </p:bg>
    <p:spTree>
      <p:nvGrpSpPr>
        <p:cNvPr id="79" name="Shape 79"/>
        <p:cNvGrpSpPr/>
        <p:nvPr/>
      </p:nvGrpSpPr>
      <p:grpSpPr>
        <a:xfrm>
          <a:off x="0" y="0"/>
          <a:ext cx="0" cy="0"/>
          <a:chOff x="0" y="0"/>
          <a:chExt cx="0" cy="0"/>
        </a:xfrm>
      </p:grpSpPr>
      <p:sp>
        <p:nvSpPr>
          <p:cNvPr id="80" name="Google Shape;80;p27"/>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82" name="Google Shape;82;p2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4" name="Google Shape;84;p27"/>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85" name="Google Shape;85;p27"/>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86" name="Google Shape;86;p27"/>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87" name="Google Shape;87;p27"/>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 Type="http://schemas.openxmlformats.org/officeDocument/2006/relationships/slideLayout" Target="../slideLayouts/slideLayout1.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 Type="http://schemas.openxmlformats.org/officeDocument/2006/relationships/slideLayout" Target="../slideLayouts/slideLayout2.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theme" Target="../theme/theme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271464" y="323217"/>
            <a:ext cx="8024814" cy="428413"/>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accent2"/>
              </a:buClr>
              <a:buSzPts val="2400"/>
              <a:buFont typeface="Arial"/>
              <a:buNone/>
              <a:defRPr b="1"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271463" y="1376363"/>
            <a:ext cx="9361487" cy="4665889"/>
          </a:xfrm>
          <a:prstGeom prst="rect">
            <a:avLst/>
          </a:prstGeom>
          <a:noFill/>
          <a:ln>
            <a:noFill/>
          </a:ln>
        </p:spPr>
        <p:txBody>
          <a:bodyPr anchorCtr="0" anchor="t" bIns="0" lIns="0" spcFirstLastPara="1" rIns="0" wrap="square" tIns="0">
            <a:normAutofit/>
          </a:bodyPr>
          <a:lstStyle>
            <a:lvl1pPr indent="-314325" lvl="0" marL="4572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1pPr>
            <a:lvl2pPr indent="-314325" lvl="1" marL="9144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indent="-314325" lvl="2" marL="13716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indent="-314325" lvl="3" marL="18288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indent="-314325" lvl="4" marL="22860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indent="-292925" lvl="5" marL="27432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indent="-292925" lvl="6" marL="32004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indent="-292925" lvl="7" marL="36576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indent="-292925" lvl="8" marL="41148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2" name="Google Shape;12;p1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buNone/>
              <a:defRPr b="1" i="0" sz="800" u="none" cap="none" strike="noStrike">
                <a:solidFill>
                  <a:schemeClr val="dk2"/>
                </a:solidFill>
                <a:latin typeface="Arial"/>
                <a:ea typeface="Arial"/>
                <a:cs typeface="Arial"/>
                <a:sym typeface="Arial"/>
              </a:defRPr>
            </a:lvl1pPr>
            <a:lvl2pPr indent="0" lvl="1" marL="0" marR="0" rtl="0" algn="r">
              <a:lnSpc>
                <a:spcPct val="100000"/>
              </a:lnSpc>
              <a:spcBef>
                <a:spcPts val="0"/>
              </a:spcBef>
              <a:buNone/>
              <a:defRPr b="1" i="0" sz="800" u="none" cap="none" strike="noStrike">
                <a:solidFill>
                  <a:schemeClr val="dk2"/>
                </a:solidFill>
                <a:latin typeface="Arial"/>
                <a:ea typeface="Arial"/>
                <a:cs typeface="Arial"/>
                <a:sym typeface="Arial"/>
              </a:defRPr>
            </a:lvl2pPr>
            <a:lvl3pPr indent="0" lvl="2" marL="0" marR="0" rtl="0" algn="r">
              <a:lnSpc>
                <a:spcPct val="100000"/>
              </a:lnSpc>
              <a:spcBef>
                <a:spcPts val="0"/>
              </a:spcBef>
              <a:buNone/>
              <a:defRPr b="1" i="0" sz="800" u="none" cap="none" strike="noStrike">
                <a:solidFill>
                  <a:schemeClr val="dk2"/>
                </a:solidFill>
                <a:latin typeface="Arial"/>
                <a:ea typeface="Arial"/>
                <a:cs typeface="Arial"/>
                <a:sym typeface="Arial"/>
              </a:defRPr>
            </a:lvl3pPr>
            <a:lvl4pPr indent="0" lvl="3" marL="0" marR="0" rtl="0" algn="r">
              <a:lnSpc>
                <a:spcPct val="100000"/>
              </a:lnSpc>
              <a:spcBef>
                <a:spcPts val="0"/>
              </a:spcBef>
              <a:buNone/>
              <a:defRPr b="1" i="0" sz="800" u="none" cap="none" strike="noStrike">
                <a:solidFill>
                  <a:schemeClr val="dk2"/>
                </a:solidFill>
                <a:latin typeface="Arial"/>
                <a:ea typeface="Arial"/>
                <a:cs typeface="Arial"/>
                <a:sym typeface="Arial"/>
              </a:defRPr>
            </a:lvl4pPr>
            <a:lvl5pPr indent="0" lvl="4" marL="0" marR="0" rtl="0" algn="r">
              <a:lnSpc>
                <a:spcPct val="100000"/>
              </a:lnSpc>
              <a:spcBef>
                <a:spcPts val="0"/>
              </a:spcBef>
              <a:buNone/>
              <a:defRPr b="1" i="0" sz="800" u="none" cap="none" strike="noStrike">
                <a:solidFill>
                  <a:schemeClr val="dk2"/>
                </a:solidFill>
                <a:latin typeface="Arial"/>
                <a:ea typeface="Arial"/>
                <a:cs typeface="Arial"/>
                <a:sym typeface="Arial"/>
              </a:defRPr>
            </a:lvl5pPr>
            <a:lvl6pPr indent="0" lvl="5" marL="0" marR="0" rtl="0" algn="r">
              <a:lnSpc>
                <a:spcPct val="100000"/>
              </a:lnSpc>
              <a:spcBef>
                <a:spcPts val="0"/>
              </a:spcBef>
              <a:buNone/>
              <a:defRPr b="1" i="0" sz="800" u="none" cap="none" strike="noStrike">
                <a:solidFill>
                  <a:schemeClr val="dk2"/>
                </a:solidFill>
                <a:latin typeface="Arial"/>
                <a:ea typeface="Arial"/>
                <a:cs typeface="Arial"/>
                <a:sym typeface="Arial"/>
              </a:defRPr>
            </a:lvl6pPr>
            <a:lvl7pPr indent="0" lvl="6" marL="0" marR="0" rtl="0" algn="r">
              <a:lnSpc>
                <a:spcPct val="100000"/>
              </a:lnSpc>
              <a:spcBef>
                <a:spcPts val="0"/>
              </a:spcBef>
              <a:buNone/>
              <a:defRPr b="1" i="0" sz="800" u="none" cap="none" strike="noStrike">
                <a:solidFill>
                  <a:schemeClr val="dk2"/>
                </a:solidFill>
                <a:latin typeface="Arial"/>
                <a:ea typeface="Arial"/>
                <a:cs typeface="Arial"/>
                <a:sym typeface="Arial"/>
              </a:defRPr>
            </a:lvl7pPr>
            <a:lvl8pPr indent="0" lvl="7" marL="0" marR="0" rtl="0" algn="r">
              <a:lnSpc>
                <a:spcPct val="100000"/>
              </a:lnSpc>
              <a:spcBef>
                <a:spcPts val="0"/>
              </a:spcBef>
              <a:buNone/>
              <a:defRPr b="1" i="0" sz="800" u="none" cap="none" strike="noStrike">
                <a:solidFill>
                  <a:schemeClr val="dk2"/>
                </a:solidFill>
                <a:latin typeface="Arial"/>
                <a:ea typeface="Arial"/>
                <a:cs typeface="Arial"/>
                <a:sym typeface="Arial"/>
              </a:defRPr>
            </a:lvl8pPr>
            <a:lvl9pPr indent="0" lvl="8" marL="0" marR="0" rtl="0" algn="r">
              <a:lnSpc>
                <a:spcPct val="100000"/>
              </a:lnSpc>
              <a:spcBef>
                <a:spcPts val="0"/>
              </a:spcBef>
              <a:buNone/>
              <a:defRPr b="1" i="0" sz="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8"/>
          <p:cNvCxnSpPr/>
          <p:nvPr/>
        </p:nvCxnSpPr>
        <p:spPr>
          <a:xfrm>
            <a:off x="456606" y="6377624"/>
            <a:ext cx="0" cy="108000"/>
          </a:xfrm>
          <a:prstGeom prst="straightConnector1">
            <a:avLst/>
          </a:prstGeom>
          <a:noFill/>
          <a:ln cap="flat" cmpd="sng" w="9525">
            <a:solidFill>
              <a:schemeClr val="accent1"/>
            </a:solidFill>
            <a:prstDash val="solid"/>
            <a:miter lim="800000"/>
            <a:headEnd len="sm" w="sm" type="none"/>
            <a:tailEnd len="sm" w="sm" type="none"/>
          </a:ln>
        </p:spPr>
      </p:cxnSp>
      <p:pic>
        <p:nvPicPr>
          <p:cNvPr descr="\\fs\lgim\Corporate Pensions\Marketing Info\Brand tools\05. Logos\01. LGIM\Digi\PNG\L&amp;G_InvestmentManagement_Logo_RGB_4C_Black_Final.png" id="15" name="Google Shape;15;p18"/>
          <p:cNvPicPr preferRelativeResize="0"/>
          <p:nvPr/>
        </p:nvPicPr>
        <p:blipFill rotWithShape="1">
          <a:blip r:embed="rId1">
            <a:alphaModFix/>
          </a:blip>
          <a:srcRect b="0" l="0" r="0" t="0"/>
          <a:stretch/>
        </p:blipFill>
        <p:spPr>
          <a:xfrm>
            <a:off x="8550994" y="5941396"/>
            <a:ext cx="1180213" cy="8724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accent2"/>
              </a:buClr>
              <a:buSzPts val="3000"/>
              <a:buFont typeface="Arial"/>
              <a:buNone/>
            </a:pPr>
            <a:r>
              <a:rPr lang="en-US"/>
              <a:t>Q2 2021 Summary Report</a:t>
            </a:r>
            <a:endParaRPr/>
          </a:p>
        </p:txBody>
      </p:sp>
      <p:sp>
        <p:nvSpPr>
          <p:cNvPr id="312" name="Google Shape;312;p1"/>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2"/>
              </a:buClr>
              <a:buSzPts val="1800"/>
              <a:buNone/>
            </a:pPr>
            <a:r>
              <a:rPr lang="en-US"/>
              <a:t>XYZ Pension Scheme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Investment performance to 30 June 2021</a:t>
            </a:r>
            <a:endParaRPr/>
          </a:p>
        </p:txBody>
      </p:sp>
      <p:sp>
        <p:nvSpPr>
          <p:cNvPr id="318" name="Google Shape;318;p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19" name="Google Shape;319;p4"/>
          <p:cNvSpPr txBox="1"/>
          <p:nvPr>
            <p:ph idx="4" type="body"/>
          </p:nvPr>
        </p:nvSpPr>
        <p:spPr>
          <a:xfrm>
            <a:off x="271464" y="1359139"/>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Overall performance</a:t>
            </a:r>
            <a:endParaRPr/>
          </a:p>
        </p:txBody>
      </p:sp>
      <p:sp>
        <p:nvSpPr>
          <p:cNvPr id="320" name="Google Shape;320;p4"/>
          <p:cNvSpPr txBox="1"/>
          <p:nvPr>
            <p:ph idx="6" type="body"/>
          </p:nvPr>
        </p:nvSpPr>
        <p:spPr>
          <a:xfrm>
            <a:off x="5388077" y="1700438"/>
            <a:ext cx="4060723" cy="3596320"/>
          </a:xfrm>
          <a:prstGeom prst="rect">
            <a:avLst/>
          </a:prstGeom>
          <a:noFill/>
          <a:ln>
            <a:noFill/>
          </a:ln>
        </p:spPr>
        <p:txBody>
          <a:bodyPr anchorCtr="0" anchor="t" bIns="0" lIns="0" spcFirstLastPara="1" rIns="0" wrap="square" tIns="0">
            <a:noAutofit/>
          </a:bodyPr>
          <a:lstStyle/>
          <a:p>
            <a:pPr indent="0" lvl="0" marL="0" rtl="0" algn="just">
              <a:lnSpc>
                <a:spcPct val="120000"/>
              </a:lnSpc>
              <a:spcBef>
                <a:spcPts val="0"/>
              </a:spcBef>
              <a:spcAft>
                <a:spcPts val="0"/>
              </a:spcAft>
              <a:buClr>
                <a:schemeClr val="dk2"/>
              </a:buClr>
              <a:buSzPts val="900"/>
              <a:buNone/>
            </a:pPr>
            <a:r>
              <a:rPr b="0" lang="en-US" sz="900">
                <a:solidFill>
                  <a:schemeClr val="dk2"/>
                </a:solidFill>
              </a:rPr>
              <a:t>The Scheme’s assets outperformed the gilts liabilities over the quarter by 2.4%. Investment performance relative to gilts is well above target (2.7%) over 1 year (14.4%) and since inception (17.6%, annualised).</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growth portfolio, alternative investments had a strong quarter with global REITs and commodities leading the way, with equities also having another strong quarter (in particular Europe ex-UK and the US). </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dynamic strategies, both the Alternative and Market components performed well although the Tactical strategies made a small loss over the period with relative value equity trades detracting from performance.</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Gilt yields fell over the period leading to a rise in Scheme liabilities. LDI assets increased in value as expected in order to match this rise.</a:t>
            </a:r>
            <a:endParaRPr b="0" sz="900">
              <a:solidFill>
                <a:schemeClr val="dk2"/>
              </a:solidFill>
            </a:endParaRPr>
          </a:p>
        </p:txBody>
      </p:sp>
      <p:sp>
        <p:nvSpPr>
          <p:cNvPr id="321" name="Google Shape;321;p4"/>
          <p:cNvSpPr txBox="1"/>
          <p:nvPr>
            <p:ph idx="8" type="body"/>
          </p:nvPr>
        </p:nvSpPr>
        <p:spPr>
          <a:xfrm>
            <a:off x="271461" y="3085990"/>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Asset class performance</a:t>
            </a:r>
            <a:endParaRPr/>
          </a:p>
        </p:txBody>
      </p:sp>
      <p:graphicFrame>
        <p:nvGraphicFramePr>
          <p:cNvPr id="322" name="Google Shape;322;p4"/>
          <p:cNvGraphicFramePr/>
          <p:nvPr/>
        </p:nvGraphicFramePr>
        <p:xfrm>
          <a:off x="273053" y="1700438"/>
          <a:ext cx="3000000" cy="3000000"/>
        </p:xfrm>
        <a:graphic>
          <a:graphicData uri="http://schemas.openxmlformats.org/drawingml/2006/table">
            <a:tbl>
              <a:tblPr bandRow="1" firstRow="1">
                <a:noFill/>
                <a:tableStyleId>{A852C12F-FBBD-488C-8328-E9633889E8C3}</a:tableStyleId>
              </a:tblPr>
              <a:tblGrid>
                <a:gridCol w="1394575"/>
                <a:gridCol w="1066550"/>
                <a:gridCol w="1066550"/>
                <a:gridCol w="1066550"/>
              </a:tblGrid>
              <a:tr h="124350">
                <a:tc>
                  <a:txBody>
                    <a:bodyPr/>
                    <a:lstStyle/>
                    <a:p/>
                  </a:txBody>
                  <a:tcPr marT="36000" marB="36000" marR="91450" marL="9145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3 months</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1 year</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Inception </a:t>
                      </a:r>
                      <a:r>
                        <a:rPr b="0" lang="en-US" sz="900"/>
                        <a:t>(pa)</a:t>
                      </a:r>
                      <a:endParaRPr/>
                    </a:p>
                  </a:txBody>
                  <a:tcPr marT="36000" marB="36000" marR="91450" marL="9145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2435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Asset return (%)</a:t>
                      </a:r>
                      <a:endParaRPr/>
                    </a:p>
                  </a:txBody>
                  <a:tcPr marT="36000" marB="36000" marR="91450" marL="91450">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lgn="ctr">
                        <a:defRPr sz="900">
                          <a:latin typeface="Arial"/>
                        </a:defRPr>
                      </a:pPr>
                      <a:r>
                        <a:t>5.6%</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lgn="ctr">
                        <a:defRPr sz="900">
                          <a:latin typeface="Arial"/>
                        </a:defRPr>
                      </a:pPr>
                      <a:r>
                        <a:t>7.7%</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lgn="ctr">
                        <a:defRPr sz="900">
                          <a:latin typeface="Arial"/>
                        </a:defRPr>
                      </a:pPr>
                      <a:r>
                        <a:t>14.0%</a:t>
                      </a:r>
                    </a:p>
                  </a:txBody>
                  <a:tcPr marT="36000" marB="36000" marR="0" marL="0" anchor="ctr">
                    <a:lnL cap="flat" cmpd="sng" w="12700">
                      <a:solidFill>
                        <a:srgbClr val="D8D8D8"/>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90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Liability benchmark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lgn="ctr">
                        <a:defRPr sz="900">
                          <a:latin typeface="Arial"/>
                        </a:defRPr>
                      </a:pPr>
                      <a:r>
                        <a:t>3.1%</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lgn="ctr">
                        <a:defRPr sz="900">
                          <a:latin typeface="Arial"/>
                        </a:defRPr>
                      </a:pPr>
                      <a:r>
                        <a:t>-6.7%</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lgn="ctr">
                        <a:defRPr sz="900">
                          <a:latin typeface="Arial"/>
                        </a:defRPr>
                      </a:pPr>
                      <a:r>
                        <a:t>-3.6%</a:t>
                      </a:r>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4350">
                <a:tc>
                  <a:txBody>
                    <a:bodyPr/>
                    <a:lstStyle/>
                    <a:p>
                      <a:pPr indent="0" lvl="0" marL="0" marR="0" rtl="0" algn="l">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Outperformance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algn="ctr">
                        <a:defRPr sz="900">
                          <a:solidFill>
                            <a:srgbClr val="0076D6"/>
                          </a:solidFill>
                          <a:latin typeface="Arial"/>
                        </a:defRPr>
                      </a:pPr>
                      <a:r>
                        <a:t>2.4%</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algn="ctr">
                        <a:defRPr sz="900">
                          <a:solidFill>
                            <a:srgbClr val="0076D6"/>
                          </a:solidFill>
                          <a:latin typeface="Arial"/>
                        </a:defRPr>
                      </a:pPr>
                      <a:r>
                        <a:t>14.4%</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algn="ctr">
                        <a:defRPr sz="900">
                          <a:solidFill>
                            <a:srgbClr val="0076D6"/>
                          </a:solidFill>
                          <a:latin typeface="Arial"/>
                        </a:defRPr>
                      </a:pPr>
                      <a:r>
                        <a:t>17.6%</a:t>
                      </a:r>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graphicFrame>
        <p:nvGraphicFramePr>
          <p:cNvPr id="323" name="Google Shape;323;p4"/>
          <p:cNvGraphicFramePr/>
          <p:nvPr/>
        </p:nvGraphicFramePr>
        <p:xfrm>
          <a:off x="271464" y="3355418"/>
          <a:ext cx="3000000" cy="3000000"/>
        </p:xfrm>
        <a:graphic>
          <a:graphicData uri="http://schemas.openxmlformats.org/drawingml/2006/table">
            <a:tbl>
              <a:tblPr bandRow="1" firstRow="1">
                <a:noFill/>
                <a:tableStyleId>{A852C12F-FBBD-488C-8328-E9633889E8C3}</a:tableStyleId>
              </a:tblPr>
              <a:tblGrid>
                <a:gridCol w="1816200"/>
                <a:gridCol w="1389025"/>
                <a:gridCol w="1389025"/>
              </a:tblGrid>
              <a:tr h="162900">
                <a:tc>
                  <a:txBody>
                    <a:bodyPr/>
                    <a:lstStyle/>
                    <a:p/>
                  </a:txBody>
                  <a:tcPr marT="36000" marB="36000" marR="45725" marL="457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3 months</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1 Year</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62900">
                <a:tc>
                  <a:txBody>
                    <a:bodyPr/>
                    <a:lstStyle/>
                    <a:p>
                      <a:pPr algn="ctr">
                        <a:defRPr sz="900" b="1">
                          <a:solidFill>
                            <a:srgbClr val="FCFAFA"/>
                          </a:solidFill>
                          <a:latin typeface="Arial"/>
                        </a:defRPr>
                      </a:pPr>
                      <a:r>
                        <a:t>Scheme Performance</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5.6%</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7.7%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r>
              <a:tr h="162900">
                <a:tc>
                  <a:txBody>
                    <a:bodyPr/>
                    <a:lstStyle/>
                    <a:p>
                      <a:pPr algn="ctr">
                        <a:defRPr sz="900" b="1">
                          <a:latin typeface="Arial"/>
                        </a:defRPr>
                      </a:pPr>
                      <a:r>
                        <a:t>Total Growth</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4.0%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15.3%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r>
              <a:tr h="162900">
                <a:tc>
                  <a:txBody>
                    <a:bodyPr/>
                    <a:lstStyle/>
                    <a:p>
                      <a:pPr algn="ctr">
                        <a:defRPr sz="900">
                          <a:latin typeface="Arial"/>
                        </a:defRPr>
                      </a:pPr>
                      <a:r>
                        <a:t>Equities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5.4%</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28.0%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Corporate Bonds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2.6%</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-0.1%</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Sovereign Bonds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-1.4%</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Alternatives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4.8%</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12.3%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Dynamic Strategies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13.9%</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b="1">
                          <a:latin typeface="Arial"/>
                        </a:defRPr>
                      </a:pPr>
                      <a:r>
                        <a:t>Total Matching</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13.3%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-24.7%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r>
              <a:tr h="162900">
                <a:tc>
                  <a:txBody>
                    <a:bodyPr/>
                    <a:lstStyle/>
                    <a:p>
                      <a:pPr algn="ctr">
                        <a:defRPr sz="900">
                          <a:latin typeface="Arial"/>
                        </a:defRPr>
                      </a:pPr>
                      <a:r>
                        <a:t>LDI Funds &amp; Cash</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13.3%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-24.7%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b="1">
                          <a:solidFill>
                            <a:srgbClr val="FCFAFA"/>
                          </a:solidFill>
                          <a:latin typeface="Arial"/>
                        </a:defRPr>
                      </a:pPr>
                      <a:r>
                        <a:t>Liability Benchmark</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3.1%</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-6.7%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r>
            </a:tbl>
          </a:graphicData>
        </a:graphic>
      </p:graphicFrame>
      <p:sp>
        <p:nvSpPr>
          <p:cNvPr id="324" name="Google Shape;324;p4"/>
          <p:cNvSpPr txBox="1"/>
          <p:nvPr/>
        </p:nvSpPr>
        <p:spPr>
          <a:xfrm>
            <a:off x="1717675" y="1501375"/>
            <a:ext cx="292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
            </a:r>
            <a:endParaRPr sz="900"/>
          </a:p>
        </p:txBody>
      </p:sp>
      <p:sp>
        <p:nvSpPr>
          <p:cNvPr id="325" name="Google Shape;325;p4"/>
          <p:cNvSpPr txBox="1"/>
          <p:nvPr/>
        </p:nvSpPr>
        <p:spPr>
          <a:xfrm>
            <a:off x="2010325" y="3219050"/>
            <a:ext cx="2697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
            </a:r>
            <a:endParaRPr sz="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
          <p:cNvSpPr txBox="1"/>
          <p:nvPr/>
        </p:nvSpPr>
        <p:spPr>
          <a:xfrm>
            <a:off x="376230" y="4290146"/>
            <a:ext cx="4107281" cy="1485576"/>
          </a:xfrm>
          <a:prstGeom prst="rect">
            <a:avLst/>
          </a:prstGeom>
          <a:noFill/>
          <a:ln>
            <a:noFill/>
          </a:ln>
        </p:spPr>
        <p:txBody>
          <a:bodyPr anchorCtr="0" anchor="t" bIns="0" lIns="0" spcFirstLastPara="1" rIns="0" wrap="square" tIns="0">
            <a:noAutofit/>
          </a:bodyPr>
          <a:lstStyle/>
          <a:p>
            <a:pPr indent="0" lvl="0" marL="0" marR="0" rtl="0" algn="just">
              <a:lnSpc>
                <a:spcPct val="120000"/>
              </a:lnSpc>
              <a:spcBef>
                <a:spcPts val="0"/>
              </a:spcBef>
              <a:spcAft>
                <a:spcPts val="0"/>
              </a:spcAft>
              <a:buClr>
                <a:schemeClr val="dk2"/>
              </a:buClr>
              <a:buSzPts val="900"/>
              <a:buFont typeface="Arial"/>
              <a:buNone/>
            </a:pPr>
            <a:r>
              <a:rPr b="0" lang="en-US" sz="900">
                <a:solidFill>
                  <a:schemeClr val="dk2"/>
                </a:solidFill>
                <a:latin typeface="Arial"/>
                <a:ea typeface="Arial"/>
                <a:cs typeface="Arial"/>
                <a:sym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Overall growth and matching allocations remained largely unchanged over the quarter, though adjustments were made within the global bond portfolio.</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The allocation remains within permitted tolerances.</a:t>
            </a:r>
            <a:endParaRPr/>
          </a:p>
          <a:p>
            <a:pPr indent="0" lvl="0" marL="0" marR="0" rtl="0" algn="just">
              <a:lnSpc>
                <a:spcPct val="120000"/>
              </a:lnSpc>
              <a:spcBef>
                <a:spcPts val="1200"/>
              </a:spcBef>
              <a:spcAft>
                <a:spcPts val="0"/>
              </a:spcAft>
              <a:buClr>
                <a:schemeClr val="accent2"/>
              </a:buClr>
              <a:buSzPts val="900"/>
              <a:buFont typeface="Arial"/>
              <a:buNone/>
            </a:pPr>
            <a:r>
              <a:t/>
            </a:r>
            <a:endParaRPr b="0" sz="900">
              <a:solidFill>
                <a:schemeClr val="dk2"/>
              </a:solidFill>
              <a:latin typeface="Arial"/>
              <a:ea typeface="Arial"/>
              <a:cs typeface="Arial"/>
              <a:sym typeface="Arial"/>
            </a:endParaRPr>
          </a:p>
        </p:txBody>
      </p:sp>
      <p:sp>
        <p:nvSpPr>
          <p:cNvPr id="331" name="Google Shape;331;p5"/>
          <p:cNvSpPr txBox="1"/>
          <p:nvPr>
            <p:ph type="title"/>
          </p:nvPr>
        </p:nvSpPr>
        <p:spPr>
          <a:xfrm>
            <a:off x="271469" y="323225"/>
            <a:ext cx="4277100" cy="416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Asset allocation at 30 June 2021</a:t>
            </a:r>
            <a:endParaRPr/>
          </a:p>
        </p:txBody>
      </p:sp>
      <p:sp>
        <p:nvSpPr>
          <p:cNvPr id="332" name="Google Shape;332;p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graphicFrame>
        <p:nvGraphicFramePr>
          <p:cNvPr id="333" name="Google Shape;333;p5"/>
          <p:cNvGraphicFramePr/>
          <p:nvPr/>
        </p:nvGraphicFramePr>
        <p:xfrm>
          <a:off x="5034625" y="1015077"/>
          <a:ext cx="3000000" cy="3000000"/>
        </p:xfrm>
        <a:graphic>
          <a:graphicData uri="http://schemas.openxmlformats.org/drawingml/2006/table">
            <a:tbl>
              <a:tblPr>
                <a:noFill/>
                <a:tableStyleId>{E3D49EAC-EC01-4375-8107-256EBFE61BB6}</a:tableStyleId>
              </a:tblPr>
              <a:tblGrid>
                <a:gridCol w="1440000"/>
                <a:gridCol w="1980000"/>
                <a:gridCol w="540000"/>
                <a:gridCol w="540000"/>
              </a:tblGrid>
              <a:tr h="275850">
                <a:tc>
                  <a:txBody>
                    <a:bodyPr/>
                    <a:lstStyle/>
                    <a:p>
                      <a:pPr indent="0" lvl="0" marL="0" marR="0" rtl="0" algn="l">
                        <a:spcBef>
                          <a:spcPts val="0"/>
                        </a:spcBef>
                        <a:spcAft>
                          <a:spcPts val="0"/>
                        </a:spcAft>
                        <a:buNone/>
                      </a:pPr>
                      <a:r>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31 March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30 June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rowSpan="8">
                  <a:txBody>
                    <a:bodyPr/>
                    <a:lstStyle/>
                    <a:p>
                      <a:pPr indent="0" lvl="0" marL="0" marR="0" rtl="0" algn="l">
                        <a:spcBef>
                          <a:spcPts val="0"/>
                        </a:spcBef>
                        <a:spcAft>
                          <a:spcPts val="0"/>
                        </a:spcAft>
                        <a:buNone/>
                      </a:pPr>
                      <a:r>
                        <a:rPr b="1" i="0" lang="en-US" sz="850" u="none" strike="noStrike">
                          <a:solidFill>
                            <a:srgbClr val="0076D6"/>
                          </a:solidFill>
                          <a:latin typeface="Arial"/>
                          <a:ea typeface="Arial"/>
                          <a:cs typeface="Arial"/>
                          <a:sym typeface="Arial"/>
                        </a:rPr>
                        <a:t>EQUITIES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UK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North America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Europe (ex UK)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3.0%</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Japan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Asia Pacific ex-Japan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Emerging Markets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3.6%</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Global Developed Small Cap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076D6"/>
                          </a:solidFill>
                          <a:latin typeface="Arial"/>
                          <a:ea typeface="Arial"/>
                          <a:cs typeface="Arial"/>
                          <a:sym typeface="Arial"/>
                        </a:rPr>
                        <a:t>Smart beta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5.9%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5.6%</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rowSpan="5">
                  <a:txBody>
                    <a:bodyPr/>
                    <a:lstStyle/>
                    <a:p>
                      <a:pPr indent="0" lvl="0" marL="0" marR="0" rtl="0" algn="l">
                        <a:spcBef>
                          <a:spcPts val="0"/>
                        </a:spcBef>
                        <a:spcAft>
                          <a:spcPts val="0"/>
                        </a:spcAft>
                        <a:buNone/>
                      </a:pPr>
                      <a:r>
                        <a:rPr b="1" i="0" lang="en-US" sz="850" u="none" strike="noStrike">
                          <a:solidFill>
                            <a:srgbClr val="DD9C00"/>
                          </a:solidFill>
                          <a:latin typeface="Arial"/>
                          <a:ea typeface="Arial"/>
                          <a:cs typeface="Arial"/>
                          <a:sym typeface="Arial"/>
                        </a:rPr>
                        <a:t>GLOBAL BONDS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DD9C00"/>
                          </a:solidFill>
                          <a:latin typeface="Arial"/>
                          <a:ea typeface="Arial"/>
                          <a:cs typeface="Arial"/>
                          <a:sym typeface="Arial"/>
                        </a:rPr>
                        <a:t>‘Fallen Angels’ Credit</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5.1%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5.7%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DD9C00"/>
                          </a:solidFill>
                          <a:latin typeface="Arial"/>
                          <a:ea typeface="Arial"/>
                          <a:cs typeface="Arial"/>
                          <a:sym typeface="Arial"/>
                        </a:rPr>
                        <a:t>UK Investment Grade Credit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DD9C00"/>
                          </a:solidFill>
                          <a:latin typeface="Arial"/>
                          <a:ea typeface="Arial"/>
                          <a:cs typeface="Arial"/>
                          <a:sym typeface="Arial"/>
                        </a:rPr>
                        <a:t>Euro Investment Grade Credit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0.3%</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0.7%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DD9C00"/>
                          </a:solidFill>
                          <a:latin typeface="Arial"/>
                          <a:ea typeface="Arial"/>
                          <a:cs typeface="Arial"/>
                          <a:sym typeface="Arial"/>
                        </a:rPr>
                        <a:t>US Investment Grade Credit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2.2%</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2.2%</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DD9C00"/>
                          </a:solidFill>
                          <a:latin typeface="Arial"/>
                          <a:ea typeface="Arial"/>
                          <a:cs typeface="Arial"/>
                          <a:sym typeface="Arial"/>
                        </a:rPr>
                        <a:t>Overseas Government Bonds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7.2%</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5.5%</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rowSpan="8">
                  <a:txBody>
                    <a:bodyPr/>
                    <a:lstStyle/>
                    <a:p>
                      <a:pPr indent="0" lvl="0" marL="0" marR="0" rtl="0" algn="l">
                        <a:spcBef>
                          <a:spcPts val="0"/>
                        </a:spcBef>
                        <a:spcAft>
                          <a:spcPts val="0"/>
                        </a:spcAft>
                        <a:buNone/>
                      </a:pPr>
                      <a:r>
                        <a:rPr b="1" i="0" lang="en-US" sz="850" u="none" strike="noStrike">
                          <a:solidFill>
                            <a:srgbClr val="028844"/>
                          </a:solidFill>
                          <a:latin typeface="Arial"/>
                          <a:ea typeface="Arial"/>
                          <a:cs typeface="Arial"/>
                          <a:sym typeface="Arial"/>
                        </a:rPr>
                        <a:t>ALTERNATIVES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Property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Listed Private Equity</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1.7%</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High Yield Bonds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4.0%</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Listed Infrastructure</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3.6%</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Global REITs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4.5%</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Emerging Market Bonds (Local)</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4.2%</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Emerging Market Bonds (USD)</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1.8%</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1.9%</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028844"/>
                          </a:solidFill>
                          <a:latin typeface="Arial"/>
                          <a:ea typeface="Arial"/>
                          <a:cs typeface="Arial"/>
                          <a:sym typeface="Arial"/>
                        </a:rPr>
                        <a:t>Commodities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1.5%</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1" i="0" lang="en-US" sz="850" u="none" strike="noStrike">
                          <a:solidFill>
                            <a:srgbClr val="E22922"/>
                          </a:solidFill>
                          <a:latin typeface="Arial"/>
                          <a:ea typeface="Arial"/>
                          <a:cs typeface="Arial"/>
                          <a:sym typeface="Arial"/>
                        </a:rPr>
                        <a:t>DYNAMIC  STRATEGIES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E22922"/>
                          </a:solidFill>
                          <a:latin typeface="Arial"/>
                          <a:ea typeface="Arial"/>
                          <a:cs typeface="Arial"/>
                          <a:sym typeface="Arial"/>
                        </a:rPr>
                        <a:t>Multi-Asset Target Return (MATR)</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16.5%</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16.2%</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rowSpan="2">
                  <a:txBody>
                    <a:bodyPr/>
                    <a:lstStyle/>
                    <a:p>
                      <a:pPr indent="0" lvl="0" marL="0" marR="0" rtl="0" algn="l">
                        <a:spcBef>
                          <a:spcPts val="0"/>
                        </a:spcBef>
                        <a:spcAft>
                          <a:spcPts val="0"/>
                        </a:spcAft>
                        <a:buNone/>
                      </a:pPr>
                      <a:r>
                        <a:rPr b="1" i="0" lang="en-US" sz="850" u="none" strike="noStrike">
                          <a:solidFill>
                            <a:srgbClr val="666666"/>
                          </a:solidFill>
                          <a:latin typeface="Arial"/>
                          <a:ea typeface="Arial"/>
                          <a:cs typeface="Arial"/>
                          <a:sym typeface="Arial"/>
                        </a:rPr>
                        <a:t>LIABILITY-MATCHING</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666666"/>
                          </a:solidFill>
                          <a:latin typeface="Arial"/>
                          <a:ea typeface="Arial"/>
                          <a:cs typeface="Arial"/>
                          <a:sym typeface="Arial"/>
                        </a:rPr>
                        <a:t>Liability-matching credit</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0.0%</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0.0%</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154750">
                <a:tc vMerge="1"/>
                <a:tc>
                  <a:txBody>
                    <a:bodyPr/>
                    <a:lstStyle/>
                    <a:p>
                      <a:pPr indent="0" lvl="0" marL="0" marR="0" rtl="0" algn="l">
                        <a:spcBef>
                          <a:spcPts val="0"/>
                        </a:spcBef>
                        <a:spcAft>
                          <a:spcPts val="0"/>
                        </a:spcAft>
                        <a:buNone/>
                      </a:pPr>
                      <a:r>
                        <a:rPr b="0" i="0" lang="en-US" sz="850" u="none" strike="noStrike">
                          <a:solidFill>
                            <a:srgbClr val="666666"/>
                          </a:solidFill>
                          <a:latin typeface="Arial"/>
                          <a:ea typeface="Arial"/>
                          <a:cs typeface="Arial"/>
                          <a:sym typeface="Arial"/>
                        </a:rPr>
                        <a:t>Liability driven investment strategies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17.4%</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17.5%</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chemeClr val="dk2"/>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chemeClr val="dk2"/>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666666"/>
                          </a:solidFill>
                          <a:latin typeface="Arial"/>
                          <a:ea typeface="Arial"/>
                          <a:cs typeface="Arial"/>
                          <a:sym typeface="Arial"/>
                        </a:rPr>
                        <a:t>Interest rate hedge ratio*</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74%</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73%</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666666"/>
                          </a:solidFill>
                          <a:latin typeface="Arial"/>
                          <a:ea typeface="Arial"/>
                          <a:cs typeface="Arial"/>
                          <a:sym typeface="Arial"/>
                        </a:rPr>
                        <a:t>Inflation hedge ratio*</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74%</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i="0" lang="en-US" sz="850" u="none" strike="noStrike">
                          <a:solidFill>
                            <a:schemeClr val="dk2"/>
                          </a:solidFill>
                          <a:latin typeface="Arial"/>
                          <a:ea typeface="Arial"/>
                          <a:cs typeface="Arial"/>
                          <a:sym typeface="Arial"/>
                        </a:rPr>
                        <a:t>73%</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70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700" u="none" strike="noStrike">
                          <a:solidFill>
                            <a:srgbClr val="666666"/>
                          </a:solidFill>
                          <a:latin typeface="Arial"/>
                          <a:ea typeface="Arial"/>
                          <a:cs typeface="Arial"/>
                          <a:sym typeface="Arial"/>
                        </a:rPr>
                        <a:t>*(% of funded liabilities)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334" name="Google Shape;334;p5"/>
          <p:cNvSpPr txBox="1"/>
          <p:nvPr/>
        </p:nvSpPr>
        <p:spPr>
          <a:xfrm>
            <a:off x="1141696" y="2374163"/>
            <a:ext cx="117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accent2"/>
                </a:solidFill>
              </a:rPr>
              <a:t/>
            </a:r>
            <a:endParaRPr/>
          </a:p>
        </p:txBody>
      </p:sp>
      <p:pic>
        <p:nvPicPr>
          <p:cNvPr id="335" name="Picture 334" descr="img1.png"/>
          <p:cNvPicPr>
            <a:picLocks noChangeAspect="1"/>
          </p:cNvPicPr>
          <p:nvPr/>
        </p:nvPicPr>
        <p:blipFill>
          <a:blip r:embed="rId3"/>
          <a:stretch>
            <a:fillRect/>
          </a:stretch>
        </p:blipFill>
        <p:spPr>
          <a:xfrm>
            <a:off x="914400" y="914400"/>
            <a:ext cx="3657600" cy="2743200"/>
          </a:xfrm>
          <a:prstGeom prst="rect">
            <a:avLst/>
          </a:prstGeom>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aft_A4 new VI_template_v4">
  <a:themeElements>
    <a:clrScheme name="NEW VI">
      <a:dk1>
        <a:srgbClr val="000000"/>
      </a:dk1>
      <a:lt1>
        <a:srgbClr val="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4f0adc7e-8fe9-468a-b16c-d67c18353c5c</vt:lpwstr>
  </property>
  <property fmtid="{D5CDD505-2E9C-101B-9397-08002B2CF9AE}" pid="3" name="bjSaver">
    <vt:lpwstr>pNcDxmhd3pBFeArd8RAeLG2g1OsWb11z</vt:lpwstr>
  </property>
  <property fmtid="{D5CDD505-2E9C-101B-9397-08002B2CF9AE}" pid="4"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5" name="bjDocumentLabelXML-0">
    <vt:lpwstr>ames.com/2008/01/sie/internal/label"&gt;&lt;element uid="b1133ebd-fe89-4e69-b8a3-839d46b7ac2c" value="" /&gt;&lt;/sisl&gt;</vt:lpwstr>
  </property>
  <property fmtid="{D5CDD505-2E9C-101B-9397-08002B2CF9AE}" pid="6" name="bjDocumentSecurityLabel">
    <vt:lpwstr>Non-Confidential</vt:lpwstr>
  </property>
  <property fmtid="{D5CDD505-2E9C-101B-9397-08002B2CF9AE}" pid="7" name="LandG_Classification_UID">
    <vt:lpwstr>9015d811-2d81-403c-933f-24a55b5746aa</vt:lpwstr>
  </property>
  <property fmtid="{D5CDD505-2E9C-101B-9397-08002B2CF9AE}" pid="8" name="LandG_Classification">
    <vt:lpwstr>Non-Confidential</vt:lpwstr>
  </property>
  <property fmtid="{D5CDD505-2E9C-101B-9397-08002B2CF9AE}" pid="9" name="bjLabelHistoryID">
    <vt:lpwstr>{5391E76C-339B-4A59-95AB-E19CAFAD6DD5}</vt:lpwstr>
  </property>
  <property fmtid="{D5CDD505-2E9C-101B-9397-08002B2CF9AE}" pid="10" name="MSIP_Label_959a91ea-2073-4935-a795-8d5add99d027_Enabled">
    <vt:lpwstr>true</vt:lpwstr>
  </property>
  <property fmtid="{D5CDD505-2E9C-101B-9397-08002B2CF9AE}" pid="11" name="MSIP_Label_959a91ea-2073-4935-a795-8d5add99d027_SetDate">
    <vt:lpwstr>2021-10-07T15:44:59Z</vt:lpwstr>
  </property>
  <property fmtid="{D5CDD505-2E9C-101B-9397-08002B2CF9AE}" pid="12" name="MSIP_Label_959a91ea-2073-4935-a795-8d5add99d027_Method">
    <vt:lpwstr>Privileged</vt:lpwstr>
  </property>
  <property fmtid="{D5CDD505-2E9C-101B-9397-08002B2CF9AE}" pid="13" name="MSIP_Label_959a91ea-2073-4935-a795-8d5add99d027_Name">
    <vt:lpwstr>Non-Confidential</vt:lpwstr>
  </property>
  <property fmtid="{D5CDD505-2E9C-101B-9397-08002B2CF9AE}" pid="14" name="MSIP_Label_959a91ea-2073-4935-a795-8d5add99d027_SiteId">
    <vt:lpwstr>d246baab-cc00-4ed2-bc4e-f8a46cbc590d</vt:lpwstr>
  </property>
  <property fmtid="{D5CDD505-2E9C-101B-9397-08002B2CF9AE}" pid="15" name="MSIP_Label_959a91ea-2073-4935-a795-8d5add99d027_ActionId">
    <vt:lpwstr>fe846d06-5a9d-4a06-9a0b-6782d878708e</vt:lpwstr>
  </property>
  <property fmtid="{D5CDD505-2E9C-101B-9397-08002B2CF9AE}" pid="16" name="MSIP_Label_959a91ea-2073-4935-a795-8d5add99d027_ContentBits">
    <vt:lpwstr>0</vt:lpwstr>
  </property>
</Properties>
</file>