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4640" cy="20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name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Purisa"/>
                <a:ea typeface="Arial"/>
              </a:rPr>
              <a:t>+++INS position +++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Keraleeyam"/>
                <a:ea typeface="Arial"/>
              </a:rPr>
              <a:t>+++INS city +++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4640" cy="7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excubed_image_title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landing_image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37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 project_description ))&lt;&lt; +++INS project_description +++ &gt;&gt;IF-END+++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((remove_table_1))&lt;&lt; +++TABLE_REMOVE TABLE_ID_1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TABLE_ID_1    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19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table_name_row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table_1_row_3_present))&lt;&lt; +++TABLE_ROW_REMOVE ROW_ID_3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ROW_ID_3 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table_name_column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((not table_1_col_4_present))&lt;&lt; +++TABLE_COLUMN_REMOVE COLUMN_ID_4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COLUMN_ID_4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Header 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9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city +++ +++INS number +++ &gt;&gt; 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46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41240" cy="33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311760" y="1152360"/>
            <a:ext cx="8504640" cy="34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2022-06-28T08:16:38Z</dcterms:modified>
  <cp:revision>78</cp:revision>
  <dc:subject/>
  <dc:title/>
</cp:coreProperties>
</file>