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02120" cy="20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schemname +++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Purisa"/>
                <a:ea typeface="Arial"/>
              </a:rPr>
              <a:t>+++INS position +++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Keraleeyam"/>
                <a:ea typeface="Arial"/>
              </a:rPr>
              <a:t>+++INS city +++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0212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0212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image_title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+++IM sample_image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419920"/>
            <a:ext cx="758124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+++IF (( project_description ))&lt;&lt; +++INS project_description +++ &gt;&gt;IF-END+++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0212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((remove_table_1))&lt;&lt; +++TABLE_REMOVE 1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3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+++TB_ID 1 +++    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19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19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19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0212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table_name_row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((not table_1_row_3_present))&lt;&lt; +++TABLE_ROW_REMOVE 3rdRow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+++RW_ID 3rdRow +++ 21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0212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table_name_column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((not table_1_col_4_present))&lt;&lt; +++TABLE_COLUMN_REMOVE 4thCol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+++COL_ID 4thCol +++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0212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sample_name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((sample_data_1))&lt;&lt; +++INS name +++  +++INS age +++&gt;&gt; FOR-END+++</a:t>
            </a:r>
            <a:br/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((sample_data_2))&lt;&lt; +++INS name +++   +++INS age +++ &gt;&gt; FOR-END+++</a:t>
            </a:r>
            <a:br/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((sample_data_3))&lt;&lt; +++INS city +++ +++INS number +++ &gt;&gt; FOR-END+++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0212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+++TB_ADD cashFlows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0080" y="640080"/>
            <a:ext cx="793872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311760" y="1152360"/>
            <a:ext cx="8502120" cy="33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2022-07-14T18:01:33Z</dcterms:modified>
  <cp:revision>89</cp:revision>
  <dc:subject/>
  <dc:title/>
</cp:coreProperties>
</file>