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core.xml" ContentType="application/vnd.openxmlformats-package.core-properties+xml"/>
  <Override PartName="/docProps/custom.xml" ContentType="application/vnd.openxmlformats-officedocument.custom-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
          <p15:clr>
            <a:srgbClr val="A4A3A4"/>
          </p15:clr>
        </p15:guide>
        <p15:guide id="2" orient="horz" pos="4088">
          <p15:clr>
            <a:srgbClr val="A4A3A4"/>
          </p15:clr>
        </p15:guide>
        <p15:guide id="3" orient="horz" pos="845">
          <p15:clr>
            <a:srgbClr val="A4A3A4"/>
          </p15:clr>
        </p15:guide>
        <p15:guide id="4" orient="horz" pos="3813">
          <p15:clr>
            <a:srgbClr val="A4A3A4"/>
          </p15:clr>
        </p15:guide>
        <p15:guide id="5" orient="horz" pos="2341">
          <p15:clr>
            <a:srgbClr val="A4A3A4"/>
          </p15:clr>
        </p15:guide>
        <p15:guide id="6" orient="horz" pos="617">
          <p15:clr>
            <a:srgbClr val="A4A3A4"/>
          </p15:clr>
        </p15:guide>
        <p15:guide id="7" orient="horz" pos="398">
          <p15:clr>
            <a:srgbClr val="A4A3A4"/>
          </p15:clr>
        </p15:guide>
        <p15:guide id="8" pos="3052">
          <p15:clr>
            <a:srgbClr val="A4A3A4"/>
          </p15:clr>
        </p15:guide>
        <p15:guide id="9" pos="3165">
          <p15:clr>
            <a:srgbClr val="A4A3A4"/>
          </p15:clr>
        </p15:guide>
        <p15:guide id="10" pos="1570">
          <p15:clr>
            <a:srgbClr val="A4A3A4"/>
          </p15:clr>
        </p15:guide>
        <p15:guide id="11" pos="1669">
          <p15:clr>
            <a:srgbClr val="A4A3A4"/>
          </p15:clr>
        </p15:guide>
        <p15:guide id="12" pos="4558">
          <p15:clr>
            <a:srgbClr val="A4A3A4"/>
          </p15:clr>
        </p15:guide>
        <p15:guide id="13" pos="4666">
          <p15:clr>
            <a:srgbClr val="A4A3A4"/>
          </p15:clr>
        </p15:guide>
        <p15:guide id="14" pos="6068">
          <p15:clr>
            <a:srgbClr val="A4A3A4"/>
          </p15:clr>
        </p15:guide>
        <p15:guide id="15" pos="172">
          <p15:clr>
            <a:srgbClr val="A4A3A4"/>
          </p15:clr>
        </p15:guide>
      </p15:sldGuideLst>
    </p:ext>
    <p:ext uri="http://customooxmlschemas.google.com/">
      <go:slidesCustomData xmlns:go="http://customooxmlschemas.google.com/" r:id="rId10" roundtripDataSignature="AMtx7mjz1+Ikn2RmrM0Klc7LZ2tMJrPE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541F87-A43A-4253-811E-3C32A387B9B4}">
  <a:tblStyle styleId="{E1541F87-A43A-4253-811E-3C32A387B9B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D"/>
          </a:solidFill>
        </a:fill>
      </a:tcStyle>
    </a:wholeTbl>
    <a:band1H>
      <a:tcTxStyle/>
      <a:tcStyle>
        <a:fill>
          <a:solidFill>
            <a:srgbClr val="CACFD8"/>
          </a:solidFill>
        </a:fill>
      </a:tcStyle>
    </a:band1H>
    <a:band2H>
      <a:tcTxStyle/>
    </a:band2H>
    <a:band1V>
      <a:tcTxStyle/>
      <a:tcStyle>
        <a:fill>
          <a:solidFill>
            <a:srgbClr val="CACFD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33B8BBE-5106-4190-9751-F5412046DAA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 orient="horz"/>
        <p:guide pos="4088" orient="horz"/>
        <p:guide pos="845" orient="horz"/>
        <p:guide pos="3813" orient="horz"/>
        <p:guide pos="2341" orient="horz"/>
        <p:guide pos="617" orient="horz"/>
        <p:guide pos="398" orient="horz"/>
        <p:guide pos="3052"/>
        <p:guide pos="3165"/>
        <p:guide pos="1570"/>
        <p:guide pos="1669"/>
        <p:guide pos="4558"/>
        <p:guide pos="4666"/>
        <p:guide pos="6068"/>
        <p:guide pos="17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10" Type="http://customschemas.google.com/relationships/presentationmetadata" Target="metadata"/><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3" showMasterSp="0">
  <p:cSld name="Title Slide v3">
    <p:spTree>
      <p:nvGrpSpPr>
        <p:cNvPr id="16" name="Shape 16"/>
        <p:cNvGrpSpPr/>
        <p:nvPr/>
      </p:nvGrpSpPr>
      <p:grpSpPr>
        <a:xfrm>
          <a:off x="0" y="0"/>
          <a:ext cx="0" cy="0"/>
          <a:chOff x="0" y="0"/>
          <a:chExt cx="0" cy="0"/>
        </a:xfrm>
      </p:grpSpPr>
      <p:sp>
        <p:nvSpPr>
          <p:cNvPr id="17" name="Google Shape;17;p19"/>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19" name="Google Shape;19;p19"/>
          <p:cNvSpPr txBox="1"/>
          <p:nvPr>
            <p:ph idx="11" type="ftr"/>
          </p:nvPr>
        </p:nvSpPr>
        <p:spPr>
          <a:xfrm>
            <a:off x="271464"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20" name="Google Shape;20;p19"/>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pic>
        <p:nvPicPr>
          <p:cNvPr id="21" name="Google Shape;21;p19"/>
          <p:cNvPicPr preferRelativeResize="0"/>
          <p:nvPr/>
        </p:nvPicPr>
        <p:blipFill rotWithShape="1">
          <a:blip r:embed="rId3">
            <a:alphaModFix/>
          </a:blip>
          <a:srcRect b="51122" l="0" r="45488" t="0"/>
          <a:stretch/>
        </p:blipFill>
        <p:spPr>
          <a:xfrm>
            <a:off x="4107820" y="1810342"/>
            <a:ext cx="5808813" cy="50582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ayout">
  <p:cSld name="Bulleted layout">
    <p:spTree>
      <p:nvGrpSpPr>
        <p:cNvPr id="88" name="Shape 88"/>
        <p:cNvGrpSpPr/>
        <p:nvPr/>
      </p:nvGrpSpPr>
      <p:grpSpPr>
        <a:xfrm>
          <a:off x="0" y="0"/>
          <a:ext cx="0" cy="0"/>
          <a:chOff x="0" y="0"/>
          <a:chExt cx="0" cy="0"/>
        </a:xfrm>
      </p:grpSpPr>
      <p:sp>
        <p:nvSpPr>
          <p:cNvPr id="89" name="Google Shape;89;p28"/>
          <p:cNvSpPr txBox="1"/>
          <p:nvPr>
            <p:ph type="title"/>
          </p:nvPr>
        </p:nvSpPr>
        <p:spPr>
          <a:xfrm>
            <a:off x="271462" y="323217"/>
            <a:ext cx="9314656"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8"/>
          <p:cNvSpPr txBox="1"/>
          <p:nvPr>
            <p:ph idx="1" type="body"/>
          </p:nvPr>
        </p:nvSpPr>
        <p:spPr>
          <a:xfrm>
            <a:off x="271463" y="1376363"/>
            <a:ext cx="9314656" cy="4665889"/>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450"/>
              </a:spcBef>
              <a:spcAft>
                <a:spcPts val="0"/>
              </a:spcAft>
              <a:buClr>
                <a:schemeClr val="dk2"/>
              </a:buClr>
              <a:buSzPts val="1800"/>
              <a:buChar char="•"/>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1" name="Google Shape;91;p2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8"/>
          <p:cNvSpPr txBox="1"/>
          <p:nvPr>
            <p:ph idx="2" type="body"/>
          </p:nvPr>
        </p:nvSpPr>
        <p:spPr>
          <a:xfrm>
            <a:off x="271463" y="759455"/>
            <a:ext cx="9314655"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4" name="Google Shape;94;p28"/>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p:cSld name="Title and 2 x Content">
    <p:spTree>
      <p:nvGrpSpPr>
        <p:cNvPr id="95" name="Shape 95"/>
        <p:cNvGrpSpPr/>
        <p:nvPr/>
      </p:nvGrpSpPr>
      <p:grpSpPr>
        <a:xfrm>
          <a:off x="0" y="0"/>
          <a:ext cx="0" cy="0"/>
          <a:chOff x="0" y="0"/>
          <a:chExt cx="0" cy="0"/>
        </a:xfrm>
      </p:grpSpPr>
      <p:sp>
        <p:nvSpPr>
          <p:cNvPr id="96" name="Google Shape;96;p29"/>
          <p:cNvSpPr txBox="1"/>
          <p:nvPr>
            <p:ph type="title"/>
          </p:nvPr>
        </p:nvSpPr>
        <p:spPr>
          <a:xfrm>
            <a:off x="271464" y="323217"/>
            <a:ext cx="9361484" cy="30860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9"/>
          <p:cNvSpPr txBox="1"/>
          <p:nvPr>
            <p:ph idx="1" type="body"/>
          </p:nvPr>
        </p:nvSpPr>
        <p:spPr>
          <a:xfrm>
            <a:off x="271463" y="1368775"/>
            <a:ext cx="4595812"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8" name="Google Shape;98;p2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29"/>
          <p:cNvSpPr txBox="1"/>
          <p:nvPr>
            <p:ph idx="2" type="body"/>
          </p:nvPr>
        </p:nvSpPr>
        <p:spPr>
          <a:xfrm>
            <a:off x="5038725" y="1368775"/>
            <a:ext cx="4594225"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1" name="Google Shape;101;p29"/>
          <p:cNvSpPr txBox="1"/>
          <p:nvPr>
            <p:ph idx="3" type="body"/>
          </p:nvPr>
        </p:nvSpPr>
        <p:spPr>
          <a:xfrm>
            <a:off x="271464" y="759455"/>
            <a:ext cx="9361484"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2" name="Google Shape;102;p29"/>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1">
  <p:cSld name="Image Slide v1">
    <p:spTree>
      <p:nvGrpSpPr>
        <p:cNvPr id="103" name="Shape 103"/>
        <p:cNvGrpSpPr/>
        <p:nvPr/>
      </p:nvGrpSpPr>
      <p:grpSpPr>
        <a:xfrm>
          <a:off x="0" y="0"/>
          <a:ext cx="0" cy="0"/>
          <a:chOff x="0" y="0"/>
          <a:chExt cx="0" cy="0"/>
        </a:xfrm>
      </p:grpSpPr>
      <p:sp>
        <p:nvSpPr>
          <p:cNvPr id="104" name="Google Shape;104;p30"/>
          <p:cNvSpPr txBox="1"/>
          <p:nvPr>
            <p:ph type="title"/>
          </p:nvPr>
        </p:nvSpPr>
        <p:spPr>
          <a:xfrm>
            <a:off x="4843662" y="1242051"/>
            <a:ext cx="4760512" cy="140334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0"/>
          <p:cNvSpPr txBox="1"/>
          <p:nvPr>
            <p:ph idx="1" type="body"/>
          </p:nvPr>
        </p:nvSpPr>
        <p:spPr>
          <a:xfrm>
            <a:off x="4843663" y="2871540"/>
            <a:ext cx="4760513" cy="317071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400"/>
              <a:buNone/>
              <a:defRPr sz="1400"/>
            </a:lvl1pPr>
            <a:lvl2pPr indent="-317500" lvl="1" marL="914400" algn="l">
              <a:lnSpc>
                <a:spcPct val="100000"/>
              </a:lnSpc>
              <a:spcBef>
                <a:spcPts val="450"/>
              </a:spcBef>
              <a:spcAft>
                <a:spcPts val="0"/>
              </a:spcAft>
              <a:buClr>
                <a:schemeClr val="dk2"/>
              </a:buClr>
              <a:buSzPts val="1400"/>
              <a:buChar char="•"/>
              <a:defRPr sz="1400"/>
            </a:lvl2pPr>
            <a:lvl3pPr indent="-317500" lvl="2" marL="1371600" algn="l">
              <a:lnSpc>
                <a:spcPct val="100000"/>
              </a:lnSpc>
              <a:spcBef>
                <a:spcPts val="450"/>
              </a:spcBef>
              <a:spcAft>
                <a:spcPts val="0"/>
              </a:spcAft>
              <a:buClr>
                <a:schemeClr val="dk2"/>
              </a:buClr>
              <a:buSzPts val="1400"/>
              <a:buChar char="•"/>
              <a:defRPr sz="1400"/>
            </a:lvl3pPr>
            <a:lvl4pPr indent="-317500" lvl="3" marL="1828800" algn="l">
              <a:lnSpc>
                <a:spcPct val="100000"/>
              </a:lnSpc>
              <a:spcBef>
                <a:spcPts val="450"/>
              </a:spcBef>
              <a:spcAft>
                <a:spcPts val="0"/>
              </a:spcAft>
              <a:buClr>
                <a:schemeClr val="dk2"/>
              </a:buClr>
              <a:buSzPts val="1400"/>
              <a:buChar char="•"/>
              <a:defRPr sz="1400"/>
            </a:lvl4pPr>
            <a:lvl5pPr indent="-317500" lvl="4" marL="2286000" algn="l">
              <a:lnSpc>
                <a:spcPct val="100000"/>
              </a:lnSpc>
              <a:spcBef>
                <a:spcPts val="450"/>
              </a:spcBef>
              <a:spcAft>
                <a:spcPts val="0"/>
              </a:spcAft>
              <a:buClr>
                <a:schemeClr val="dk2"/>
              </a:buClr>
              <a:buSzPts val="1400"/>
              <a:buChar char="•"/>
              <a:defRPr sz="14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6" name="Google Shape;106;p3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30"/>
          <p:cNvSpPr/>
          <p:nvPr>
            <p:ph idx="2" type="pic"/>
          </p:nvPr>
        </p:nvSpPr>
        <p:spPr>
          <a:xfrm>
            <a:off x="271463" y="371476"/>
            <a:ext cx="4284713" cy="5670776"/>
          </a:xfrm>
          <a:prstGeom prst="rect">
            <a:avLst/>
          </a:prstGeom>
          <a:noFill/>
          <a:ln>
            <a:noFill/>
          </a:ln>
        </p:spPr>
      </p:sp>
      <p:sp>
        <p:nvSpPr>
          <p:cNvPr id="109" name="Google Shape;109;p3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2">
  <p:cSld name="Image Slide v2">
    <p:spTree>
      <p:nvGrpSpPr>
        <p:cNvPr id="110" name="Shape 110"/>
        <p:cNvGrpSpPr/>
        <p:nvPr/>
      </p:nvGrpSpPr>
      <p:grpSpPr>
        <a:xfrm>
          <a:off x="0" y="0"/>
          <a:ext cx="0" cy="0"/>
          <a:chOff x="0" y="0"/>
          <a:chExt cx="0" cy="0"/>
        </a:xfrm>
      </p:grpSpPr>
      <p:sp>
        <p:nvSpPr>
          <p:cNvPr id="111" name="Google Shape;111;p3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31"/>
          <p:cNvSpPr/>
          <p:nvPr>
            <p:ph idx="2" type="pic"/>
          </p:nvPr>
        </p:nvSpPr>
        <p:spPr>
          <a:xfrm>
            <a:off x="271463" y="371476"/>
            <a:ext cx="4284713" cy="5670776"/>
          </a:xfrm>
          <a:prstGeom prst="rect">
            <a:avLst/>
          </a:prstGeom>
          <a:noFill/>
          <a:ln>
            <a:noFill/>
          </a:ln>
        </p:spPr>
      </p:sp>
      <p:sp>
        <p:nvSpPr>
          <p:cNvPr id="114" name="Google Shape;114;p31"/>
          <p:cNvSpPr txBox="1"/>
          <p:nvPr>
            <p:ph idx="1" type="body"/>
          </p:nvPr>
        </p:nvSpPr>
        <p:spPr>
          <a:xfrm>
            <a:off x="4017599" y="2646258"/>
            <a:ext cx="5616937" cy="1400686"/>
          </a:xfrm>
          <a:prstGeom prst="rect">
            <a:avLst/>
          </a:prstGeom>
          <a:solidFill>
            <a:schemeClr val="accent2"/>
          </a:solidFill>
          <a:ln>
            <a:noFill/>
          </a:ln>
        </p:spPr>
        <p:txBody>
          <a:bodyPr anchorCtr="0" anchor="ctr" bIns="324000" lIns="288000" spcFirstLastPara="1" rIns="180000" wrap="square" tIns="324000">
            <a:spAutoFit/>
          </a:bodyPr>
          <a:lstStyle>
            <a:lvl1pPr indent="-228600" lvl="0" marL="457200" algn="l">
              <a:lnSpc>
                <a:spcPct val="100000"/>
              </a:lnSpc>
              <a:spcBef>
                <a:spcPts val="0"/>
              </a:spcBef>
              <a:spcAft>
                <a:spcPts val="0"/>
              </a:spcAft>
              <a:buClr>
                <a:schemeClr val="lt1"/>
              </a:buClr>
              <a:buSzPts val="2250"/>
              <a:buNone/>
              <a:defRPr b="1" sz="2250">
                <a:solidFill>
                  <a:schemeClr val="lt1"/>
                </a:solidFill>
              </a:defRPr>
            </a:lvl1pPr>
            <a:lvl2pPr indent="-228600" lvl="1" marL="914400" algn="l">
              <a:lnSpc>
                <a:spcPct val="100000"/>
              </a:lnSpc>
              <a:spcBef>
                <a:spcPts val="675"/>
              </a:spcBef>
              <a:spcAft>
                <a:spcPts val="0"/>
              </a:spcAft>
              <a:buClr>
                <a:schemeClr val="lt1"/>
              </a:buClr>
              <a:buSzPts val="1600"/>
              <a:buNone/>
              <a:defRPr sz="16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15" name="Google Shape;115;p31"/>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Colour Bg)">
  <p:cSld name="Title and 2 x Content (Colour Bg)">
    <p:spTree>
      <p:nvGrpSpPr>
        <p:cNvPr id="116" name="Shape 116"/>
        <p:cNvGrpSpPr/>
        <p:nvPr/>
      </p:nvGrpSpPr>
      <p:grpSpPr>
        <a:xfrm>
          <a:off x="0" y="0"/>
          <a:ext cx="0" cy="0"/>
          <a:chOff x="0" y="0"/>
          <a:chExt cx="0" cy="0"/>
        </a:xfrm>
      </p:grpSpPr>
      <p:sp>
        <p:nvSpPr>
          <p:cNvPr id="117" name="Google Shape;117;p32"/>
          <p:cNvSpPr/>
          <p:nvPr/>
        </p:nvSpPr>
        <p:spPr>
          <a:xfrm>
            <a:off x="5024438" y="0"/>
            <a:ext cx="4881560" cy="6858000"/>
          </a:xfrm>
          <a:prstGeom prst="rect">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18" name="Google Shape;118;p32"/>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2"/>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0" name="Google Shape;120;p32"/>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2"/>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3" name="Google Shape;123;p32"/>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4" name="Google Shape;124;p32"/>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25" name="Google Shape;125;p32"/>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2 x Content (Colour Bg)">
  <p:cSld name="4_Title and 2 x Content (Colour Bg)">
    <p:spTree>
      <p:nvGrpSpPr>
        <p:cNvPr id="126" name="Shape 126"/>
        <p:cNvGrpSpPr/>
        <p:nvPr/>
      </p:nvGrpSpPr>
      <p:grpSpPr>
        <a:xfrm>
          <a:off x="0" y="0"/>
          <a:ext cx="0" cy="0"/>
          <a:chOff x="0" y="0"/>
          <a:chExt cx="0" cy="0"/>
        </a:xfrm>
      </p:grpSpPr>
      <p:sp>
        <p:nvSpPr>
          <p:cNvPr id="127" name="Google Shape;127;p33"/>
          <p:cNvSpPr/>
          <p:nvPr/>
        </p:nvSpPr>
        <p:spPr>
          <a:xfrm>
            <a:off x="5024438" y="0"/>
            <a:ext cx="488156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28" name="Google Shape;128;p33"/>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3"/>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0" name="Google Shape;130;p33"/>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3"/>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3" name="Google Shape;133;p33"/>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34" name="Google Shape;134;p33"/>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35" name="Google Shape;135;p33"/>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2 x Content (Colour Bg)">
  <p:cSld name="1_Title and 2 x Content (Colour Bg)">
    <p:spTree>
      <p:nvGrpSpPr>
        <p:cNvPr id="136" name="Shape 136"/>
        <p:cNvGrpSpPr/>
        <p:nvPr/>
      </p:nvGrpSpPr>
      <p:grpSpPr>
        <a:xfrm>
          <a:off x="0" y="0"/>
          <a:ext cx="0" cy="0"/>
          <a:chOff x="0" y="0"/>
          <a:chExt cx="0" cy="0"/>
        </a:xfrm>
      </p:grpSpPr>
      <p:sp>
        <p:nvSpPr>
          <p:cNvPr id="137" name="Google Shape;137;p34"/>
          <p:cNvSpPr/>
          <p:nvPr/>
        </p:nvSpPr>
        <p:spPr>
          <a:xfrm>
            <a:off x="4952999" y="0"/>
            <a:ext cx="4953000" cy="6858000"/>
          </a:xfrm>
          <a:prstGeom prst="rect">
            <a:avLst/>
          </a:prstGeom>
          <a:solidFill>
            <a:srgbClr val="0288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38" name="Google Shape;138;p34"/>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4"/>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0" name="Google Shape;140;p34"/>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34"/>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3" name="Google Shape;143;p34"/>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44" name="Google Shape;144;p34"/>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45" name="Google Shape;145;p34"/>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2 x Content (Colour Bg)">
  <p:cSld name="2_Title and 2 x Content (Colour Bg)">
    <p:spTree>
      <p:nvGrpSpPr>
        <p:cNvPr id="146" name="Shape 146"/>
        <p:cNvGrpSpPr/>
        <p:nvPr/>
      </p:nvGrpSpPr>
      <p:grpSpPr>
        <a:xfrm>
          <a:off x="0" y="0"/>
          <a:ext cx="0" cy="0"/>
          <a:chOff x="0" y="0"/>
          <a:chExt cx="0" cy="0"/>
        </a:xfrm>
      </p:grpSpPr>
      <p:sp>
        <p:nvSpPr>
          <p:cNvPr id="147" name="Google Shape;147;p35"/>
          <p:cNvSpPr/>
          <p:nvPr/>
        </p:nvSpPr>
        <p:spPr>
          <a:xfrm>
            <a:off x="4952999" y="0"/>
            <a:ext cx="4953000" cy="6858000"/>
          </a:xfrm>
          <a:prstGeom prst="rect">
            <a:avLst/>
          </a:prstGeom>
          <a:solidFill>
            <a:srgbClr val="FFD5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48" name="Google Shape;148;p35"/>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5"/>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0" name="Google Shape;150;p35"/>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35"/>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3" name="Google Shape;153;p35"/>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solidFill>
                  <a:schemeClr val="dk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154" name="Google Shape;154;p35"/>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
        <p:nvSpPr>
          <p:cNvPr id="155" name="Google Shape;155;p35"/>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2 x Content (Colour Bg)">
  <p:cSld name="3_Title and 2 x Content (Colour Bg)">
    <p:spTree>
      <p:nvGrpSpPr>
        <p:cNvPr id="156" name="Shape 156"/>
        <p:cNvGrpSpPr/>
        <p:nvPr/>
      </p:nvGrpSpPr>
      <p:grpSpPr>
        <a:xfrm>
          <a:off x="0" y="0"/>
          <a:ext cx="0" cy="0"/>
          <a:chOff x="0" y="0"/>
          <a:chExt cx="0" cy="0"/>
        </a:xfrm>
      </p:grpSpPr>
      <p:sp>
        <p:nvSpPr>
          <p:cNvPr id="157" name="Google Shape;157;p36"/>
          <p:cNvSpPr/>
          <p:nvPr/>
        </p:nvSpPr>
        <p:spPr>
          <a:xfrm>
            <a:off x="4952999" y="0"/>
            <a:ext cx="4953000" cy="6858000"/>
          </a:xfrm>
          <a:prstGeom prst="rect">
            <a:avLst/>
          </a:prstGeom>
          <a:solidFill>
            <a:srgbClr val="E229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58" name="Google Shape;158;p36"/>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6"/>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0" name="Google Shape;160;p36"/>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36"/>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3" name="Google Shape;163;p36"/>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64" name="Google Shape;164;p3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65" name="Google Shape;165;p36"/>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Grey Bg)">
  <p:cSld name="Title and 2 x Content (Grey Bg)">
    <p:spTree>
      <p:nvGrpSpPr>
        <p:cNvPr id="166" name="Shape 166"/>
        <p:cNvGrpSpPr/>
        <p:nvPr/>
      </p:nvGrpSpPr>
      <p:grpSpPr>
        <a:xfrm>
          <a:off x="0" y="0"/>
          <a:ext cx="0" cy="0"/>
          <a:chOff x="0" y="0"/>
          <a:chExt cx="0" cy="0"/>
        </a:xfrm>
      </p:grpSpPr>
      <p:sp>
        <p:nvSpPr>
          <p:cNvPr id="167" name="Google Shape;167;p37"/>
          <p:cNvSpPr/>
          <p:nvPr/>
        </p:nvSpPr>
        <p:spPr>
          <a:xfrm>
            <a:off x="4952999" y="0"/>
            <a:ext cx="4953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68" name="Google Shape;168;p37"/>
          <p:cNvSpPr txBox="1"/>
          <p:nvPr>
            <p:ph type="title"/>
          </p:nvPr>
        </p:nvSpPr>
        <p:spPr>
          <a:xfrm>
            <a:off x="271464" y="324000"/>
            <a:ext cx="9225915" cy="42763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7"/>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0" name="Google Shape;170;p37"/>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7"/>
          <p:cNvSpPr txBox="1"/>
          <p:nvPr>
            <p:ph idx="2" type="body"/>
          </p:nvPr>
        </p:nvSpPr>
        <p:spPr>
          <a:xfrm>
            <a:off x="271464" y="760238"/>
            <a:ext cx="9225915" cy="31539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3" name="Google Shape;173;p37"/>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1"/>
              </a:buClr>
              <a:buSzPts val="1200"/>
              <a:buChar char="•"/>
              <a:defRPr sz="1200">
                <a:solidFill>
                  <a:schemeClr val="dk1"/>
                </a:solidFill>
              </a:defRPr>
            </a:lvl2pPr>
            <a:lvl3pPr indent="-304800" lvl="2" marL="1371600" algn="l">
              <a:lnSpc>
                <a:spcPct val="100000"/>
              </a:lnSpc>
              <a:spcBef>
                <a:spcPts val="450"/>
              </a:spcBef>
              <a:spcAft>
                <a:spcPts val="0"/>
              </a:spcAft>
              <a:buClr>
                <a:schemeClr val="dk1"/>
              </a:buClr>
              <a:buSzPts val="1200"/>
              <a:buChar char="•"/>
              <a:defRPr sz="1200">
                <a:solidFill>
                  <a:schemeClr val="dk1"/>
                </a:solidFill>
              </a:defRPr>
            </a:lvl3pPr>
            <a:lvl4pPr indent="-304800" lvl="3" marL="1828800" algn="l">
              <a:lnSpc>
                <a:spcPct val="100000"/>
              </a:lnSpc>
              <a:spcBef>
                <a:spcPts val="450"/>
              </a:spcBef>
              <a:spcAft>
                <a:spcPts val="0"/>
              </a:spcAft>
              <a:buClr>
                <a:schemeClr val="dk1"/>
              </a:buClr>
              <a:buSzPts val="1200"/>
              <a:buChar char="•"/>
              <a:defRPr sz="1200">
                <a:solidFill>
                  <a:schemeClr val="dk1"/>
                </a:solidFill>
              </a:defRPr>
            </a:lvl4pPr>
            <a:lvl5pPr indent="-304800" lvl="4" marL="2286000" algn="l">
              <a:lnSpc>
                <a:spcPct val="100000"/>
              </a:lnSpc>
              <a:spcBef>
                <a:spcPts val="450"/>
              </a:spcBef>
              <a:spcAft>
                <a:spcPts val="0"/>
              </a:spcAft>
              <a:buClr>
                <a:schemeClr val="dk1"/>
              </a:buClr>
              <a:buSzPts val="1200"/>
              <a:buChar char="•"/>
              <a:defRPr sz="1200">
                <a:solidFill>
                  <a:schemeClr val="dk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74" name="Google Shape;174;p37"/>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
        <p:nvSpPr>
          <p:cNvPr id="175" name="Google Shape;175;p37"/>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0"/>
          <p:cNvSpPr txBox="1"/>
          <p:nvPr>
            <p:ph type="title"/>
          </p:nvPr>
        </p:nvSpPr>
        <p:spPr>
          <a:xfrm>
            <a:off x="271463" y="323217"/>
            <a:ext cx="9324973" cy="329926"/>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body"/>
          </p:nvPr>
        </p:nvSpPr>
        <p:spPr>
          <a:xfrm>
            <a:off x="271463" y="1368775"/>
            <a:ext cx="9324974" cy="467347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 name="Google Shape;25;p2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0"/>
          <p:cNvSpPr txBox="1"/>
          <p:nvPr>
            <p:ph idx="2" type="body"/>
          </p:nvPr>
        </p:nvSpPr>
        <p:spPr>
          <a:xfrm>
            <a:off x="271463" y="759455"/>
            <a:ext cx="9324973"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 name="Google Shape;28;p2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Chart">
  <p:cSld name="1 x Chart">
    <p:spTree>
      <p:nvGrpSpPr>
        <p:cNvPr id="176" name="Shape 176"/>
        <p:cNvGrpSpPr/>
        <p:nvPr/>
      </p:nvGrpSpPr>
      <p:grpSpPr>
        <a:xfrm>
          <a:off x="0" y="0"/>
          <a:ext cx="0" cy="0"/>
          <a:chOff x="0" y="0"/>
          <a:chExt cx="0" cy="0"/>
        </a:xfrm>
      </p:grpSpPr>
      <p:sp>
        <p:nvSpPr>
          <p:cNvPr id="177" name="Google Shape;177;p38"/>
          <p:cNvSpPr txBox="1"/>
          <p:nvPr>
            <p:ph type="title"/>
          </p:nvPr>
        </p:nvSpPr>
        <p:spPr>
          <a:xfrm>
            <a:off x="271463" y="323217"/>
            <a:ext cx="9361513"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8"/>
          <p:cNvSpPr txBox="1"/>
          <p:nvPr>
            <p:ph idx="1" type="body"/>
          </p:nvPr>
        </p:nvSpPr>
        <p:spPr>
          <a:xfrm>
            <a:off x="5116286" y="1577539"/>
            <a:ext cx="451666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9" name="Google Shape;179;p3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38"/>
          <p:cNvSpPr txBox="1"/>
          <p:nvPr>
            <p:ph idx="2" type="body"/>
          </p:nvPr>
        </p:nvSpPr>
        <p:spPr>
          <a:xfrm>
            <a:off x="271463" y="1577539"/>
            <a:ext cx="4595811"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2" name="Google Shape;182;p38"/>
          <p:cNvSpPr/>
          <p:nvPr>
            <p:ph idx="3" type="chart"/>
          </p:nvPr>
        </p:nvSpPr>
        <p:spPr>
          <a:xfrm>
            <a:off x="271463" y="1906757"/>
            <a:ext cx="4595811"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83" name="Google Shape;183;p38"/>
          <p:cNvSpPr txBox="1"/>
          <p:nvPr>
            <p:ph idx="4" type="body"/>
          </p:nvPr>
        </p:nvSpPr>
        <p:spPr>
          <a:xfrm>
            <a:off x="271434" y="760238"/>
            <a:ext cx="9361513"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4" name="Google Shape;184;p38"/>
          <p:cNvSpPr txBox="1"/>
          <p:nvPr>
            <p:ph idx="5"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graphies">
  <p:cSld name="Biographies">
    <p:spTree>
      <p:nvGrpSpPr>
        <p:cNvPr id="185" name="Shape 185"/>
        <p:cNvGrpSpPr/>
        <p:nvPr/>
      </p:nvGrpSpPr>
      <p:grpSpPr>
        <a:xfrm>
          <a:off x="0" y="0"/>
          <a:ext cx="0" cy="0"/>
          <a:chOff x="0" y="0"/>
          <a:chExt cx="0" cy="0"/>
        </a:xfrm>
      </p:grpSpPr>
      <p:sp>
        <p:nvSpPr>
          <p:cNvPr id="186" name="Google Shape;186;p39"/>
          <p:cNvSpPr txBox="1"/>
          <p:nvPr>
            <p:ph type="title"/>
          </p:nvPr>
        </p:nvSpPr>
        <p:spPr>
          <a:xfrm>
            <a:off x="271463" y="324002"/>
            <a:ext cx="9361485" cy="415773"/>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9"/>
          <p:cNvSpPr txBox="1"/>
          <p:nvPr>
            <p:ph idx="1" type="body"/>
          </p:nvPr>
        </p:nvSpPr>
        <p:spPr>
          <a:xfrm>
            <a:off x="31297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8" name="Google Shape;188;p3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39"/>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1" name="Google Shape;191;p39"/>
          <p:cNvSpPr/>
          <p:nvPr>
            <p:ph idx="3" type="pic"/>
          </p:nvPr>
        </p:nvSpPr>
        <p:spPr>
          <a:xfrm>
            <a:off x="312975" y="1488040"/>
            <a:ext cx="1190191" cy="1476196"/>
          </a:xfrm>
          <a:prstGeom prst="rect">
            <a:avLst/>
          </a:prstGeom>
          <a:solidFill>
            <a:srgbClr val="F2F2F2"/>
          </a:solidFill>
          <a:ln>
            <a:noFill/>
          </a:ln>
        </p:spPr>
      </p:sp>
      <p:sp>
        <p:nvSpPr>
          <p:cNvPr id="192" name="Google Shape;192;p39"/>
          <p:cNvSpPr txBox="1"/>
          <p:nvPr>
            <p:ph idx="4" type="body"/>
          </p:nvPr>
        </p:nvSpPr>
        <p:spPr>
          <a:xfrm>
            <a:off x="2854562"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3" name="Google Shape;193;p39"/>
          <p:cNvSpPr/>
          <p:nvPr>
            <p:ph idx="5" type="pic"/>
          </p:nvPr>
        </p:nvSpPr>
        <p:spPr>
          <a:xfrm>
            <a:off x="2854561" y="1488040"/>
            <a:ext cx="1190191" cy="1476196"/>
          </a:xfrm>
          <a:prstGeom prst="rect">
            <a:avLst/>
          </a:prstGeom>
          <a:solidFill>
            <a:srgbClr val="F2F2F2"/>
          </a:solidFill>
          <a:ln>
            <a:noFill/>
          </a:ln>
        </p:spPr>
      </p:sp>
      <p:sp>
        <p:nvSpPr>
          <p:cNvPr id="194" name="Google Shape;194;p39"/>
          <p:cNvSpPr txBox="1"/>
          <p:nvPr>
            <p:ph idx="6" type="body"/>
          </p:nvPr>
        </p:nvSpPr>
        <p:spPr>
          <a:xfrm>
            <a:off x="539614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5" name="Google Shape;195;p39"/>
          <p:cNvSpPr/>
          <p:nvPr>
            <p:ph idx="7" type="pic"/>
          </p:nvPr>
        </p:nvSpPr>
        <p:spPr>
          <a:xfrm>
            <a:off x="5396147" y="1488040"/>
            <a:ext cx="1190191" cy="1476196"/>
          </a:xfrm>
          <a:prstGeom prst="rect">
            <a:avLst/>
          </a:prstGeom>
          <a:solidFill>
            <a:srgbClr val="F2F2F2"/>
          </a:solidFill>
          <a:ln>
            <a:noFill/>
          </a:ln>
        </p:spPr>
      </p:sp>
      <p:sp>
        <p:nvSpPr>
          <p:cNvPr id="196" name="Google Shape;196;p39"/>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7" name="Google Shape;197;p39"/>
          <p:cNvSpPr/>
          <p:nvPr>
            <p:ph idx="9" type="pic"/>
          </p:nvPr>
        </p:nvSpPr>
        <p:spPr>
          <a:xfrm>
            <a:off x="7937733" y="1488040"/>
            <a:ext cx="1190191" cy="1476196"/>
          </a:xfrm>
          <a:prstGeom prst="rect">
            <a:avLst/>
          </a:prstGeom>
          <a:solidFill>
            <a:srgbClr val="F2F2F2"/>
          </a:solidFill>
          <a:ln>
            <a:noFill/>
          </a:ln>
        </p:spPr>
      </p:sp>
      <p:sp>
        <p:nvSpPr>
          <p:cNvPr id="198" name="Google Shape;198;p39"/>
          <p:cNvSpPr txBox="1"/>
          <p:nvPr>
            <p:ph idx="13" type="body"/>
          </p:nvPr>
        </p:nvSpPr>
        <p:spPr>
          <a:xfrm>
            <a:off x="7927099"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Boxes">
  <p:cSld name="4 x Boxes">
    <p:spTree>
      <p:nvGrpSpPr>
        <p:cNvPr id="199" name="Shape 199"/>
        <p:cNvGrpSpPr/>
        <p:nvPr/>
      </p:nvGrpSpPr>
      <p:grpSpPr>
        <a:xfrm>
          <a:off x="0" y="0"/>
          <a:ext cx="0" cy="0"/>
          <a:chOff x="0" y="0"/>
          <a:chExt cx="0" cy="0"/>
        </a:xfrm>
      </p:grpSpPr>
      <p:sp>
        <p:nvSpPr>
          <p:cNvPr id="200" name="Google Shape;200;p40"/>
          <p:cNvSpPr txBox="1"/>
          <p:nvPr>
            <p:ph type="title"/>
          </p:nvPr>
        </p:nvSpPr>
        <p:spPr>
          <a:xfrm>
            <a:off x="271463" y="324002"/>
            <a:ext cx="9295072" cy="40534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0"/>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3" name="Google Shape;203;p40"/>
          <p:cNvSpPr txBox="1"/>
          <p:nvPr>
            <p:ph idx="1" type="body"/>
          </p:nvPr>
        </p:nvSpPr>
        <p:spPr>
          <a:xfrm>
            <a:off x="271463" y="760239"/>
            <a:ext cx="9295072"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4" name="Google Shape;204;p40"/>
          <p:cNvSpPr txBox="1"/>
          <p:nvPr>
            <p:ph idx="2" type="body"/>
          </p:nvPr>
        </p:nvSpPr>
        <p:spPr>
          <a:xfrm>
            <a:off x="4963839" y="1484722"/>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5" name="Google Shape;205;p40"/>
          <p:cNvSpPr txBox="1"/>
          <p:nvPr>
            <p:ph idx="3" type="body"/>
          </p:nvPr>
        </p:nvSpPr>
        <p:spPr>
          <a:xfrm>
            <a:off x="4963839"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050"/>
              <a:buNone/>
              <a:defRPr b="1" sz="105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6" name="Google Shape;206;p40"/>
          <p:cNvSpPr txBox="1"/>
          <p:nvPr>
            <p:ph idx="4" type="body"/>
          </p:nvPr>
        </p:nvSpPr>
        <p:spPr>
          <a:xfrm>
            <a:off x="271463" y="1484722"/>
            <a:ext cx="4602696" cy="2147888"/>
          </a:xfrm>
          <a:prstGeom prst="rect">
            <a:avLst/>
          </a:prstGeom>
          <a:solidFill>
            <a:schemeClr val="accent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lt1"/>
              </a:buClr>
              <a:buSzPts val="2250"/>
              <a:buNone/>
              <a:defRPr b="1" sz="2250">
                <a:solidFill>
                  <a:schemeClr val="lt1"/>
                </a:solidFill>
              </a:defRPr>
            </a:lvl1pPr>
            <a:lvl2pPr indent="-228600" lvl="1" marL="914400" algn="l">
              <a:lnSpc>
                <a:spcPct val="100000"/>
              </a:lnSpc>
              <a:spcBef>
                <a:spcPts val="450"/>
              </a:spcBef>
              <a:spcAft>
                <a:spcPts val="0"/>
              </a:spcAft>
              <a:buClr>
                <a:schemeClr val="lt1"/>
              </a:buClr>
              <a:buSzPts val="1400"/>
              <a:buNone/>
              <a:defRPr b="1" sz="1400">
                <a:solidFill>
                  <a:schemeClr val="lt1"/>
                </a:solidFill>
              </a:defRPr>
            </a:lvl2pPr>
            <a:lvl3pPr indent="-228600" lvl="2" marL="1371600" algn="l">
              <a:lnSpc>
                <a:spcPct val="100000"/>
              </a:lnSpc>
              <a:spcBef>
                <a:spcPts val="0"/>
              </a:spcBef>
              <a:spcAft>
                <a:spcPts val="0"/>
              </a:spcAft>
              <a:buClr>
                <a:schemeClr val="lt1"/>
              </a:buClr>
              <a:buSzPts val="1000"/>
              <a:buNone/>
              <a:defRPr sz="1000">
                <a:solidFill>
                  <a:schemeClr val="lt1"/>
                </a:solidFill>
              </a:defRPr>
            </a:lvl3pPr>
            <a:lvl4pPr indent="-292100" lvl="3" marL="1828800" algn="l">
              <a:lnSpc>
                <a:spcPct val="100000"/>
              </a:lnSpc>
              <a:spcBef>
                <a:spcPts val="0"/>
              </a:spcBef>
              <a:spcAft>
                <a:spcPts val="0"/>
              </a:spcAft>
              <a:buClr>
                <a:schemeClr val="lt1"/>
              </a:buClr>
              <a:buSzPts val="1000"/>
              <a:buChar char="•"/>
              <a:defRPr sz="1000">
                <a:solidFill>
                  <a:schemeClr val="lt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7" name="Google Shape;207;p40"/>
          <p:cNvSpPr txBox="1"/>
          <p:nvPr>
            <p:ph idx="5" type="body"/>
          </p:nvPr>
        </p:nvSpPr>
        <p:spPr>
          <a:xfrm>
            <a:off x="271463"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8" name="Google Shape;208;p40"/>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Statistics">
  <p:cSld name="4 x Statistics">
    <p:spTree>
      <p:nvGrpSpPr>
        <p:cNvPr id="209" name="Shape 209"/>
        <p:cNvGrpSpPr/>
        <p:nvPr/>
      </p:nvGrpSpPr>
      <p:grpSpPr>
        <a:xfrm>
          <a:off x="0" y="0"/>
          <a:ext cx="0" cy="0"/>
          <a:chOff x="0" y="0"/>
          <a:chExt cx="0" cy="0"/>
        </a:xfrm>
      </p:grpSpPr>
      <p:sp>
        <p:nvSpPr>
          <p:cNvPr id="210" name="Google Shape;210;p41"/>
          <p:cNvSpPr txBox="1"/>
          <p:nvPr>
            <p:ph type="title"/>
          </p:nvPr>
        </p:nvSpPr>
        <p:spPr>
          <a:xfrm>
            <a:off x="271465" y="324002"/>
            <a:ext cx="9361483" cy="4035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3" name="Google Shape;213;p41"/>
          <p:cNvSpPr txBox="1"/>
          <p:nvPr>
            <p:ph idx="1" type="body"/>
          </p:nvPr>
        </p:nvSpPr>
        <p:spPr>
          <a:xfrm>
            <a:off x="271465" y="760239"/>
            <a:ext cx="9361483"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4" name="Google Shape;214;p41"/>
          <p:cNvSpPr txBox="1"/>
          <p:nvPr>
            <p:ph idx="2" type="body"/>
          </p:nvPr>
        </p:nvSpPr>
        <p:spPr>
          <a:xfrm>
            <a:off x="271463"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5" name="Google Shape;215;p41"/>
          <p:cNvSpPr txBox="1"/>
          <p:nvPr>
            <p:ph idx="3" type="body"/>
          </p:nvPr>
        </p:nvSpPr>
        <p:spPr>
          <a:xfrm>
            <a:off x="271463"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6" name="Google Shape;216;p41"/>
          <p:cNvSpPr txBox="1"/>
          <p:nvPr>
            <p:ph idx="4" type="body"/>
          </p:nvPr>
        </p:nvSpPr>
        <p:spPr>
          <a:xfrm>
            <a:off x="5038725"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7" name="Google Shape;217;p41"/>
          <p:cNvSpPr txBox="1"/>
          <p:nvPr>
            <p:ph idx="5" type="body"/>
          </p:nvPr>
        </p:nvSpPr>
        <p:spPr>
          <a:xfrm>
            <a:off x="5038725"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8" name="Google Shape;218;p41"/>
          <p:cNvSpPr txBox="1"/>
          <p:nvPr>
            <p:ph idx="6"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x Statistics">
  <p:cSld name="6 x Statistics">
    <p:spTree>
      <p:nvGrpSpPr>
        <p:cNvPr id="219" name="Shape 219"/>
        <p:cNvGrpSpPr/>
        <p:nvPr/>
      </p:nvGrpSpPr>
      <p:grpSpPr>
        <a:xfrm>
          <a:off x="0" y="0"/>
          <a:ext cx="0" cy="0"/>
          <a:chOff x="0" y="0"/>
          <a:chExt cx="0" cy="0"/>
        </a:xfrm>
      </p:grpSpPr>
      <p:sp>
        <p:nvSpPr>
          <p:cNvPr id="220" name="Google Shape;220;p42"/>
          <p:cNvSpPr txBox="1"/>
          <p:nvPr>
            <p:ph type="title"/>
          </p:nvPr>
        </p:nvSpPr>
        <p:spPr>
          <a:xfrm>
            <a:off x="271464" y="324002"/>
            <a:ext cx="9174696"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4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42"/>
          <p:cNvSpPr txBox="1"/>
          <p:nvPr>
            <p:ph idx="1" type="body"/>
          </p:nvPr>
        </p:nvSpPr>
        <p:spPr>
          <a:xfrm>
            <a:off x="271464" y="760239"/>
            <a:ext cx="9174696"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4" name="Google Shape;224;p42"/>
          <p:cNvSpPr txBox="1"/>
          <p:nvPr>
            <p:ph idx="2" type="body"/>
          </p:nvPr>
        </p:nvSpPr>
        <p:spPr>
          <a:xfrm>
            <a:off x="271463"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5" name="Google Shape;225;p42"/>
          <p:cNvSpPr txBox="1"/>
          <p:nvPr>
            <p:ph idx="3" type="body"/>
          </p:nvPr>
        </p:nvSpPr>
        <p:spPr>
          <a:xfrm>
            <a:off x="271463"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6" name="Google Shape;226;p42"/>
          <p:cNvSpPr txBox="1"/>
          <p:nvPr>
            <p:ph idx="4" type="body"/>
          </p:nvPr>
        </p:nvSpPr>
        <p:spPr>
          <a:xfrm>
            <a:off x="3406887"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7" name="Google Shape;227;p42"/>
          <p:cNvSpPr txBox="1"/>
          <p:nvPr>
            <p:ph idx="5" type="body"/>
          </p:nvPr>
        </p:nvSpPr>
        <p:spPr>
          <a:xfrm>
            <a:off x="3406887"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8" name="Google Shape;228;p42"/>
          <p:cNvSpPr txBox="1"/>
          <p:nvPr>
            <p:ph idx="6" type="body"/>
          </p:nvPr>
        </p:nvSpPr>
        <p:spPr>
          <a:xfrm>
            <a:off x="6542309"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9" name="Google Shape;229;p42"/>
          <p:cNvSpPr txBox="1"/>
          <p:nvPr>
            <p:ph idx="7" type="body"/>
          </p:nvPr>
        </p:nvSpPr>
        <p:spPr>
          <a:xfrm>
            <a:off x="6542309"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0" name="Google Shape;230;p42"/>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p:cSld name="Icons">
    <p:spTree>
      <p:nvGrpSpPr>
        <p:cNvPr id="231" name="Shape 231"/>
        <p:cNvGrpSpPr/>
        <p:nvPr/>
      </p:nvGrpSpPr>
      <p:grpSpPr>
        <a:xfrm>
          <a:off x="0" y="0"/>
          <a:ext cx="0" cy="0"/>
          <a:chOff x="0" y="0"/>
          <a:chExt cx="0" cy="0"/>
        </a:xfrm>
      </p:grpSpPr>
      <p:sp>
        <p:nvSpPr>
          <p:cNvPr id="232" name="Google Shape;232;p43"/>
          <p:cNvSpPr txBox="1"/>
          <p:nvPr>
            <p:ph type="title"/>
          </p:nvPr>
        </p:nvSpPr>
        <p:spPr>
          <a:xfrm>
            <a:off x="271463" y="324002"/>
            <a:ext cx="9361485"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3"/>
          <p:cNvSpPr txBox="1"/>
          <p:nvPr>
            <p:ph idx="1" type="body"/>
          </p:nvPr>
        </p:nvSpPr>
        <p:spPr>
          <a:xfrm>
            <a:off x="312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4" name="Google Shape;234;p43"/>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4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43"/>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7" name="Google Shape;237;p43"/>
          <p:cNvSpPr/>
          <p:nvPr>
            <p:ph idx="3" type="pic"/>
          </p:nvPr>
        </p:nvSpPr>
        <p:spPr>
          <a:xfrm>
            <a:off x="312976" y="1629422"/>
            <a:ext cx="1159125" cy="1116085"/>
          </a:xfrm>
          <a:prstGeom prst="rect">
            <a:avLst/>
          </a:prstGeom>
          <a:noFill/>
          <a:ln>
            <a:noFill/>
          </a:ln>
        </p:spPr>
      </p:sp>
      <p:sp>
        <p:nvSpPr>
          <p:cNvPr id="238" name="Google Shape;238;p43"/>
          <p:cNvSpPr txBox="1"/>
          <p:nvPr>
            <p:ph idx="4" type="body"/>
          </p:nvPr>
        </p:nvSpPr>
        <p:spPr>
          <a:xfrm>
            <a:off x="2657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9" name="Google Shape;239;p43"/>
          <p:cNvSpPr/>
          <p:nvPr>
            <p:ph idx="5" type="pic"/>
          </p:nvPr>
        </p:nvSpPr>
        <p:spPr>
          <a:xfrm>
            <a:off x="2657974" y="1629422"/>
            <a:ext cx="1159125" cy="1116085"/>
          </a:xfrm>
          <a:prstGeom prst="rect">
            <a:avLst/>
          </a:prstGeom>
          <a:noFill/>
          <a:ln>
            <a:noFill/>
          </a:ln>
        </p:spPr>
      </p:sp>
      <p:sp>
        <p:nvSpPr>
          <p:cNvPr id="240" name="Google Shape;240;p43"/>
          <p:cNvSpPr txBox="1"/>
          <p:nvPr>
            <p:ph idx="6" type="body"/>
          </p:nvPr>
        </p:nvSpPr>
        <p:spPr>
          <a:xfrm>
            <a:off x="499712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1" name="Google Shape;241;p43"/>
          <p:cNvSpPr/>
          <p:nvPr>
            <p:ph idx="7" type="pic"/>
          </p:nvPr>
        </p:nvSpPr>
        <p:spPr>
          <a:xfrm>
            <a:off x="4997125" y="1629422"/>
            <a:ext cx="1159125" cy="1116085"/>
          </a:xfrm>
          <a:prstGeom prst="rect">
            <a:avLst/>
          </a:prstGeom>
          <a:noFill/>
          <a:ln>
            <a:noFill/>
          </a:ln>
        </p:spPr>
      </p:sp>
      <p:sp>
        <p:nvSpPr>
          <p:cNvPr id="242" name="Google Shape;242;p43"/>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Colour bg)" showMasterSp="0">
  <p:cSld name="Icons (Colour bg)">
    <p:bg>
      <p:bgPr>
        <a:solidFill>
          <a:schemeClr val="accent2"/>
        </a:solidFill>
      </p:bgPr>
    </p:bg>
    <p:spTree>
      <p:nvGrpSpPr>
        <p:cNvPr id="243" name="Shape 243"/>
        <p:cNvGrpSpPr/>
        <p:nvPr/>
      </p:nvGrpSpPr>
      <p:grpSpPr>
        <a:xfrm>
          <a:off x="0" y="0"/>
          <a:ext cx="0" cy="0"/>
          <a:chOff x="0" y="0"/>
          <a:chExt cx="0" cy="0"/>
        </a:xfrm>
      </p:grpSpPr>
      <p:sp>
        <p:nvSpPr>
          <p:cNvPr id="244" name="Google Shape;244;p44"/>
          <p:cNvSpPr txBox="1"/>
          <p:nvPr>
            <p:ph type="title"/>
          </p:nvPr>
        </p:nvSpPr>
        <p:spPr>
          <a:xfrm>
            <a:off x="271463" y="324003"/>
            <a:ext cx="8024787" cy="43091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250"/>
              <a:buFont typeface="Arial"/>
              <a:buNone/>
              <a:defRPr sz="22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44"/>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p44"/>
          <p:cNvSpPr txBox="1"/>
          <p:nvPr>
            <p:ph idx="1" type="body"/>
          </p:nvPr>
        </p:nvSpPr>
        <p:spPr>
          <a:xfrm>
            <a:off x="271463" y="760239"/>
            <a:ext cx="8024787" cy="51605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8" name="Google Shape;248;p44"/>
          <p:cNvSpPr txBox="1"/>
          <p:nvPr>
            <p:ph idx="2" type="body"/>
          </p:nvPr>
        </p:nvSpPr>
        <p:spPr>
          <a:xfrm>
            <a:off x="312976"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9" name="Google Shape;249;p44"/>
          <p:cNvSpPr/>
          <p:nvPr>
            <p:ph idx="3" type="pic"/>
          </p:nvPr>
        </p:nvSpPr>
        <p:spPr>
          <a:xfrm>
            <a:off x="312976" y="1629422"/>
            <a:ext cx="1159125" cy="1116085"/>
          </a:xfrm>
          <a:prstGeom prst="rect">
            <a:avLst/>
          </a:prstGeom>
          <a:noFill/>
          <a:ln>
            <a:noFill/>
          </a:ln>
        </p:spPr>
      </p:sp>
      <p:sp>
        <p:nvSpPr>
          <p:cNvPr id="250" name="Google Shape;250;p44"/>
          <p:cNvSpPr txBox="1"/>
          <p:nvPr>
            <p:ph idx="4" type="body"/>
          </p:nvPr>
        </p:nvSpPr>
        <p:spPr>
          <a:xfrm>
            <a:off x="2657975"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1" name="Google Shape;251;p44"/>
          <p:cNvSpPr/>
          <p:nvPr>
            <p:ph idx="5" type="pic"/>
          </p:nvPr>
        </p:nvSpPr>
        <p:spPr>
          <a:xfrm>
            <a:off x="2657975" y="1629422"/>
            <a:ext cx="1159125" cy="1116085"/>
          </a:xfrm>
          <a:prstGeom prst="rect">
            <a:avLst/>
          </a:prstGeom>
          <a:noFill/>
          <a:ln>
            <a:noFill/>
          </a:ln>
        </p:spPr>
      </p:sp>
      <p:sp>
        <p:nvSpPr>
          <p:cNvPr id="252" name="Google Shape;252;p44"/>
          <p:cNvSpPr txBox="1"/>
          <p:nvPr>
            <p:ph idx="6" type="body"/>
          </p:nvPr>
        </p:nvSpPr>
        <p:spPr>
          <a:xfrm>
            <a:off x="5034551"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3" name="Google Shape;253;p44"/>
          <p:cNvSpPr/>
          <p:nvPr>
            <p:ph idx="7" type="pic"/>
          </p:nvPr>
        </p:nvSpPr>
        <p:spPr>
          <a:xfrm>
            <a:off x="5034549" y="1629422"/>
            <a:ext cx="1159125" cy="1116085"/>
          </a:xfrm>
          <a:prstGeom prst="rect">
            <a:avLst/>
          </a:prstGeom>
          <a:noFill/>
          <a:ln>
            <a:noFill/>
          </a:ln>
        </p:spPr>
      </p:sp>
      <p:cxnSp>
        <p:nvCxnSpPr>
          <p:cNvPr id="254" name="Google Shape;254;p44"/>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55" name="Google Shape;255;p44"/>
          <p:cNvPicPr preferRelativeResize="0"/>
          <p:nvPr/>
        </p:nvPicPr>
        <p:blipFill rotWithShape="1">
          <a:blip r:embed="rId2">
            <a:alphaModFix/>
          </a:blip>
          <a:srcRect b="0" l="0" r="0" t="0"/>
          <a:stretch/>
        </p:blipFill>
        <p:spPr>
          <a:xfrm>
            <a:off x="8559327" y="5940698"/>
            <a:ext cx="1168201" cy="863577"/>
          </a:xfrm>
          <a:prstGeom prst="rect">
            <a:avLst/>
          </a:prstGeom>
          <a:noFill/>
          <a:ln>
            <a:noFill/>
          </a:ln>
        </p:spPr>
      </p:pic>
      <p:sp>
        <p:nvSpPr>
          <p:cNvPr id="256" name="Google Shape;256;p44"/>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Message" showMasterSp="0">
  <p:cSld name="Big Message">
    <p:bg>
      <p:bgPr>
        <a:solidFill>
          <a:schemeClr val="accent2"/>
        </a:solidFill>
      </p:bgPr>
    </p:bg>
    <p:spTree>
      <p:nvGrpSpPr>
        <p:cNvPr id="257" name="Shape 257"/>
        <p:cNvGrpSpPr/>
        <p:nvPr/>
      </p:nvGrpSpPr>
      <p:grpSpPr>
        <a:xfrm>
          <a:off x="0" y="0"/>
          <a:ext cx="0" cy="0"/>
          <a:chOff x="0" y="0"/>
          <a:chExt cx="0" cy="0"/>
        </a:xfrm>
      </p:grpSpPr>
      <p:sp>
        <p:nvSpPr>
          <p:cNvPr id="258" name="Google Shape;258;p45"/>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9" name="Google Shape;259;p45"/>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4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1" name="Google Shape;261;p45"/>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2" name="Google Shape;262;p45"/>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63" name="Google Shape;263;p45"/>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ig Message" showMasterSp="0">
  <p:cSld name="1_Big Message">
    <p:bg>
      <p:bgPr>
        <a:solidFill>
          <a:schemeClr val="accent4"/>
        </a:solidFill>
      </p:bgPr>
    </p:bg>
    <p:spTree>
      <p:nvGrpSpPr>
        <p:cNvPr id="264" name="Shape 264"/>
        <p:cNvGrpSpPr/>
        <p:nvPr/>
      </p:nvGrpSpPr>
      <p:grpSpPr>
        <a:xfrm>
          <a:off x="0" y="0"/>
          <a:ext cx="0" cy="0"/>
          <a:chOff x="0" y="0"/>
          <a:chExt cx="0" cy="0"/>
        </a:xfrm>
      </p:grpSpPr>
      <p:sp>
        <p:nvSpPr>
          <p:cNvPr id="265" name="Google Shape;265;p46"/>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66" name="Google Shape;266;p4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4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8" name="Google Shape;268;p4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9" name="Google Shape;269;p46"/>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70" name="Google Shape;270;p46"/>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ig Message" showMasterSp="0">
  <p:cSld name="2_Big Message">
    <p:bg>
      <p:bgPr>
        <a:solidFill>
          <a:srgbClr val="FFD500"/>
        </a:solidFill>
      </p:bgPr>
    </p:bg>
    <p:spTree>
      <p:nvGrpSpPr>
        <p:cNvPr id="271" name="Shape 271"/>
        <p:cNvGrpSpPr/>
        <p:nvPr/>
      </p:nvGrpSpPr>
      <p:grpSpPr>
        <a:xfrm>
          <a:off x="0" y="0"/>
          <a:ext cx="0" cy="0"/>
          <a:chOff x="0" y="0"/>
          <a:chExt cx="0" cy="0"/>
        </a:xfrm>
      </p:grpSpPr>
      <p:sp>
        <p:nvSpPr>
          <p:cNvPr id="272" name="Google Shape;272;p47"/>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dk1"/>
              </a:buClr>
              <a:buSzPts val="3000"/>
              <a:buFont typeface="Arial"/>
              <a:buNone/>
              <a:defRPr b="1" sz="3000">
                <a:solidFill>
                  <a:schemeClr val="dk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73" name="Google Shape;273;p4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dk1"/>
                </a:solidFill>
                <a:latin typeface="Arial"/>
                <a:ea typeface="Arial"/>
                <a:cs typeface="Arial"/>
                <a:sym typeface="Arial"/>
              </a:defRPr>
            </a:lvl1pPr>
            <a:lvl2pPr indent="0" lvl="1" marL="0" algn="r">
              <a:lnSpc>
                <a:spcPct val="100000"/>
              </a:lnSpc>
              <a:spcBef>
                <a:spcPts val="0"/>
              </a:spcBef>
              <a:buNone/>
              <a:defRPr b="1" sz="800">
                <a:solidFill>
                  <a:schemeClr val="dk1"/>
                </a:solidFill>
                <a:latin typeface="Arial"/>
                <a:ea typeface="Arial"/>
                <a:cs typeface="Arial"/>
                <a:sym typeface="Arial"/>
              </a:defRPr>
            </a:lvl2pPr>
            <a:lvl3pPr indent="0" lvl="2" marL="0" algn="r">
              <a:lnSpc>
                <a:spcPct val="100000"/>
              </a:lnSpc>
              <a:spcBef>
                <a:spcPts val="0"/>
              </a:spcBef>
              <a:buNone/>
              <a:defRPr b="1" sz="800">
                <a:solidFill>
                  <a:schemeClr val="dk1"/>
                </a:solidFill>
                <a:latin typeface="Arial"/>
                <a:ea typeface="Arial"/>
                <a:cs typeface="Arial"/>
                <a:sym typeface="Arial"/>
              </a:defRPr>
            </a:lvl3pPr>
            <a:lvl4pPr indent="0" lvl="3" marL="0" algn="r">
              <a:lnSpc>
                <a:spcPct val="100000"/>
              </a:lnSpc>
              <a:spcBef>
                <a:spcPts val="0"/>
              </a:spcBef>
              <a:buNone/>
              <a:defRPr b="1" sz="800">
                <a:solidFill>
                  <a:schemeClr val="dk1"/>
                </a:solidFill>
                <a:latin typeface="Arial"/>
                <a:ea typeface="Arial"/>
                <a:cs typeface="Arial"/>
                <a:sym typeface="Arial"/>
              </a:defRPr>
            </a:lvl4pPr>
            <a:lvl5pPr indent="0" lvl="4" marL="0" algn="r">
              <a:lnSpc>
                <a:spcPct val="100000"/>
              </a:lnSpc>
              <a:spcBef>
                <a:spcPts val="0"/>
              </a:spcBef>
              <a:buNone/>
              <a:defRPr b="1" sz="800">
                <a:solidFill>
                  <a:schemeClr val="dk1"/>
                </a:solidFill>
                <a:latin typeface="Arial"/>
                <a:ea typeface="Arial"/>
                <a:cs typeface="Arial"/>
                <a:sym typeface="Arial"/>
              </a:defRPr>
            </a:lvl5pPr>
            <a:lvl6pPr indent="0" lvl="5" marL="0" algn="r">
              <a:lnSpc>
                <a:spcPct val="100000"/>
              </a:lnSpc>
              <a:spcBef>
                <a:spcPts val="0"/>
              </a:spcBef>
              <a:buNone/>
              <a:defRPr b="1" sz="800">
                <a:solidFill>
                  <a:schemeClr val="dk1"/>
                </a:solidFill>
                <a:latin typeface="Arial"/>
                <a:ea typeface="Arial"/>
                <a:cs typeface="Arial"/>
                <a:sym typeface="Arial"/>
              </a:defRPr>
            </a:lvl6pPr>
            <a:lvl7pPr indent="0" lvl="6" marL="0" algn="r">
              <a:lnSpc>
                <a:spcPct val="100000"/>
              </a:lnSpc>
              <a:spcBef>
                <a:spcPts val="0"/>
              </a:spcBef>
              <a:buNone/>
              <a:defRPr b="1" sz="800">
                <a:solidFill>
                  <a:schemeClr val="dk1"/>
                </a:solidFill>
                <a:latin typeface="Arial"/>
                <a:ea typeface="Arial"/>
                <a:cs typeface="Arial"/>
                <a:sym typeface="Arial"/>
              </a:defRPr>
            </a:lvl7pPr>
            <a:lvl8pPr indent="0" lvl="7" marL="0" algn="r">
              <a:lnSpc>
                <a:spcPct val="100000"/>
              </a:lnSpc>
              <a:spcBef>
                <a:spcPts val="0"/>
              </a:spcBef>
              <a:buNone/>
              <a:defRPr b="1" sz="800">
                <a:solidFill>
                  <a:schemeClr val="dk1"/>
                </a:solidFill>
                <a:latin typeface="Arial"/>
                <a:ea typeface="Arial"/>
                <a:cs typeface="Arial"/>
                <a:sym typeface="Arial"/>
              </a:defRPr>
            </a:lvl8pPr>
            <a:lvl9pPr indent="0" lvl="8" marL="0" algn="r">
              <a:lnSpc>
                <a:spcPct val="100000"/>
              </a:lnSpc>
              <a:spcBef>
                <a:spcPts val="0"/>
              </a:spcBef>
              <a:buNone/>
              <a:defRPr b="1"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75" name="Google Shape;275;p47"/>
          <p:cNvCxnSpPr/>
          <p:nvPr/>
        </p:nvCxnSpPr>
        <p:spPr>
          <a:xfrm>
            <a:off x="456606" y="6377624"/>
            <a:ext cx="0" cy="108000"/>
          </a:xfrm>
          <a:prstGeom prst="straightConnector1">
            <a:avLst/>
          </a:prstGeom>
          <a:noFill/>
          <a:ln cap="flat" cmpd="sng" w="9525">
            <a:solidFill>
              <a:schemeClr val="dk1"/>
            </a:solidFill>
            <a:prstDash val="solid"/>
            <a:miter lim="800000"/>
            <a:headEnd len="sm" w="sm" type="none"/>
            <a:tailEnd len="sm" w="sm" type="none"/>
          </a:ln>
        </p:spPr>
      </p:cxnSp>
      <p:sp>
        <p:nvSpPr>
          <p:cNvPr id="276" name="Google Shape;276;p47"/>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277" name="Google Shape;277;p47"/>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Charts">
  <p:cSld name="4 x Charts">
    <p:spTree>
      <p:nvGrpSpPr>
        <p:cNvPr id="29" name="Shape 29"/>
        <p:cNvGrpSpPr/>
        <p:nvPr/>
      </p:nvGrpSpPr>
      <p:grpSpPr>
        <a:xfrm>
          <a:off x="0" y="0"/>
          <a:ext cx="0" cy="0"/>
          <a:chOff x="0" y="0"/>
          <a:chExt cx="0" cy="0"/>
        </a:xfrm>
      </p:grpSpPr>
      <p:sp>
        <p:nvSpPr>
          <p:cNvPr id="30" name="Google Shape;30;p21"/>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1"/>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4" name="Google Shape;34;p21"/>
          <p:cNvSpPr txBox="1"/>
          <p:nvPr>
            <p:ph idx="2" type="body"/>
          </p:nvPr>
        </p:nvSpPr>
        <p:spPr>
          <a:xfrm>
            <a:off x="271463" y="1580526"/>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5" name="Google Shape;35;p21"/>
          <p:cNvSpPr/>
          <p:nvPr>
            <p:ph idx="3" type="chart"/>
          </p:nvPr>
        </p:nvSpPr>
        <p:spPr>
          <a:xfrm>
            <a:off x="271463" y="190974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6" name="Google Shape;36;p21"/>
          <p:cNvSpPr txBox="1"/>
          <p:nvPr>
            <p:ph idx="4" type="body"/>
          </p:nvPr>
        </p:nvSpPr>
        <p:spPr>
          <a:xfrm>
            <a:off x="5038724" y="1580526"/>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7" name="Google Shape;37;p21"/>
          <p:cNvSpPr/>
          <p:nvPr>
            <p:ph idx="5" type="chart"/>
          </p:nvPr>
        </p:nvSpPr>
        <p:spPr>
          <a:xfrm>
            <a:off x="5038724" y="190974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8" name="Google Shape;38;p21"/>
          <p:cNvSpPr txBox="1"/>
          <p:nvPr>
            <p:ph idx="6" type="body"/>
          </p:nvPr>
        </p:nvSpPr>
        <p:spPr>
          <a:xfrm>
            <a:off x="271463" y="3889429"/>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9" name="Google Shape;39;p21"/>
          <p:cNvSpPr/>
          <p:nvPr>
            <p:ph idx="7" type="chart"/>
          </p:nvPr>
        </p:nvSpPr>
        <p:spPr>
          <a:xfrm>
            <a:off x="271463" y="422471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0" name="Google Shape;40;p21"/>
          <p:cNvSpPr txBox="1"/>
          <p:nvPr>
            <p:ph idx="8" type="body"/>
          </p:nvPr>
        </p:nvSpPr>
        <p:spPr>
          <a:xfrm>
            <a:off x="5038724" y="3889429"/>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1" name="Google Shape;41;p21"/>
          <p:cNvSpPr/>
          <p:nvPr>
            <p:ph idx="9" type="chart"/>
          </p:nvPr>
        </p:nvSpPr>
        <p:spPr>
          <a:xfrm>
            <a:off x="5038724" y="422471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2" name="Google Shape;42;p21"/>
          <p:cNvSpPr txBox="1"/>
          <p:nvPr>
            <p:ph idx="13" type="body"/>
          </p:nvPr>
        </p:nvSpPr>
        <p:spPr>
          <a:xfrm rot="5400000">
            <a:off x="8953567" y="579250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ig Message" showMasterSp="0">
  <p:cSld name="3_Big Message">
    <p:bg>
      <p:bgPr>
        <a:solidFill>
          <a:srgbClr val="E22922"/>
        </a:solidFill>
      </p:bgPr>
    </p:bg>
    <p:spTree>
      <p:nvGrpSpPr>
        <p:cNvPr id="278" name="Shape 278"/>
        <p:cNvGrpSpPr/>
        <p:nvPr/>
      </p:nvGrpSpPr>
      <p:grpSpPr>
        <a:xfrm>
          <a:off x="0" y="0"/>
          <a:ext cx="0" cy="0"/>
          <a:chOff x="0" y="0"/>
          <a:chExt cx="0" cy="0"/>
        </a:xfrm>
      </p:grpSpPr>
      <p:sp>
        <p:nvSpPr>
          <p:cNvPr id="279" name="Google Shape;279;p48"/>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0" name="Google Shape;280;p4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4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2" name="Google Shape;282;p48"/>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83" name="Google Shape;283;p48"/>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84" name="Google Shape;284;p48"/>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Colour bg)" showMasterSp="0">
  <p:cSld name="Section Header (Colour bg)">
    <p:bg>
      <p:bgPr>
        <a:solidFill>
          <a:schemeClr val="accent2"/>
        </a:solidFill>
      </p:bgPr>
    </p:bg>
    <p:spTree>
      <p:nvGrpSpPr>
        <p:cNvPr id="285" name="Shape 285"/>
        <p:cNvGrpSpPr/>
        <p:nvPr/>
      </p:nvGrpSpPr>
      <p:grpSpPr>
        <a:xfrm>
          <a:off x="0" y="0"/>
          <a:ext cx="0" cy="0"/>
          <a:chOff x="0" y="0"/>
          <a:chExt cx="0" cy="0"/>
        </a:xfrm>
      </p:grpSpPr>
      <p:sp>
        <p:nvSpPr>
          <p:cNvPr id="286" name="Google Shape;286;p49"/>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49"/>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49"/>
          <p:cNvSpPr txBox="1"/>
          <p:nvPr>
            <p:ph idx="12" type="sldNum"/>
          </p:nvPr>
        </p:nvSpPr>
        <p:spPr>
          <a:xfrm>
            <a:off x="43875" y="6314402"/>
            <a:ext cx="351000"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9" name="Google Shape;289;p49"/>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90" name="Google Shape;290;p49"/>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1" name="Google Shape;291;p49"/>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Colour bg)" showMasterSp="0">
  <p:cSld name="2_Section Header (Colour bg)">
    <p:bg>
      <p:bgPr>
        <a:solidFill>
          <a:srgbClr val="028844"/>
        </a:solidFill>
      </p:bgPr>
    </p:bg>
    <p:spTree>
      <p:nvGrpSpPr>
        <p:cNvPr id="292" name="Shape 292"/>
        <p:cNvGrpSpPr/>
        <p:nvPr/>
      </p:nvGrpSpPr>
      <p:grpSpPr>
        <a:xfrm>
          <a:off x="0" y="0"/>
          <a:ext cx="0" cy="0"/>
          <a:chOff x="0" y="0"/>
          <a:chExt cx="0" cy="0"/>
        </a:xfrm>
      </p:grpSpPr>
      <p:sp>
        <p:nvSpPr>
          <p:cNvPr id="293" name="Google Shape;293;p50"/>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294" name="Google Shape;294;p50"/>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5" name="Google Shape;295;p50"/>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Colour bg)" showMasterSp="0">
  <p:cSld name="3_Section Header (Colour bg)">
    <p:bg>
      <p:bgPr>
        <a:solidFill>
          <a:srgbClr val="FFD500"/>
        </a:solidFill>
      </p:bgPr>
    </p:bg>
    <p:spTree>
      <p:nvGrpSpPr>
        <p:cNvPr id="296" name="Shape 296"/>
        <p:cNvGrpSpPr/>
        <p:nvPr/>
      </p:nvGrpSpPr>
      <p:grpSpPr>
        <a:xfrm>
          <a:off x="0" y="0"/>
          <a:ext cx="0" cy="0"/>
          <a:chOff x="0" y="0"/>
          <a:chExt cx="0" cy="0"/>
        </a:xfrm>
      </p:grpSpPr>
      <p:sp>
        <p:nvSpPr>
          <p:cNvPr id="297" name="Google Shape;297;p51"/>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2"/>
              </a:buClr>
              <a:buSzPts val="3000"/>
              <a:buFont typeface="Arial"/>
              <a:buNone/>
              <a:defRPr sz="3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98" name="Google Shape;298;p51"/>
          <p:cNvPicPr preferRelativeResize="0"/>
          <p:nvPr/>
        </p:nvPicPr>
        <p:blipFill rotWithShape="1">
          <a:blip r:embed="rId2">
            <a:alphaModFix/>
          </a:blip>
          <a:srcRect b="0" l="0" r="0" t="0"/>
          <a:stretch/>
        </p:blipFill>
        <p:spPr>
          <a:xfrm>
            <a:off x="8134502" y="177603"/>
            <a:ext cx="1652448" cy="1221550"/>
          </a:xfrm>
          <a:prstGeom prst="rect">
            <a:avLst/>
          </a:prstGeom>
          <a:noFill/>
          <a:ln>
            <a:noFill/>
          </a:ln>
        </p:spPr>
      </p:pic>
      <p:pic>
        <p:nvPicPr>
          <p:cNvPr id="299" name="Google Shape;299;p51"/>
          <p:cNvPicPr preferRelativeResize="0"/>
          <p:nvPr/>
        </p:nvPicPr>
        <p:blipFill rotWithShape="1">
          <a:blip r:embed="rId3">
            <a:alphaModFix/>
          </a:blip>
          <a:srcRect b="49909" l="0" r="44868" t="0"/>
          <a:stretch/>
        </p:blipFill>
        <p:spPr>
          <a:xfrm>
            <a:off x="4183724" y="1753417"/>
            <a:ext cx="5746340"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Colour bg)" showMasterSp="0">
  <p:cSld name="4_Section Header (Colour bg)">
    <p:bg>
      <p:bgPr>
        <a:solidFill>
          <a:srgbClr val="E22922"/>
        </a:solidFill>
      </p:bgPr>
    </p:bg>
    <p:spTree>
      <p:nvGrpSpPr>
        <p:cNvPr id="300" name="Shape 300"/>
        <p:cNvGrpSpPr/>
        <p:nvPr/>
      </p:nvGrpSpPr>
      <p:grpSpPr>
        <a:xfrm>
          <a:off x="0" y="0"/>
          <a:ext cx="0" cy="0"/>
          <a:chOff x="0" y="0"/>
          <a:chExt cx="0" cy="0"/>
        </a:xfrm>
      </p:grpSpPr>
      <p:sp>
        <p:nvSpPr>
          <p:cNvPr id="301" name="Google Shape;301;p52"/>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02" name="Google Shape;302;p52"/>
          <p:cNvPicPr preferRelativeResize="0"/>
          <p:nvPr/>
        </p:nvPicPr>
        <p:blipFill rotWithShape="1">
          <a:blip r:embed="rId2">
            <a:alphaModFix/>
          </a:blip>
          <a:srcRect b="50116" l="0" r="45130" t="0"/>
          <a:stretch/>
        </p:blipFill>
        <p:spPr>
          <a:xfrm>
            <a:off x="4159659" y="1753416"/>
            <a:ext cx="5746341" cy="5104584"/>
          </a:xfrm>
          <a:prstGeom prst="rect">
            <a:avLst/>
          </a:prstGeom>
          <a:noFill/>
          <a:ln>
            <a:noFill/>
          </a:ln>
        </p:spPr>
      </p:pic>
      <p:pic>
        <p:nvPicPr>
          <p:cNvPr descr="\\fs\lgim\Corporate Pensions\Marketing Info\Brand tools\05. Logos\01. LGIM\Digi\PNG\L&amp;G_InvestmentManagement_Logo_RGB_Mono_White_Final.png" id="303" name="Google Shape;303;p52"/>
          <p:cNvPicPr preferRelativeResize="0"/>
          <p:nvPr/>
        </p:nvPicPr>
        <p:blipFill rotWithShape="1">
          <a:blip r:embed="rId3">
            <a:alphaModFix/>
          </a:blip>
          <a:srcRect b="0" l="0" r="0" t="0"/>
          <a:stretch/>
        </p:blipFill>
        <p:spPr>
          <a:xfrm>
            <a:off x="8134502" y="177603"/>
            <a:ext cx="1652448" cy="12215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x Charts">
  <p:cSld name="2 x Charts">
    <p:spTree>
      <p:nvGrpSpPr>
        <p:cNvPr id="43" name="Shape 43"/>
        <p:cNvGrpSpPr/>
        <p:nvPr/>
      </p:nvGrpSpPr>
      <p:grpSpPr>
        <a:xfrm>
          <a:off x="0" y="0"/>
          <a:ext cx="0" cy="0"/>
          <a:chOff x="0" y="0"/>
          <a:chExt cx="0" cy="0"/>
        </a:xfrm>
      </p:grpSpPr>
      <p:sp>
        <p:nvSpPr>
          <p:cNvPr id="44" name="Google Shape;44;p22"/>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22"/>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8" name="Google Shape;48;p22"/>
          <p:cNvSpPr txBox="1"/>
          <p:nvPr>
            <p:ph idx="2" type="body"/>
          </p:nvPr>
        </p:nvSpPr>
        <p:spPr>
          <a:xfrm>
            <a:off x="271463" y="1578940"/>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9" name="Google Shape;49;p22"/>
          <p:cNvSpPr/>
          <p:nvPr>
            <p:ph idx="3" type="chart"/>
          </p:nvPr>
        </p:nvSpPr>
        <p:spPr>
          <a:xfrm>
            <a:off x="271463" y="1908158"/>
            <a:ext cx="4595812"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0" name="Google Shape;50;p22"/>
          <p:cNvSpPr txBox="1"/>
          <p:nvPr>
            <p:ph idx="4" type="body"/>
          </p:nvPr>
        </p:nvSpPr>
        <p:spPr>
          <a:xfrm>
            <a:off x="5038725" y="1578940"/>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51" name="Google Shape;51;p22"/>
          <p:cNvSpPr/>
          <p:nvPr>
            <p:ph idx="5" type="chart"/>
          </p:nvPr>
        </p:nvSpPr>
        <p:spPr>
          <a:xfrm>
            <a:off x="5038725" y="1908158"/>
            <a:ext cx="4594225"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2" name="Google Shape;52;p22"/>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Colour bg)" showMasterSp="0">
  <p:cSld name="1_Section Header (Colour bg)">
    <p:bg>
      <p:bgPr>
        <a:solidFill>
          <a:schemeClr val="accent2"/>
        </a:solidFill>
      </p:bgPr>
    </p:bg>
    <p:spTree>
      <p:nvGrpSpPr>
        <p:cNvPr id="53" name="Shape 53"/>
        <p:cNvGrpSpPr/>
        <p:nvPr/>
      </p:nvGrpSpPr>
      <p:grpSpPr>
        <a:xfrm>
          <a:off x="0" y="0"/>
          <a:ext cx="0" cy="0"/>
          <a:chOff x="0" y="0"/>
          <a:chExt cx="0" cy="0"/>
        </a:xfrm>
      </p:grpSpPr>
      <p:sp>
        <p:nvSpPr>
          <p:cNvPr id="54" name="Google Shape;54;p23"/>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55" name="Google Shape;55;p23"/>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56" name="Google Shape;56;p23"/>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1" showMasterSp="0">
  <p:cSld name="Title Slide v1">
    <p:spTree>
      <p:nvGrpSpPr>
        <p:cNvPr id="57" name="Shape 57"/>
        <p:cNvGrpSpPr/>
        <p:nvPr/>
      </p:nvGrpSpPr>
      <p:grpSpPr>
        <a:xfrm>
          <a:off x="0" y="0"/>
          <a:ext cx="0" cy="0"/>
          <a:chOff x="0" y="0"/>
          <a:chExt cx="0" cy="0"/>
        </a:xfrm>
      </p:grpSpPr>
      <p:sp>
        <p:nvSpPr>
          <p:cNvPr id="58" name="Google Shape;58;p24"/>
          <p:cNvSpPr/>
          <p:nvPr>
            <p:ph idx="2" type="pic"/>
          </p:nvPr>
        </p:nvSpPr>
        <p:spPr>
          <a:xfrm>
            <a:off x="2696633" y="2007700"/>
            <a:ext cx="5852871" cy="3966383"/>
          </a:xfrm>
          <a:prstGeom prst="rect">
            <a:avLst/>
          </a:prstGeom>
          <a:noFill/>
          <a:ln>
            <a:noFill/>
          </a:ln>
        </p:spPr>
      </p:sp>
      <p:sp>
        <p:nvSpPr>
          <p:cNvPr id="59" name="Google Shape;59;p24"/>
          <p:cNvSpPr txBox="1"/>
          <p:nvPr>
            <p:ph idx="1" type="body"/>
          </p:nvPr>
        </p:nvSpPr>
        <p:spPr>
          <a:xfrm>
            <a:off x="0" y="1032780"/>
            <a:ext cx="4950000" cy="1810800"/>
          </a:xfrm>
          <a:prstGeom prst="rect">
            <a:avLst/>
          </a:prstGeom>
          <a:solidFill>
            <a:schemeClr val="accent2"/>
          </a:solidFill>
          <a:ln>
            <a:noFill/>
          </a:ln>
        </p:spPr>
        <p:txBody>
          <a:bodyPr anchorCtr="0" anchor="t" bIns="288000" lIns="288000" spcFirstLastPara="1" rIns="180000" wrap="square" tIns="216000">
            <a:spAutoFit/>
          </a:bodyPr>
          <a:lstStyle>
            <a:lvl1pPr indent="-228600" lvl="0" marL="457200" algn="l">
              <a:lnSpc>
                <a:spcPct val="100000"/>
              </a:lnSpc>
              <a:spcBef>
                <a:spcPts val="450"/>
              </a:spcBef>
              <a:spcAft>
                <a:spcPts val="0"/>
              </a:spcAft>
              <a:buClr>
                <a:schemeClr val="lt1"/>
              </a:buClr>
              <a:buSzPts val="3000"/>
              <a:buNone/>
              <a:defRPr b="1" sz="3000">
                <a:solidFill>
                  <a:schemeClr val="lt1"/>
                </a:solidFill>
              </a:defRPr>
            </a:lvl1pPr>
            <a:lvl2pPr indent="-228600" lvl="1" marL="914400" algn="l">
              <a:lnSpc>
                <a:spcPct val="100000"/>
              </a:lnSpc>
              <a:spcBef>
                <a:spcPts val="750"/>
              </a:spcBef>
              <a:spcAft>
                <a:spcPts val="0"/>
              </a:spcAft>
              <a:buClr>
                <a:schemeClr val="lt1"/>
              </a:buClr>
              <a:buSzPts val="1800"/>
              <a:buNone/>
              <a:defRPr sz="18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60" name="Google Shape;60;p24"/>
          <p:cNvSpPr txBox="1"/>
          <p:nvPr>
            <p:ph idx="11" type="ftr"/>
          </p:nvPr>
        </p:nvSpPr>
        <p:spPr>
          <a:xfrm>
            <a:off x="301824" y="6103086"/>
            <a:ext cx="9345243" cy="383557"/>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1" name="Google Shape;61;p24"/>
          <p:cNvPicPr preferRelativeResize="0"/>
          <p:nvPr/>
        </p:nvPicPr>
        <p:blipFill rotWithShape="1">
          <a:blip r:embed="rId2">
            <a:alphaModFix/>
          </a:blip>
          <a:srcRect b="0" l="0" r="0" t="0"/>
          <a:stretch/>
        </p:blipFill>
        <p:spPr>
          <a:xfrm>
            <a:off x="8134502" y="5565007"/>
            <a:ext cx="1647559" cy="1217936"/>
          </a:xfrm>
          <a:prstGeom prst="rect">
            <a:avLst/>
          </a:prstGeom>
          <a:noFill/>
          <a:ln>
            <a:noFill/>
          </a:ln>
        </p:spPr>
      </p:pic>
      <p:sp>
        <p:nvSpPr>
          <p:cNvPr id="62" name="Google Shape;62;p24"/>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2" showMasterSp="0">
  <p:cSld name="Title Slide v2">
    <p:spTree>
      <p:nvGrpSpPr>
        <p:cNvPr id="63" name="Shape 63"/>
        <p:cNvGrpSpPr/>
        <p:nvPr/>
      </p:nvGrpSpPr>
      <p:grpSpPr>
        <a:xfrm>
          <a:off x="0" y="0"/>
          <a:ext cx="0" cy="0"/>
          <a:chOff x="0" y="0"/>
          <a:chExt cx="0" cy="0"/>
        </a:xfrm>
      </p:grpSpPr>
      <p:sp>
        <p:nvSpPr>
          <p:cNvPr id="64" name="Google Shape;64;p25"/>
          <p:cNvSpPr txBox="1"/>
          <p:nvPr>
            <p:ph type="ctrTitle"/>
          </p:nvPr>
        </p:nvSpPr>
        <p:spPr>
          <a:xfrm>
            <a:off x="4748013" y="1381125"/>
            <a:ext cx="4868693" cy="2102646"/>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txBox="1"/>
          <p:nvPr>
            <p:ph idx="1" type="subTitle"/>
          </p:nvPr>
        </p:nvSpPr>
        <p:spPr>
          <a:xfrm>
            <a:off x="4748015" y="3609182"/>
            <a:ext cx="4868690"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66" name="Google Shape;66;p25"/>
          <p:cNvSpPr/>
          <p:nvPr>
            <p:ph idx="2" type="pic"/>
          </p:nvPr>
        </p:nvSpPr>
        <p:spPr>
          <a:xfrm>
            <a:off x="271463" y="371476"/>
            <a:ext cx="4284713" cy="6115445"/>
          </a:xfrm>
          <a:prstGeom prst="rect">
            <a:avLst/>
          </a:prstGeom>
          <a:noFill/>
          <a:ln>
            <a:noFill/>
          </a:ln>
        </p:spPr>
      </p:sp>
      <p:sp>
        <p:nvSpPr>
          <p:cNvPr id="67" name="Google Shape;67;p25"/>
          <p:cNvSpPr txBox="1"/>
          <p:nvPr>
            <p:ph idx="11" type="ftr"/>
          </p:nvPr>
        </p:nvSpPr>
        <p:spPr>
          <a:xfrm>
            <a:off x="4748013"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8" name="Google Shape;68;p25"/>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sp>
        <p:nvSpPr>
          <p:cNvPr id="69" name="Google Shape;69;p25"/>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 Agenda" showMasterSp="0">
  <p:cSld name="Contents / Agenda">
    <p:bg>
      <p:bgPr>
        <a:solidFill>
          <a:schemeClr val="accent2"/>
        </a:solidFill>
      </p:bgPr>
    </p:bg>
    <p:spTree>
      <p:nvGrpSpPr>
        <p:cNvPr id="70" name="Shape 70"/>
        <p:cNvGrpSpPr/>
        <p:nvPr/>
      </p:nvGrpSpPr>
      <p:grpSpPr>
        <a:xfrm>
          <a:off x="0" y="0"/>
          <a:ext cx="0" cy="0"/>
          <a:chOff x="0" y="0"/>
          <a:chExt cx="0" cy="0"/>
        </a:xfrm>
      </p:grpSpPr>
      <p:sp>
        <p:nvSpPr>
          <p:cNvPr id="71" name="Google Shape;71;p26"/>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73" name="Google Shape;73;p2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5" name="Google Shape;75;p2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76" name="Google Shape;76;p26"/>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77" name="Google Shape;77;p2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78" name="Google Shape;78;p26"/>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 Agenda" showMasterSp="0">
  <p:cSld name="1_Contents / Agenda">
    <p:bg>
      <p:bgPr>
        <a:solidFill>
          <a:schemeClr val="accent4"/>
        </a:solidFill>
      </p:bgPr>
    </p:bg>
    <p:spTree>
      <p:nvGrpSpPr>
        <p:cNvPr id="79" name="Shape 79"/>
        <p:cNvGrpSpPr/>
        <p:nvPr/>
      </p:nvGrpSpPr>
      <p:grpSpPr>
        <a:xfrm>
          <a:off x="0" y="0"/>
          <a:ext cx="0" cy="0"/>
          <a:chOff x="0" y="0"/>
          <a:chExt cx="0" cy="0"/>
        </a:xfrm>
      </p:grpSpPr>
      <p:sp>
        <p:nvSpPr>
          <p:cNvPr id="80" name="Google Shape;80;p27"/>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82" name="Google Shape;82;p2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4" name="Google Shape;84;p27"/>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85" name="Google Shape;85;p27"/>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86" name="Google Shape;86;p27"/>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87" name="Google Shape;87;p27"/>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 Type="http://schemas.openxmlformats.org/officeDocument/2006/relationships/slideLayout" Target="../slideLayouts/slideLayout1.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 Type="http://schemas.openxmlformats.org/officeDocument/2006/relationships/slideLayout" Target="../slideLayouts/slideLayout2.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theme" Target="../theme/theme1.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271464" y="323217"/>
            <a:ext cx="8024814" cy="428413"/>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accent2"/>
              </a:buClr>
              <a:buSzPts val="2400"/>
              <a:buFont typeface="Arial"/>
              <a:buNone/>
              <a:defRPr b="1"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271463" y="1376363"/>
            <a:ext cx="9361487" cy="4665889"/>
          </a:xfrm>
          <a:prstGeom prst="rect">
            <a:avLst/>
          </a:prstGeom>
          <a:noFill/>
          <a:ln>
            <a:noFill/>
          </a:ln>
        </p:spPr>
        <p:txBody>
          <a:bodyPr anchorCtr="0" anchor="t" bIns="0" lIns="0" spcFirstLastPara="1" rIns="0" wrap="square" tIns="0">
            <a:normAutofit/>
          </a:bodyPr>
          <a:lstStyle>
            <a:lvl1pPr indent="-314325" lvl="0" marL="4572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1pPr>
            <a:lvl2pPr indent="-314325" lvl="1" marL="9144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indent="-314325" lvl="2" marL="13716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indent="-314325" lvl="3" marL="18288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indent="-314325" lvl="4" marL="22860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indent="-292925" lvl="5" marL="27432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indent="-292925" lvl="6" marL="32004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indent="-292925" lvl="7" marL="36576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indent="-292925" lvl="8" marL="41148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2" name="Google Shape;12;p1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buNone/>
              <a:defRPr b="1" i="0" sz="800" u="none" cap="none" strike="noStrike">
                <a:solidFill>
                  <a:schemeClr val="dk2"/>
                </a:solidFill>
                <a:latin typeface="Arial"/>
                <a:ea typeface="Arial"/>
                <a:cs typeface="Arial"/>
                <a:sym typeface="Arial"/>
              </a:defRPr>
            </a:lvl1pPr>
            <a:lvl2pPr indent="0" lvl="1" marL="0" marR="0" rtl="0" algn="r">
              <a:lnSpc>
                <a:spcPct val="100000"/>
              </a:lnSpc>
              <a:spcBef>
                <a:spcPts val="0"/>
              </a:spcBef>
              <a:buNone/>
              <a:defRPr b="1" i="0" sz="800" u="none" cap="none" strike="noStrike">
                <a:solidFill>
                  <a:schemeClr val="dk2"/>
                </a:solidFill>
                <a:latin typeface="Arial"/>
                <a:ea typeface="Arial"/>
                <a:cs typeface="Arial"/>
                <a:sym typeface="Arial"/>
              </a:defRPr>
            </a:lvl2pPr>
            <a:lvl3pPr indent="0" lvl="2" marL="0" marR="0" rtl="0" algn="r">
              <a:lnSpc>
                <a:spcPct val="100000"/>
              </a:lnSpc>
              <a:spcBef>
                <a:spcPts val="0"/>
              </a:spcBef>
              <a:buNone/>
              <a:defRPr b="1" i="0" sz="800" u="none" cap="none" strike="noStrike">
                <a:solidFill>
                  <a:schemeClr val="dk2"/>
                </a:solidFill>
                <a:latin typeface="Arial"/>
                <a:ea typeface="Arial"/>
                <a:cs typeface="Arial"/>
                <a:sym typeface="Arial"/>
              </a:defRPr>
            </a:lvl3pPr>
            <a:lvl4pPr indent="0" lvl="3" marL="0" marR="0" rtl="0" algn="r">
              <a:lnSpc>
                <a:spcPct val="100000"/>
              </a:lnSpc>
              <a:spcBef>
                <a:spcPts val="0"/>
              </a:spcBef>
              <a:buNone/>
              <a:defRPr b="1" i="0" sz="800" u="none" cap="none" strike="noStrike">
                <a:solidFill>
                  <a:schemeClr val="dk2"/>
                </a:solidFill>
                <a:latin typeface="Arial"/>
                <a:ea typeface="Arial"/>
                <a:cs typeface="Arial"/>
                <a:sym typeface="Arial"/>
              </a:defRPr>
            </a:lvl4pPr>
            <a:lvl5pPr indent="0" lvl="4" marL="0" marR="0" rtl="0" algn="r">
              <a:lnSpc>
                <a:spcPct val="100000"/>
              </a:lnSpc>
              <a:spcBef>
                <a:spcPts val="0"/>
              </a:spcBef>
              <a:buNone/>
              <a:defRPr b="1" i="0" sz="800" u="none" cap="none" strike="noStrike">
                <a:solidFill>
                  <a:schemeClr val="dk2"/>
                </a:solidFill>
                <a:latin typeface="Arial"/>
                <a:ea typeface="Arial"/>
                <a:cs typeface="Arial"/>
                <a:sym typeface="Arial"/>
              </a:defRPr>
            </a:lvl5pPr>
            <a:lvl6pPr indent="0" lvl="5" marL="0" marR="0" rtl="0" algn="r">
              <a:lnSpc>
                <a:spcPct val="100000"/>
              </a:lnSpc>
              <a:spcBef>
                <a:spcPts val="0"/>
              </a:spcBef>
              <a:buNone/>
              <a:defRPr b="1" i="0" sz="800" u="none" cap="none" strike="noStrike">
                <a:solidFill>
                  <a:schemeClr val="dk2"/>
                </a:solidFill>
                <a:latin typeface="Arial"/>
                <a:ea typeface="Arial"/>
                <a:cs typeface="Arial"/>
                <a:sym typeface="Arial"/>
              </a:defRPr>
            </a:lvl6pPr>
            <a:lvl7pPr indent="0" lvl="6" marL="0" marR="0" rtl="0" algn="r">
              <a:lnSpc>
                <a:spcPct val="100000"/>
              </a:lnSpc>
              <a:spcBef>
                <a:spcPts val="0"/>
              </a:spcBef>
              <a:buNone/>
              <a:defRPr b="1" i="0" sz="800" u="none" cap="none" strike="noStrike">
                <a:solidFill>
                  <a:schemeClr val="dk2"/>
                </a:solidFill>
                <a:latin typeface="Arial"/>
                <a:ea typeface="Arial"/>
                <a:cs typeface="Arial"/>
                <a:sym typeface="Arial"/>
              </a:defRPr>
            </a:lvl7pPr>
            <a:lvl8pPr indent="0" lvl="7" marL="0" marR="0" rtl="0" algn="r">
              <a:lnSpc>
                <a:spcPct val="100000"/>
              </a:lnSpc>
              <a:spcBef>
                <a:spcPts val="0"/>
              </a:spcBef>
              <a:buNone/>
              <a:defRPr b="1" i="0" sz="800" u="none" cap="none" strike="noStrike">
                <a:solidFill>
                  <a:schemeClr val="dk2"/>
                </a:solidFill>
                <a:latin typeface="Arial"/>
                <a:ea typeface="Arial"/>
                <a:cs typeface="Arial"/>
                <a:sym typeface="Arial"/>
              </a:defRPr>
            </a:lvl8pPr>
            <a:lvl9pPr indent="0" lvl="8" marL="0" marR="0" rtl="0" algn="r">
              <a:lnSpc>
                <a:spcPct val="100000"/>
              </a:lnSpc>
              <a:spcBef>
                <a:spcPts val="0"/>
              </a:spcBef>
              <a:buNone/>
              <a:defRPr b="1" i="0" sz="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8"/>
          <p:cNvCxnSpPr/>
          <p:nvPr/>
        </p:nvCxnSpPr>
        <p:spPr>
          <a:xfrm>
            <a:off x="456606" y="6377624"/>
            <a:ext cx="0" cy="108000"/>
          </a:xfrm>
          <a:prstGeom prst="straightConnector1">
            <a:avLst/>
          </a:prstGeom>
          <a:noFill/>
          <a:ln cap="flat" cmpd="sng" w="9525">
            <a:solidFill>
              <a:schemeClr val="accent1"/>
            </a:solidFill>
            <a:prstDash val="solid"/>
            <a:miter lim="800000"/>
            <a:headEnd len="sm" w="sm" type="none"/>
            <a:tailEnd len="sm" w="sm" type="none"/>
          </a:ln>
        </p:spPr>
      </p:cxnSp>
      <p:pic>
        <p:nvPicPr>
          <p:cNvPr descr="\\fs\lgim\Corporate Pensions\Marketing Info\Brand tools\05. Logos\01. LGIM\Digi\PNG\L&amp;G_InvestmentManagement_Logo_RGB_4C_Black_Final.png" id="15" name="Google Shape;15;p18"/>
          <p:cNvPicPr preferRelativeResize="0"/>
          <p:nvPr/>
        </p:nvPicPr>
        <p:blipFill rotWithShape="1">
          <a:blip r:embed="rId1">
            <a:alphaModFix/>
          </a:blip>
          <a:srcRect b="0" l="0" r="0" t="0"/>
          <a:stretch/>
        </p:blipFill>
        <p:spPr>
          <a:xfrm>
            <a:off x="8550994" y="5941396"/>
            <a:ext cx="1180213" cy="8724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accent2"/>
              </a:buClr>
              <a:buSzPts val="3000"/>
              <a:buFont typeface="Arial"/>
              <a:buNone/>
            </a:pPr>
            <a:r>
              <a:rPr lang="en-US"/>
              <a:t>Q2 2021 Summary Report</a:t>
            </a:r>
            <a:endParaRPr/>
          </a:p>
        </p:txBody>
      </p:sp>
      <p:sp>
        <p:nvSpPr>
          <p:cNvPr id="312" name="Google Shape;312;p1"/>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2"/>
              </a:buClr>
              <a:buSzPts val="1800"/>
              <a:buNone/>
            </a:pPr>
            <a:r>
              <a:rPr lang="en-US"/>
              <a:t>XYZ Pension Scheme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None</a:t>
            </a:r>
            <a:endParaRPr/>
          </a:p>
        </p:txBody>
      </p:sp>
      <p:sp>
        <p:nvSpPr>
          <p:cNvPr id="318" name="Google Shape;318;p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19" name="Google Shape;319;p4"/>
          <p:cNvSpPr txBox="1"/>
          <p:nvPr>
            <p:ph idx="4" type="body"/>
          </p:nvPr>
        </p:nvSpPr>
        <p:spPr>
          <a:xfrm>
            <a:off x="271464" y="1359139"/>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Overall performance</a:t>
            </a:r>
            <a:endParaRPr/>
          </a:p>
        </p:txBody>
      </p:sp>
      <p:sp>
        <p:nvSpPr>
          <p:cNvPr id="320" name="Google Shape;320;p4"/>
          <p:cNvSpPr txBox="1"/>
          <p:nvPr>
            <p:ph idx="6" type="body"/>
          </p:nvPr>
        </p:nvSpPr>
        <p:spPr>
          <a:xfrm>
            <a:off x="5388077" y="1700438"/>
            <a:ext cx="4060723" cy="3596320"/>
          </a:xfrm>
          <a:prstGeom prst="rect">
            <a:avLst/>
          </a:prstGeom>
          <a:noFill/>
          <a:ln>
            <a:noFill/>
          </a:ln>
        </p:spPr>
        <p:txBody>
          <a:bodyPr anchorCtr="0" anchor="t" bIns="0" lIns="0" spcFirstLastPara="1" rIns="0" wrap="square" tIns="0">
            <a:noAutofit/>
          </a:bodyPr>
          <a:lstStyle/>
          <a:p>
            <a:pPr indent="0" lvl="0" marL="0" rtl="0" algn="just">
              <a:lnSpc>
                <a:spcPct val="120000"/>
              </a:lnSpc>
              <a:spcBef>
                <a:spcPts val="0"/>
              </a:spcBef>
              <a:spcAft>
                <a:spcPts val="0"/>
              </a:spcAft>
              <a:buClr>
                <a:schemeClr val="dk2"/>
              </a:buClr>
              <a:buSzPts val="900"/>
              <a:buNone/>
            </a:pPr>
            <a:r>
              <a:rPr b="0" lang="en-US" sz="900">
                <a:solidFill>
                  <a:schemeClr val="dk2"/>
                </a:solidFill>
              </a:rPr>
              <a:t>The Scheme’s assets outperformed the gilts liabilities over the quarter by 2.4%. Investment performance relative to gilts is well above target (2.7%) over 1 year (14.4%) and since inception (17.6%, annualised).</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The growth portfolio returned 4.0% during Q2 with most asset classes benefitting from the continued economic recovery from the effects of the pandemic. Economies continued to reopen, monetary policy in most regions remained accommodative and, in most cases, economic data pointed to a faster-than-expected recovery.</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growth portfolio, alternative investments had a strong quarter with global REITs and commodities leading the way, with equities also having another strong quarter (in particular Europe ex-UK and the US). </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dynamic strategies, both the Alternative and Market components performed well although the Tactical strategies made a small loss over the period with relative value equity trades detracting from performance.</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Gilt yields fell over the period leading to a rise in Scheme liabilities. LDI assets increased in value as expected in order to match this rise.</a:t>
            </a:r>
            <a:endParaRPr b="0" sz="900">
              <a:solidFill>
                <a:schemeClr val="dk2"/>
              </a:solidFill>
            </a:endParaRPr>
          </a:p>
        </p:txBody>
      </p:sp>
      <p:sp>
        <p:nvSpPr>
          <p:cNvPr id="321" name="Google Shape;321;p4"/>
          <p:cNvSpPr txBox="1"/>
          <p:nvPr>
            <p:ph idx="8" type="body"/>
          </p:nvPr>
        </p:nvSpPr>
        <p:spPr>
          <a:xfrm>
            <a:off x="271461" y="3085990"/>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Asset class performance</a:t>
            </a:r>
            <a:endParaRPr/>
          </a:p>
        </p:txBody>
      </p:sp>
      <p:graphicFrame>
        <p:nvGraphicFramePr>
          <p:cNvPr id="322" name="Google Shape;322;p4"/>
          <p:cNvGraphicFramePr/>
          <p:nvPr/>
        </p:nvGraphicFramePr>
        <p:xfrm>
          <a:off x="273053" y="1700438"/>
          <a:ext cx="3000000" cy="3000000"/>
        </p:xfrm>
        <a:graphic>
          <a:graphicData uri="http://schemas.openxmlformats.org/drawingml/2006/table">
            <a:tbl>
              <a:tblPr bandRow="1" firstRow="1">
                <a:noFill/>
                <a:tableStyleId>{E1541F87-A43A-4253-811E-3C32A387B9B4}</a:tableStyleId>
              </a:tblPr>
              <a:tblGrid>
                <a:gridCol w="1394575"/>
                <a:gridCol w="1066550"/>
                <a:gridCol w="1066550"/>
                <a:gridCol w="1066550"/>
              </a:tblGrid>
              <a:tr h="124350">
                <a:tc>
                  <a:txBody>
                    <a:bodyPr/>
                    <a:lstStyle/>
                    <a:p/>
                  </a:txBody>
                  <a:tcPr marT="36000" marB="36000" marR="91450" marL="9145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3 months</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1 year</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Inception </a:t>
                      </a:r>
                      <a:r>
                        <a:rPr b="0" lang="en-US" sz="900"/>
                        <a:t>(pa)</a:t>
                      </a:r>
                      <a:endParaRPr/>
                    </a:p>
                  </a:txBody>
                  <a:tcPr marT="36000" marB="36000" marR="91450" marL="9145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2435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Asset return (%)</a:t>
                      </a:r>
                      <a:endParaRPr/>
                    </a:p>
                  </a:txBody>
                  <a:tcPr marT="36000" marB="36000" marR="91450" marL="91450">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defRPr sz="900">
                          <a:latin typeface="Arial"/>
                        </a:defRPr>
                      </a:pPr>
                      <a:r>
                        <a:t>5.6%</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defRPr sz="900">
                          <a:latin typeface="Arial"/>
                        </a:defRPr>
                      </a:pPr>
                      <a:r>
                        <a:t>7.7%</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defRPr sz="900">
                          <a:latin typeface="Arial"/>
                        </a:defRPr>
                      </a:pPr>
                      <a:r>
                        <a:t>14.0%</a:t>
                      </a:r>
                    </a:p>
                  </a:txBody>
                  <a:tcPr marT="36000" marB="36000" marR="0" marL="0" anchor="ctr">
                    <a:lnL cap="flat" cmpd="sng" w="12700">
                      <a:solidFill>
                        <a:srgbClr val="D8D8D8"/>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90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Liability benchmark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defRPr sz="900">
                          <a:latin typeface="Arial"/>
                        </a:defRPr>
                      </a:pPr>
                      <a:r>
                        <a:t>3.1%</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defRPr sz="900">
                          <a:latin typeface="Arial"/>
                        </a:defRPr>
                      </a:pPr>
                      <a:r>
                        <a:t>-6.7%</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defRPr sz="900">
                          <a:latin typeface="Arial"/>
                        </a:defRPr>
                      </a:pPr>
                      <a:r>
                        <a:t>-3.6%</a:t>
                      </a:r>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24350">
                <a:tc>
                  <a:txBody>
                    <a:bodyPr/>
                    <a:lstStyle/>
                    <a:p>
                      <a:pPr indent="0" lvl="0" marL="0" marR="0" rtl="0" algn="l">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Outperformance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a:defRPr sz="900">
                          <a:solidFill>
                            <a:srgbClr val="0076D6"/>
                          </a:solidFill>
                          <a:latin typeface="Arial"/>
                        </a:defRPr>
                      </a:pPr>
                      <a:r>
                        <a:t>2.4%</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a:defRPr sz="900">
                          <a:solidFill>
                            <a:srgbClr val="0076D6"/>
                          </a:solidFill>
                          <a:latin typeface="Arial"/>
                        </a:defRPr>
                      </a:pPr>
                      <a:r>
                        <a:t>14.4%</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a:defRPr sz="900">
                          <a:solidFill>
                            <a:srgbClr val="0076D6"/>
                          </a:solidFill>
                          <a:latin typeface="Arial"/>
                        </a:defRPr>
                      </a:pPr>
                      <a:r>
                        <a:t>17.6%</a:t>
                      </a:r>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graphicFrame>
        <p:nvGraphicFramePr>
          <p:cNvPr id="323" name="Google Shape;323;p4"/>
          <p:cNvGraphicFramePr/>
          <p:nvPr/>
        </p:nvGraphicFramePr>
        <p:xfrm>
          <a:off x="271464" y="3355418"/>
          <a:ext cx="3000000" cy="3000000"/>
        </p:xfrm>
        <a:graphic>
          <a:graphicData uri="http://schemas.openxmlformats.org/drawingml/2006/table">
            <a:tbl>
              <a:tblPr bandRow="1" firstRow="1">
                <a:noFill/>
                <a:tableStyleId>{E1541F87-A43A-4253-811E-3C32A387B9B4}</a:tableStyleId>
              </a:tblPr>
              <a:tblGrid>
                <a:gridCol w="1816200"/>
                <a:gridCol w="1389025"/>
                <a:gridCol w="1389025"/>
              </a:tblGrid>
              <a:tr h="162900">
                <a:tc>
                  <a:txBody>
                    <a:bodyPr/>
                    <a:lstStyle/>
                    <a:p/>
                  </a:txBody>
                  <a:tcPr marT="36000" marB="36000" marR="45725" marL="457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3 months</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1 Year</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62900">
                <a:tc>
                  <a:txBody>
                    <a:bodyPr/>
                    <a:lstStyle/>
                    <a:p>
                      <a:pPr algn="ctr">
                        <a:defRPr sz="900" b="1">
                          <a:solidFill>
                            <a:srgbClr val="FCFAFA"/>
                          </a:solidFill>
                          <a:latin typeface="Arial"/>
                        </a:defRPr>
                      </a:pPr>
                      <a:r>
                        <a:t>Scheme Performance</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c>
                  <a:txBody>
                    <a:bodyPr/>
                    <a:lstStyle/>
                    <a:p>
                      <a:pPr algn="ctr">
                        <a:defRPr sz="900" b="1">
                          <a:solidFill>
                            <a:srgbClr val="FCFAFA"/>
                          </a:solidFill>
                          <a:latin typeface="Arial"/>
                        </a:defRPr>
                      </a:pPr>
                      <a:r>
                        <a:t>5.6%</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c>
                  <a:txBody>
                    <a:bodyPr/>
                    <a:lstStyle/>
                    <a:p>
                      <a:pPr algn="ctr">
                        <a:defRPr sz="900" b="1">
                          <a:solidFill>
                            <a:srgbClr val="FCFAFA"/>
                          </a:solidFill>
                          <a:latin typeface="Arial"/>
                        </a:defRPr>
                      </a:pPr>
                      <a:r>
                        <a:t>7.7%</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r>
              <a:tr h="162900">
                <a:tc>
                  <a:txBody>
                    <a:bodyPr/>
                    <a:lstStyle/>
                    <a:p>
                      <a:pPr algn="ctr">
                        <a:defRPr sz="900" b="1">
                          <a:latin typeface="Arial"/>
                        </a:defRPr>
                      </a:pPr>
                      <a:r>
                        <a:t>Total Growth</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c>
                  <a:txBody>
                    <a:bodyPr/>
                    <a:lstStyle/>
                    <a:p>
                      <a:pPr algn="ctr">
                        <a:defRPr sz="900" b="1">
                          <a:latin typeface="Arial"/>
                        </a:defRPr>
                      </a:pPr>
                      <a:r>
                        <a:t>4.0%</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c>
                  <a:txBody>
                    <a:bodyPr/>
                    <a:lstStyle/>
                    <a:p>
                      <a:pPr algn="ctr">
                        <a:defRPr sz="900" b="1">
                          <a:latin typeface="Arial"/>
                        </a:defRPr>
                      </a:pPr>
                      <a:r>
                        <a:t>15.3%</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r>
              <a:tr h="162900">
                <a:tc>
                  <a:txBody>
                    <a:bodyPr/>
                    <a:lstStyle/>
                    <a:p>
                      <a:pPr algn="ctr">
                        <a:defRPr sz="900">
                          <a:latin typeface="Arial"/>
                        </a:defRPr>
                      </a:pPr>
                      <a:r>
                        <a:t>Equities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5.4%</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28.0%</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a:latin typeface="Arial"/>
                        </a:defRPr>
                      </a:pPr>
                      <a:r>
                        <a:t>Corporate Bonds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2.6%</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-0.1%</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a:latin typeface="Arial"/>
                        </a:defRPr>
                      </a:pPr>
                      <a:r>
                        <a:t>Sovereign Bonds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2.0%</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-1.4%</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a:latin typeface="Arial"/>
                        </a:defRPr>
                      </a:pPr>
                      <a:r>
                        <a:t>Alternatives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4.8%</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12.3%</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a:latin typeface="Arial"/>
                        </a:defRPr>
                      </a:pPr>
                      <a:r>
                        <a:t>Dynamic Strategies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2.0%</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13.9%</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b="1">
                          <a:latin typeface="Arial"/>
                        </a:defRPr>
                      </a:pPr>
                      <a:r>
                        <a:t>Total Matching</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c>
                  <a:txBody>
                    <a:bodyPr/>
                    <a:lstStyle/>
                    <a:p>
                      <a:pPr algn="ctr">
                        <a:defRPr sz="900" b="1">
                          <a:latin typeface="Arial"/>
                        </a:defRPr>
                      </a:pPr>
                      <a:r>
                        <a:t>13.3%</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c>
                  <a:txBody>
                    <a:bodyPr/>
                    <a:lstStyle/>
                    <a:p>
                      <a:pPr algn="ctr">
                        <a:defRPr sz="900" b="1">
                          <a:latin typeface="Arial"/>
                        </a:defRPr>
                      </a:pPr>
                      <a:r>
                        <a:t>-24.7%</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r>
              <a:tr h="162900">
                <a:tc>
                  <a:txBody>
                    <a:bodyPr/>
                    <a:lstStyle/>
                    <a:p>
                      <a:pPr algn="ctr">
                        <a:defRPr sz="900">
                          <a:latin typeface="Arial"/>
                        </a:defRPr>
                      </a:pPr>
                      <a:r>
                        <a:t>LDI Funds &amp; Cash</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13.3%</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-24.7%</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b="1">
                          <a:solidFill>
                            <a:srgbClr val="FCFAFA"/>
                          </a:solidFill>
                          <a:latin typeface="Arial"/>
                        </a:defRPr>
                      </a:pPr>
                      <a:r>
                        <a:t>Liability Benchmark</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c>
                  <a:txBody>
                    <a:bodyPr/>
                    <a:lstStyle/>
                    <a:p>
                      <a:pPr algn="ctr">
                        <a:defRPr sz="900" b="1">
                          <a:solidFill>
                            <a:srgbClr val="FCFAFA"/>
                          </a:solidFill>
                          <a:latin typeface="Arial"/>
                        </a:defRPr>
                      </a:pPr>
                      <a:r>
                        <a:t>3.1%</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c>
                  <a:txBody>
                    <a:bodyPr/>
                    <a:lstStyle/>
                    <a:p>
                      <a:pPr algn="ctr">
                        <a:defRPr sz="900" b="1">
                          <a:solidFill>
                            <a:srgbClr val="FCFAFA"/>
                          </a:solidFill>
                          <a:latin typeface="Arial"/>
                        </a:defRPr>
                      </a:pPr>
                      <a:r>
                        <a:t>-6.7%</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r>
            </a:tbl>
          </a:graphicData>
        </a:graphic>
      </p:graphicFrame>
      <p:sp>
        <p:nvSpPr>
          <p:cNvPr id="324" name="Google Shape;324;p4"/>
          <p:cNvSpPr txBox="1"/>
          <p:nvPr/>
        </p:nvSpPr>
        <p:spPr>
          <a:xfrm>
            <a:off x="1717675" y="1501375"/>
            <a:ext cx="292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
            </a:r>
            <a:endParaRPr sz="900"/>
          </a:p>
        </p:txBody>
      </p:sp>
      <p:sp>
        <p:nvSpPr>
          <p:cNvPr id="325" name="Google Shape;325;p4"/>
          <p:cNvSpPr txBox="1"/>
          <p:nvPr/>
        </p:nvSpPr>
        <p:spPr>
          <a:xfrm>
            <a:off x="2010325" y="3219050"/>
            <a:ext cx="2697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t/>
            </a:r>
            <a:endParaRPr sz="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
          <p:cNvSpPr txBox="1"/>
          <p:nvPr/>
        </p:nvSpPr>
        <p:spPr>
          <a:xfrm>
            <a:off x="376230" y="4290146"/>
            <a:ext cx="4107281" cy="1485576"/>
          </a:xfrm>
          <a:prstGeom prst="rect">
            <a:avLst/>
          </a:prstGeom>
          <a:noFill/>
          <a:ln>
            <a:noFill/>
          </a:ln>
        </p:spPr>
        <p:txBody>
          <a:bodyPr anchorCtr="0" anchor="t" bIns="0" lIns="0" spcFirstLastPara="1" rIns="0" wrap="square" tIns="0">
            <a:noAutofit/>
          </a:bodyPr>
          <a:lstStyle/>
          <a:p>
            <a:pPr indent="0" lvl="0" marL="0" marR="0" rtl="0" algn="just">
              <a:lnSpc>
                <a:spcPct val="120000"/>
              </a:lnSpc>
              <a:spcBef>
                <a:spcPts val="0"/>
              </a:spcBef>
              <a:spcAft>
                <a:spcPts val="0"/>
              </a:spcAft>
              <a:buClr>
                <a:schemeClr val="dk2"/>
              </a:buClr>
              <a:buSzPts val="900"/>
              <a:buFont typeface="Arial"/>
              <a:buNone/>
            </a:pPr>
            <a:r>
              <a:rPr b="0" lang="en-US" sz="900">
                <a:solidFill>
                  <a:schemeClr val="dk2"/>
                </a:solidFill>
                <a:latin typeface="Arial"/>
                <a:ea typeface="Arial"/>
                <a:cs typeface="Arial"/>
                <a:sym typeface="Arial"/>
              </a:rPr>
              <a:t>We are comfortable that the asset allocation remains in line with the Scheme’s target return. The Scheme has exposure to a diversified portfolio of growth assets, and the majority of liability interest rate interest rate and inflation risk has been hedged.</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Overall growth and matching allocations remained largely unchanged over the quarter, though adjustments were made within the global bond portfolio.</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The allocation remains within permitted tolerances.</a:t>
            </a:r>
            <a:endParaRPr/>
          </a:p>
          <a:p>
            <a:pPr indent="0" lvl="0" marL="0" marR="0" rtl="0" algn="just">
              <a:lnSpc>
                <a:spcPct val="120000"/>
              </a:lnSpc>
              <a:spcBef>
                <a:spcPts val="1200"/>
              </a:spcBef>
              <a:spcAft>
                <a:spcPts val="0"/>
              </a:spcAft>
              <a:buClr>
                <a:schemeClr val="accent2"/>
              </a:buClr>
              <a:buSzPts val="900"/>
              <a:buFont typeface="Arial"/>
              <a:buNone/>
            </a:pPr>
            <a:r>
              <a:t/>
            </a:r>
            <a:endParaRPr b="0" sz="900">
              <a:solidFill>
                <a:schemeClr val="dk2"/>
              </a:solidFill>
              <a:latin typeface="Arial"/>
              <a:ea typeface="Arial"/>
              <a:cs typeface="Arial"/>
              <a:sym typeface="Arial"/>
            </a:endParaRPr>
          </a:p>
        </p:txBody>
      </p:sp>
      <p:sp>
        <p:nvSpPr>
          <p:cNvPr id="331" name="Google Shape;331;p5"/>
          <p:cNvSpPr txBox="1"/>
          <p:nvPr>
            <p:ph type="title"/>
          </p:nvPr>
        </p:nvSpPr>
        <p:spPr>
          <a:xfrm>
            <a:off x="271469" y="323225"/>
            <a:ext cx="4277100" cy="416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+++INS </a:t>
            </a:r>
            <a:r>
              <a:rPr lang="en-US"/>
              <a:t>heading_assets</a:t>
            </a:r>
            <a:r>
              <a:rPr lang="en-US"/>
              <a:t> +++</a:t>
            </a:r>
            <a:endParaRPr/>
          </a:p>
        </p:txBody>
      </p:sp>
      <p:sp>
        <p:nvSpPr>
          <p:cNvPr id="332" name="Google Shape;332;p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graphicFrame>
        <p:nvGraphicFramePr>
          <p:cNvPr id="333" name="Google Shape;333;p5"/>
          <p:cNvGraphicFramePr/>
          <p:nvPr/>
        </p:nvGraphicFramePr>
        <p:xfrm>
          <a:off x="5034625" y="1015077"/>
          <a:ext cx="3000000" cy="3000000"/>
        </p:xfrm>
        <a:graphic>
          <a:graphicData uri="http://schemas.openxmlformats.org/drawingml/2006/table">
            <a:tbl>
              <a:tblPr>
                <a:noFill/>
                <a:tableStyleId>{433B8BBE-5106-4190-9751-F5412046DAAA}</a:tableStyleId>
              </a:tblPr>
              <a:tblGrid>
                <a:gridCol w="1440000"/>
                <a:gridCol w="1980000"/>
                <a:gridCol w="540000"/>
                <a:gridCol w="540000"/>
              </a:tblGrid>
              <a:tr h="275850">
                <a:tc>
                  <a:txBody>
                    <a:bodyPr/>
                    <a:lstStyle/>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b="1" i="0" sz="850" u="none" strike="noStrike">
                        <a:solidFill>
                          <a:schemeClr val="dk2"/>
                        </a:solidFill>
                        <a:latin typeface="Arial"/>
                        <a:ea typeface="Arial"/>
                        <a:cs typeface="Arial"/>
                        <a:sym typeface="Arial"/>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31 March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30 June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067BBF"/>
                          </a:solidFill>
                          <a:latin typeface="Arial"/>
                        </a:defRPr>
                      </a:pPr>
                      <a:r>
                        <a:t>EQUITIES</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067BBF"/>
                          </a:solidFill>
                          <a:latin typeface="Arial"/>
                        </a:defRPr>
                      </a:pPr>
                      <a:r>
                        <a:t> UK Equity </a:t>
                      </a:r>
                    </a:p>
                    <a:p>
                      <a:pPr>
                        <a:defRPr sz="850">
                          <a:solidFill>
                            <a:srgbClr val="067BBF"/>
                          </a:solidFill>
                          <a:latin typeface="Arial"/>
                        </a:defRPr>
                      </a:pPr>
                      <a:r>
                        <a:t> North America Equity </a:t>
                      </a:r>
                    </a:p>
                    <a:p>
                      <a:pPr>
                        <a:defRPr sz="850">
                          <a:solidFill>
                            <a:srgbClr val="067BBF"/>
                          </a:solidFill>
                          <a:latin typeface="Arial"/>
                        </a:defRPr>
                      </a:pPr>
                      <a:r>
                        <a:t> Europe (ex UK) Equity </a:t>
                      </a:r>
                    </a:p>
                    <a:p>
                      <a:pPr>
                        <a:defRPr sz="850">
                          <a:solidFill>
                            <a:srgbClr val="067BBF"/>
                          </a:solidFill>
                          <a:latin typeface="Arial"/>
                        </a:defRPr>
                      </a:pPr>
                      <a:r>
                        <a:t> Japan Equity </a:t>
                      </a:r>
                    </a:p>
                    <a:p>
                      <a:pPr>
                        <a:defRPr sz="850">
                          <a:solidFill>
                            <a:srgbClr val="067BBF"/>
                          </a:solidFill>
                          <a:latin typeface="Arial"/>
                        </a:defRPr>
                      </a:pPr>
                      <a:r>
                        <a:t> Asia Pacific ex-Japan Equity </a:t>
                      </a:r>
                    </a:p>
                    <a:p>
                      <a:pPr>
                        <a:defRPr sz="850">
                          <a:solidFill>
                            <a:srgbClr val="067BBF"/>
                          </a:solidFill>
                          <a:latin typeface="Arial"/>
                        </a:defRPr>
                      </a:pPr>
                      <a:r>
                        <a:t> Emerging Markets Equity </a:t>
                      </a:r>
                    </a:p>
                    <a:p>
                      <a:pPr>
                        <a:defRPr sz="850">
                          <a:solidFill>
                            <a:srgbClr val="067BBF"/>
                          </a:solidFill>
                          <a:latin typeface="Arial"/>
                        </a:defRPr>
                      </a:pPr>
                      <a:r>
                        <a:t> Global Developed Small Cap Equity </a:t>
                      </a:r>
                    </a:p>
                    <a:p>
                      <a:pPr>
                        <a:defRPr sz="850">
                          <a:solidFill>
                            <a:srgbClr val="067BBF"/>
                          </a:solidFill>
                          <a:latin typeface="Arial"/>
                        </a:defRPr>
                      </a:pPr>
                      <a:r>
                        <a:t> Smart beta equity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1.8% </a:t>
                      </a:r>
                    </a:p>
                    <a:p>
                      <a:pPr>
                        <a:defRPr sz="850">
                          <a:solidFill>
                            <a:srgbClr val="A3A2A2"/>
                          </a:solidFill>
                          <a:latin typeface="Arial"/>
                        </a:defRPr>
                      </a:pPr>
                      <a:r>
                        <a:t> 1.8% </a:t>
                      </a:r>
                    </a:p>
                    <a:p>
                      <a:pPr>
                        <a:defRPr sz="850">
                          <a:solidFill>
                            <a:srgbClr val="A3A2A2"/>
                          </a:solidFill>
                          <a:latin typeface="Arial"/>
                        </a:defRPr>
                      </a:pPr>
                      <a:r>
                        <a:t> 3.0% </a:t>
                      </a:r>
                    </a:p>
                    <a:p>
                      <a:pPr>
                        <a:defRPr sz="850">
                          <a:solidFill>
                            <a:srgbClr val="A3A2A2"/>
                          </a:solidFill>
                          <a:latin typeface="Arial"/>
                        </a:defRPr>
                      </a:pPr>
                      <a:r>
                        <a:t> 2.9% </a:t>
                      </a:r>
                    </a:p>
                    <a:p>
                      <a:pPr>
                        <a:defRPr sz="850">
                          <a:solidFill>
                            <a:srgbClr val="A3A2A2"/>
                          </a:solidFill>
                          <a:latin typeface="Arial"/>
                        </a:defRPr>
                      </a:pPr>
                      <a:r>
                        <a:t> 1.7% </a:t>
                      </a:r>
                    </a:p>
                    <a:p>
                      <a:pPr>
                        <a:defRPr sz="850">
                          <a:solidFill>
                            <a:srgbClr val="A3A2A2"/>
                          </a:solidFill>
                          <a:latin typeface="Arial"/>
                        </a:defRPr>
                      </a:pPr>
                      <a:r>
                        <a:t> 3.4% </a:t>
                      </a:r>
                    </a:p>
                    <a:p>
                      <a:pPr>
                        <a:defRPr sz="850">
                          <a:solidFill>
                            <a:srgbClr val="A3A2A2"/>
                          </a:solidFill>
                          <a:latin typeface="Arial"/>
                        </a:defRPr>
                      </a:pPr>
                      <a:r>
                        <a:t> 2.7% </a:t>
                      </a:r>
                    </a:p>
                    <a:p>
                      <a:pPr>
                        <a:defRPr sz="850">
                          <a:solidFill>
                            <a:srgbClr val="A3A2A2"/>
                          </a:solidFill>
                          <a:latin typeface="Arial"/>
                        </a:defRPr>
                      </a:pPr>
                      <a:r>
                        <a:t> 5.9%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1.8% </a:t>
                      </a:r>
                    </a:p>
                    <a:p>
                      <a:pPr>
                        <a:defRPr sz="850">
                          <a:solidFill>
                            <a:srgbClr val="A3A2A2"/>
                          </a:solidFill>
                          <a:latin typeface="Arial"/>
                        </a:defRPr>
                      </a:pPr>
                      <a:r>
                        <a:t> 1.9% </a:t>
                      </a:r>
                    </a:p>
                    <a:p>
                      <a:pPr>
                        <a:defRPr sz="850">
                          <a:solidFill>
                            <a:srgbClr val="A3A2A2"/>
                          </a:solidFill>
                          <a:latin typeface="Arial"/>
                        </a:defRPr>
                      </a:pPr>
                      <a:r>
                        <a:t> 2.7% </a:t>
                      </a:r>
                    </a:p>
                    <a:p>
                      <a:pPr>
                        <a:defRPr sz="850">
                          <a:solidFill>
                            <a:srgbClr val="A3A2A2"/>
                          </a:solidFill>
                          <a:latin typeface="Arial"/>
                        </a:defRPr>
                      </a:pPr>
                      <a:r>
                        <a:t> 2.8% </a:t>
                      </a:r>
                    </a:p>
                    <a:p>
                      <a:pPr>
                        <a:defRPr sz="850">
                          <a:solidFill>
                            <a:srgbClr val="A3A2A2"/>
                          </a:solidFill>
                          <a:latin typeface="Arial"/>
                        </a:defRPr>
                      </a:pPr>
                      <a:r>
                        <a:t> 1.7% </a:t>
                      </a:r>
                    </a:p>
                    <a:p>
                      <a:pPr>
                        <a:defRPr sz="850">
                          <a:solidFill>
                            <a:srgbClr val="A3A2A2"/>
                          </a:solidFill>
                          <a:latin typeface="Arial"/>
                        </a:defRPr>
                      </a:pPr>
                      <a:r>
                        <a:t> 3.6% </a:t>
                      </a:r>
                    </a:p>
                    <a:p>
                      <a:pPr>
                        <a:defRPr sz="850">
                          <a:solidFill>
                            <a:srgbClr val="A3A2A2"/>
                          </a:solidFill>
                          <a:latin typeface="Arial"/>
                        </a:defRPr>
                      </a:pPr>
                      <a:r>
                        <a:t> 2.7% </a:t>
                      </a:r>
                    </a:p>
                    <a:p>
                      <a:pPr>
                        <a:defRPr sz="850">
                          <a:solidFill>
                            <a:srgbClr val="A3A2A2"/>
                          </a:solidFill>
                          <a:latin typeface="Arial"/>
                        </a:defRPr>
                      </a:pPr>
                      <a:r>
                        <a:t> 5.6%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D1BD0D"/>
                          </a:solidFill>
                          <a:latin typeface="Arial"/>
                        </a:defRPr>
                      </a:pPr>
                      <a:r>
                        <a:t>GLOBAL BONDS</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D1BD0D"/>
                          </a:solidFill>
                          <a:latin typeface="Arial"/>
                        </a:defRPr>
                      </a:pPr>
                      <a:r>
                        <a:t> Fallen Angels’ Credit </a:t>
                      </a:r>
                    </a:p>
                    <a:p>
                      <a:pPr>
                        <a:defRPr sz="850">
                          <a:solidFill>
                            <a:srgbClr val="D1BD0D"/>
                          </a:solidFill>
                          <a:latin typeface="Arial"/>
                        </a:defRPr>
                      </a:pPr>
                      <a:r>
                        <a:t> UK Investment Grade Credit </a:t>
                      </a:r>
                    </a:p>
                    <a:p>
                      <a:pPr>
                        <a:defRPr sz="850">
                          <a:solidFill>
                            <a:srgbClr val="D1BD0D"/>
                          </a:solidFill>
                          <a:latin typeface="Arial"/>
                        </a:defRPr>
                      </a:pPr>
                      <a:r>
                        <a:t> Euro Investment Grade Credit </a:t>
                      </a:r>
                    </a:p>
                    <a:p>
                      <a:pPr>
                        <a:defRPr sz="850">
                          <a:solidFill>
                            <a:srgbClr val="D1BD0D"/>
                          </a:solidFill>
                          <a:latin typeface="Arial"/>
                        </a:defRPr>
                      </a:pPr>
                      <a:r>
                        <a:t> US Investment Grade Credit </a:t>
                      </a:r>
                    </a:p>
                    <a:p>
                      <a:pPr>
                        <a:defRPr sz="850">
                          <a:solidFill>
                            <a:srgbClr val="D1BD0D"/>
                          </a:solidFill>
                          <a:latin typeface="Arial"/>
                        </a:defRPr>
                      </a:pPr>
                      <a:r>
                        <a:t> Overseas Government Bonds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5.1% </a:t>
                      </a:r>
                    </a:p>
                    <a:p>
                      <a:pPr>
                        <a:defRPr sz="850">
                          <a:solidFill>
                            <a:srgbClr val="A3A2A2"/>
                          </a:solidFill>
                          <a:latin typeface="Arial"/>
                        </a:defRPr>
                      </a:pPr>
                      <a:r>
                        <a:t> 3.1% </a:t>
                      </a:r>
                    </a:p>
                    <a:p>
                      <a:pPr>
                        <a:defRPr sz="850">
                          <a:solidFill>
                            <a:srgbClr val="A3A2A2"/>
                          </a:solidFill>
                          <a:latin typeface="Arial"/>
                        </a:defRPr>
                      </a:pPr>
                      <a:r>
                        <a:t> 0.3% </a:t>
                      </a:r>
                    </a:p>
                    <a:p>
                      <a:pPr>
                        <a:defRPr sz="850">
                          <a:solidFill>
                            <a:srgbClr val="A3A2A2"/>
                          </a:solidFill>
                          <a:latin typeface="Arial"/>
                        </a:defRPr>
                      </a:pPr>
                      <a:r>
                        <a:t> 2.2% </a:t>
                      </a:r>
                    </a:p>
                    <a:p>
                      <a:pPr>
                        <a:defRPr sz="850">
                          <a:solidFill>
                            <a:srgbClr val="A3A2A2"/>
                          </a:solidFill>
                          <a:latin typeface="Arial"/>
                        </a:defRPr>
                      </a:pPr>
                      <a:r>
                        <a:t> 7.2%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5.7% </a:t>
                      </a:r>
                    </a:p>
                    <a:p>
                      <a:pPr>
                        <a:defRPr sz="850">
                          <a:solidFill>
                            <a:srgbClr val="A3A2A2"/>
                          </a:solidFill>
                          <a:latin typeface="Arial"/>
                        </a:defRPr>
                      </a:pPr>
                      <a:r>
                        <a:t> 4.9% </a:t>
                      </a:r>
                    </a:p>
                    <a:p>
                      <a:pPr>
                        <a:defRPr sz="850">
                          <a:solidFill>
                            <a:srgbClr val="A3A2A2"/>
                          </a:solidFill>
                          <a:latin typeface="Arial"/>
                        </a:defRPr>
                      </a:pPr>
                      <a:r>
                        <a:t> 0.7% </a:t>
                      </a:r>
                    </a:p>
                    <a:p>
                      <a:pPr>
                        <a:defRPr sz="850">
                          <a:solidFill>
                            <a:srgbClr val="A3A2A2"/>
                          </a:solidFill>
                          <a:latin typeface="Arial"/>
                        </a:defRPr>
                      </a:pPr>
                      <a:r>
                        <a:t> 2.2% </a:t>
                      </a:r>
                    </a:p>
                    <a:p>
                      <a:pPr>
                        <a:defRPr sz="850">
                          <a:solidFill>
                            <a:srgbClr val="A3A2A2"/>
                          </a:solidFill>
                          <a:latin typeface="Arial"/>
                        </a:defRPr>
                      </a:pPr>
                      <a:r>
                        <a:t> 5.5%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057D33"/>
                          </a:solidFill>
                          <a:latin typeface="Arial"/>
                        </a:defRPr>
                      </a:pPr>
                      <a:r>
                        <a:t>ALTERNATIVES</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057D33"/>
                          </a:solidFill>
                          <a:latin typeface="Arial"/>
                        </a:defRPr>
                      </a:pPr>
                      <a:r>
                        <a:t> Property </a:t>
                      </a:r>
                    </a:p>
                    <a:p>
                      <a:pPr>
                        <a:defRPr sz="850">
                          <a:solidFill>
                            <a:srgbClr val="057D33"/>
                          </a:solidFill>
                          <a:latin typeface="Arial"/>
                        </a:defRPr>
                      </a:pPr>
                      <a:r>
                        <a:t> Listed Private Equity </a:t>
                      </a:r>
                    </a:p>
                    <a:p>
                      <a:pPr>
                        <a:defRPr sz="850">
                          <a:solidFill>
                            <a:srgbClr val="057D33"/>
                          </a:solidFill>
                          <a:latin typeface="Arial"/>
                        </a:defRPr>
                      </a:pPr>
                      <a:r>
                        <a:t> High Yield Bonds </a:t>
                      </a:r>
                    </a:p>
                    <a:p>
                      <a:pPr>
                        <a:defRPr sz="850">
                          <a:solidFill>
                            <a:srgbClr val="057D33"/>
                          </a:solidFill>
                          <a:latin typeface="Arial"/>
                        </a:defRPr>
                      </a:pPr>
                      <a:r>
                        <a:t> Listed Infrastructure </a:t>
                      </a:r>
                    </a:p>
                    <a:p>
                      <a:pPr>
                        <a:defRPr sz="850">
                          <a:solidFill>
                            <a:srgbClr val="057D33"/>
                          </a:solidFill>
                          <a:latin typeface="Arial"/>
                        </a:defRPr>
                      </a:pPr>
                      <a:r>
                        <a:t> Global REITs </a:t>
                      </a:r>
                    </a:p>
                    <a:p>
                      <a:pPr>
                        <a:defRPr sz="850">
                          <a:solidFill>
                            <a:srgbClr val="057D33"/>
                          </a:solidFill>
                          <a:latin typeface="Arial"/>
                        </a:defRPr>
                      </a:pPr>
                      <a:r>
                        <a:t> Emerging Market Bonds (Local) </a:t>
                      </a:r>
                    </a:p>
                    <a:p>
                      <a:pPr>
                        <a:defRPr sz="850">
                          <a:solidFill>
                            <a:srgbClr val="057D33"/>
                          </a:solidFill>
                          <a:latin typeface="Arial"/>
                        </a:defRPr>
                      </a:pPr>
                      <a:r>
                        <a:t> Emerging Market Bonds (USD) </a:t>
                      </a:r>
                    </a:p>
                    <a:p>
                      <a:pPr>
                        <a:defRPr sz="850">
                          <a:solidFill>
                            <a:srgbClr val="057D33"/>
                          </a:solidFill>
                          <a:latin typeface="Arial"/>
                        </a:defRPr>
                      </a:pPr>
                      <a:r>
                        <a:t> Commodities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3.4% </a:t>
                      </a:r>
                    </a:p>
                    <a:p>
                      <a:pPr>
                        <a:defRPr sz="850">
                          <a:solidFill>
                            <a:srgbClr val="A3A2A2"/>
                          </a:solidFill>
                          <a:latin typeface="Arial"/>
                        </a:defRPr>
                      </a:pPr>
                      <a:r>
                        <a:t> 1.8% </a:t>
                      </a:r>
                    </a:p>
                    <a:p>
                      <a:pPr>
                        <a:defRPr sz="850">
                          <a:solidFill>
                            <a:srgbClr val="A3A2A2"/>
                          </a:solidFill>
                          <a:latin typeface="Arial"/>
                        </a:defRPr>
                      </a:pPr>
                      <a:r>
                        <a:t> 4.0% </a:t>
                      </a:r>
                    </a:p>
                    <a:p>
                      <a:pPr>
                        <a:defRPr sz="850">
                          <a:solidFill>
                            <a:srgbClr val="A3A2A2"/>
                          </a:solidFill>
                          <a:latin typeface="Arial"/>
                        </a:defRPr>
                      </a:pPr>
                      <a:r>
                        <a:t> 4.1% </a:t>
                      </a:r>
                    </a:p>
                    <a:p>
                      <a:pPr>
                        <a:defRPr sz="850">
                          <a:solidFill>
                            <a:srgbClr val="A3A2A2"/>
                          </a:solidFill>
                          <a:latin typeface="Arial"/>
                        </a:defRPr>
                      </a:pPr>
                      <a:r>
                        <a:t> 4.5% </a:t>
                      </a:r>
                    </a:p>
                    <a:p>
                      <a:pPr>
                        <a:defRPr sz="850">
                          <a:solidFill>
                            <a:srgbClr val="A3A2A2"/>
                          </a:solidFill>
                          <a:latin typeface="Arial"/>
                        </a:defRPr>
                      </a:pPr>
                      <a:r>
                        <a:t> 4.1% </a:t>
                      </a:r>
                    </a:p>
                    <a:p>
                      <a:pPr>
                        <a:defRPr sz="850">
                          <a:solidFill>
                            <a:srgbClr val="A3A2A2"/>
                          </a:solidFill>
                          <a:latin typeface="Arial"/>
                        </a:defRPr>
                      </a:pPr>
                      <a:r>
                        <a:t> 1.8% </a:t>
                      </a:r>
                    </a:p>
                    <a:p>
                      <a:pPr>
                        <a:defRPr sz="850">
                          <a:solidFill>
                            <a:srgbClr val="A3A2A2"/>
                          </a:solidFill>
                          <a:latin typeface="Arial"/>
                        </a:defRPr>
                      </a:pPr>
                      <a:r>
                        <a:t> 1.4%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3.4% </a:t>
                      </a:r>
                    </a:p>
                    <a:p>
                      <a:pPr>
                        <a:defRPr sz="850">
                          <a:solidFill>
                            <a:srgbClr val="A3A2A2"/>
                          </a:solidFill>
                          <a:latin typeface="Arial"/>
                        </a:defRPr>
                      </a:pPr>
                      <a:r>
                        <a:t> 1.7% </a:t>
                      </a:r>
                    </a:p>
                    <a:p>
                      <a:pPr>
                        <a:defRPr sz="850">
                          <a:solidFill>
                            <a:srgbClr val="A3A2A2"/>
                          </a:solidFill>
                          <a:latin typeface="Arial"/>
                        </a:defRPr>
                      </a:pPr>
                      <a:r>
                        <a:t> 3.9% </a:t>
                      </a:r>
                    </a:p>
                    <a:p>
                      <a:pPr>
                        <a:defRPr sz="850">
                          <a:solidFill>
                            <a:srgbClr val="A3A2A2"/>
                          </a:solidFill>
                          <a:latin typeface="Arial"/>
                        </a:defRPr>
                      </a:pPr>
                      <a:r>
                        <a:t> 3.6% </a:t>
                      </a:r>
                    </a:p>
                    <a:p>
                      <a:pPr>
                        <a:defRPr sz="850">
                          <a:solidFill>
                            <a:srgbClr val="A3A2A2"/>
                          </a:solidFill>
                          <a:latin typeface="Arial"/>
                        </a:defRPr>
                      </a:pPr>
                      <a:r>
                        <a:t> 4.4% </a:t>
                      </a:r>
                    </a:p>
                    <a:p>
                      <a:pPr>
                        <a:defRPr sz="850">
                          <a:solidFill>
                            <a:srgbClr val="A3A2A2"/>
                          </a:solidFill>
                          <a:latin typeface="Arial"/>
                        </a:defRPr>
                      </a:pPr>
                      <a:r>
                        <a:t> 4.2% </a:t>
                      </a:r>
                    </a:p>
                    <a:p>
                      <a:pPr>
                        <a:defRPr sz="850">
                          <a:solidFill>
                            <a:srgbClr val="A3A2A2"/>
                          </a:solidFill>
                          <a:latin typeface="Arial"/>
                        </a:defRPr>
                      </a:pPr>
                      <a:r>
                        <a:t> 1.9% </a:t>
                      </a:r>
                    </a:p>
                    <a:p>
                      <a:pPr>
                        <a:defRPr sz="850">
                          <a:solidFill>
                            <a:srgbClr val="A3A2A2"/>
                          </a:solidFill>
                          <a:latin typeface="Arial"/>
                        </a:defRPr>
                      </a:pPr>
                      <a:r>
                        <a:t> 1.5%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B0130B"/>
                          </a:solidFill>
                          <a:latin typeface="Arial"/>
                        </a:defRPr>
                      </a:pPr>
                      <a:r>
                        <a:t>DYNAMIC  STRATEGIES</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B0130B"/>
                          </a:solidFill>
                          <a:latin typeface="Arial"/>
                        </a:defRPr>
                      </a:pPr>
                      <a:r>
                        <a:t> Multi-Asset Target Return (MATR)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16.5%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16.2%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A3A2A2"/>
                          </a:solidFill>
                          <a:latin typeface="Arial"/>
                        </a:defRPr>
                      </a:pPr>
                      <a:r>
                        <a:t>LIABILITY-MATCHING</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Liability-matching credit </a:t>
                      </a:r>
                    </a:p>
                    <a:p>
                      <a:pPr>
                        <a:defRPr sz="850">
                          <a:solidFill>
                            <a:srgbClr val="A3A2A2"/>
                          </a:solidFill>
                          <a:latin typeface="Arial"/>
                        </a:defRPr>
                      </a:pPr>
                      <a:r>
                        <a:t> Liability driven investment strategies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0.0% </a:t>
                      </a:r>
                    </a:p>
                    <a:p>
                      <a:pPr>
                        <a:defRPr sz="850">
                          <a:solidFill>
                            <a:srgbClr val="A3A2A2"/>
                          </a:solidFill>
                          <a:latin typeface="Arial"/>
                        </a:defRPr>
                      </a:pPr>
                      <a:r>
                        <a:t> 17.4%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0.0% </a:t>
                      </a:r>
                    </a:p>
                    <a:p>
                      <a:pPr>
                        <a:defRPr sz="850">
                          <a:solidFill>
                            <a:srgbClr val="A3A2A2"/>
                          </a:solidFill>
                          <a:latin typeface="Arial"/>
                        </a:defRPr>
                      </a:pPr>
                      <a:r>
                        <a:t> 17.5%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Interest rate hedge ratio* </a:t>
                      </a:r>
                    </a:p>
                    <a:p>
                      <a:pPr>
                        <a:defRPr sz="850">
                          <a:solidFill>
                            <a:srgbClr val="A3A2A2"/>
                          </a:solidFill>
                          <a:latin typeface="Arial"/>
                        </a:defRPr>
                      </a:pPr>
                      <a:r>
                        <a:t> Inflation hedge ratio* </a:t>
                      </a: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74% </a:t>
                      </a:r>
                    </a:p>
                    <a:p>
                      <a:pPr>
                        <a:defRPr sz="850">
                          <a:solidFill>
                            <a:srgbClr val="A3A2A2"/>
                          </a:solidFill>
                          <a:latin typeface="Arial"/>
                        </a:defRPr>
                      </a:pPr>
                      <a:r>
                        <a:t> 74% </a:t>
                      </a: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73% </a:t>
                      </a:r>
                    </a:p>
                    <a:p>
                      <a:pPr>
                        <a:defRPr sz="850">
                          <a:solidFill>
                            <a:srgbClr val="A3A2A2"/>
                          </a:solidFill>
                          <a:latin typeface="Arial"/>
                        </a:defRPr>
                      </a:pPr>
                      <a:r>
                        <a:t> 73% </a:t>
                      </a:r>
                    </a:p>
                    <a:p>
                      <a:pPr>
                        <a:defRPr sz="850">
                          <a:solidFill>
                            <a:srgbClr val="A3A2A2"/>
                          </a:solidFill>
                          <a:latin typeface="Arial"/>
                        </a:defRPr>
                      </a:pP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70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700" u="none" strike="noStrike">
                          <a:solidFill>
                            <a:srgbClr val="666666"/>
                          </a:solidFill>
                          <a:latin typeface="Arial"/>
                          <a:ea typeface="Arial"/>
                          <a:cs typeface="Arial"/>
                          <a:sym typeface="Arial"/>
                        </a:rPr>
                        <a:t>*(% of funded liabilities)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334" name="Google Shape;334;p5"/>
          <p:cNvSpPr txBox="1"/>
          <p:nvPr/>
        </p:nvSpPr>
        <p:spPr>
          <a:xfrm>
            <a:off x="1141696" y="2374163"/>
            <a:ext cx="117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accent2"/>
                </a:solidFill>
              </a:rPr>
              <a:t/>
            </a:r>
            <a:endParaRPr/>
          </a:p>
        </p:txBody>
      </p:sp>
      <p:sp>
        <p:nvSpPr>
          <p:cNvPr id="335" name="Google Shape;335;p5"/>
          <p:cNvSpPr txBox="1"/>
          <p:nvPr/>
        </p:nvSpPr>
        <p:spPr>
          <a:xfrm>
            <a:off x="5251850" y="413325"/>
            <a:ext cx="43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r>
            <a:endParaRPr/>
          </a:p>
        </p:txBody>
      </p:sp>
      <p:pic>
        <p:nvPicPr>
          <p:cNvPr id="336" name="Picture 335" descr="img1.png"/>
          <p:cNvPicPr>
            <a:picLocks noChangeAspect="1"/>
          </p:cNvPicPr>
          <p:nvPr/>
        </p:nvPicPr>
        <p:blipFill>
          <a:blip r:embed="rId3"/>
          <a:stretch>
            <a:fillRect/>
          </a:stretch>
        </p:blipFill>
        <p:spPr>
          <a:xfrm>
            <a:off x="914400" y="914400"/>
            <a:ext cx="3657600" cy="2743200"/>
          </a:xfrm>
          <a:prstGeom prst="rect">
            <a:avLst/>
          </a:prstGeom>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raft_A4 new VI_template_v4">
  <a:themeElements>
    <a:clrScheme name="NEW VI">
      <a:dk1>
        <a:srgbClr val="000000"/>
      </a:dk1>
      <a:lt1>
        <a:srgbClr val="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2021-10-07T15:39:49Z</dcterms:created>
  <dc:creator>Steen, Ben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4f0adc7e-8fe9-468a-b16c-d67c18353c5c</vt:lpwstr>
  </property>
  <property fmtid="{D5CDD505-2E9C-101B-9397-08002B2CF9AE}" pid="3" name="bjSaver">
    <vt:lpwstr>pNcDxmhd3pBFeArd8RAeLG2g1OsWb11z</vt:lpwstr>
  </property>
  <property fmtid="{D5CDD505-2E9C-101B-9397-08002B2CF9AE}" pid="4"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5" name="bjDocumentLabelXML-0">
    <vt:lpwstr>ames.com/2008/01/sie/internal/label"&gt;&lt;element uid="b1133ebd-fe89-4e69-b8a3-839d46b7ac2c" value="" /&gt;&lt;/sisl&gt;</vt:lpwstr>
  </property>
  <property fmtid="{D5CDD505-2E9C-101B-9397-08002B2CF9AE}" pid="6" name="bjDocumentSecurityLabel">
    <vt:lpwstr>Non-Confidential</vt:lpwstr>
  </property>
  <property fmtid="{D5CDD505-2E9C-101B-9397-08002B2CF9AE}" pid="7" name="LandG_Classification_UID">
    <vt:lpwstr>9015d811-2d81-403c-933f-24a55b5746aa</vt:lpwstr>
  </property>
  <property fmtid="{D5CDD505-2E9C-101B-9397-08002B2CF9AE}" pid="8" name="LandG_Classification">
    <vt:lpwstr>Non-Confidential</vt:lpwstr>
  </property>
  <property fmtid="{D5CDD505-2E9C-101B-9397-08002B2CF9AE}" pid="9" name="bjLabelHistoryID">
    <vt:lpwstr>{5391E76C-339B-4A59-95AB-E19CAFAD6DD5}</vt:lpwstr>
  </property>
  <property fmtid="{D5CDD505-2E9C-101B-9397-08002B2CF9AE}" pid="10" name="MSIP_Label_959a91ea-2073-4935-a795-8d5add99d027_Enabled">
    <vt:lpwstr>true</vt:lpwstr>
  </property>
  <property fmtid="{D5CDD505-2E9C-101B-9397-08002B2CF9AE}" pid="11" name="MSIP_Label_959a91ea-2073-4935-a795-8d5add99d027_SetDate">
    <vt:lpwstr>2021-10-07T15:44:59Z</vt:lpwstr>
  </property>
  <property fmtid="{D5CDD505-2E9C-101B-9397-08002B2CF9AE}" pid="12" name="MSIP_Label_959a91ea-2073-4935-a795-8d5add99d027_Method">
    <vt:lpwstr>Privileged</vt:lpwstr>
  </property>
  <property fmtid="{D5CDD505-2E9C-101B-9397-08002B2CF9AE}" pid="13" name="MSIP_Label_959a91ea-2073-4935-a795-8d5add99d027_Name">
    <vt:lpwstr>Non-Confidential</vt:lpwstr>
  </property>
  <property fmtid="{D5CDD505-2E9C-101B-9397-08002B2CF9AE}" pid="14" name="MSIP_Label_959a91ea-2073-4935-a795-8d5add99d027_SiteId">
    <vt:lpwstr>d246baab-cc00-4ed2-bc4e-f8a46cbc590d</vt:lpwstr>
  </property>
  <property fmtid="{D5CDD505-2E9C-101B-9397-08002B2CF9AE}" pid="15" name="MSIP_Label_959a91ea-2073-4935-a795-8d5add99d027_ActionId">
    <vt:lpwstr>fe846d06-5a9d-4a06-9a0b-6782d878708e</vt:lpwstr>
  </property>
  <property fmtid="{D5CDD505-2E9C-101B-9397-08002B2CF9AE}" pid="16" name="MSIP_Label_959a91ea-2073-4935-a795-8d5add99d027_ContentBits">
    <vt:lpwstr>0</vt:lpwstr>
  </property>
</Properties>
</file>