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4640" cy="20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 Sameera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Purisa"/>
                <a:ea typeface="Arial"/>
              </a:rPr>
              <a:t>SSE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Keraleeyam"/>
                <a:ea typeface="Arial"/>
              </a:rPr>
              <a:t>Minuwangoda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464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Workflow landing page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37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React , Node , AWS serverless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row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column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Loop sample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Kamal  12
 Amal  22
 Nuwan  32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Sama   12 
 Amara   22 
 Nayana   32 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Colombo 1 
 Colombo 2 
 Colombo 3 
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41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2022-06-28T08:16:38Z</dcterms:modified>
  <cp:revision>78</cp:revision>
  <dc:subject/>
  <dc:title/>
</cp:coreProperties>
</file>