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1480" cy="20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14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chart_name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chart_1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NAME +++    +++INS AGE +++ &gt;&gt; 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480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2022-06-25T18:44:51Z</dcterms:modified>
  <cp:revision>44</cp:revision>
  <dc:subject/>
  <dc:title/>
</cp:coreProperties>
</file>