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11480" cy="20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gayashan</a:t>
            </a:r>
            <a:br/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gayashan</a:t>
            </a:r>
            <a:br/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gayashan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511480" cy="7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1152360"/>
            <a:ext cx="8511480" cy="34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187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189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1190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1192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1941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11760" y="1152360"/>
            <a:ext cx="8511480" cy="34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760" y="1152360"/>
            <a:ext cx="8511480" cy="34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11480" cy="5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gayashan chart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152360"/>
            <a:ext cx="8511480" cy="34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0" name="Picture 79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2743200"/>
          </a:xfrm>
          <a:prstGeom prst="rect">
            <a:avLst/>
          </a:prstGeom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444960"/>
            <a:ext cx="8511480" cy="5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gayashan table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1152360"/>
            <a:ext cx="8511480" cy="34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+++IF TABLE_1_PRESENT +++ &lt;</a:t>
            </a:r>
            <a:br/>
            <a:br/>
            <a:br/>
            <a:br/>
            <a:br/>
            <a:br/>
            <a:br/>
            <a:br/>
            <a:br/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&gt;</a:t>
            </a:r>
            <a:br/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2" name="Table 3"/>
          <p:cNvGraphicFramePr/>
          <p:nvPr/>
        </p:nvGraphicFramePr>
        <p:xfrm>
          <a:off x="952560" y="1809720"/>
          <a:ext cx="7238160" cy="2077560"/>
        </p:xfrm>
        <a:graphic>
          <a:graphicData uri="http://schemas.openxmlformats.org/drawingml/2006/table">
            <a:tbl>
              <a:tblPr/>
              <a:tblGrid>
                <a:gridCol w="1447560"/>
                <a:gridCol w="1447560"/>
                <a:gridCol w="1447560"/>
                <a:gridCol w="1447560"/>
                <a:gridCol w="1448280"/>
              </a:tblGrid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11760" y="444960"/>
            <a:ext cx="8511480" cy="5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gayashan sample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11760" y="1152360"/>
            <a:ext cx="8511480" cy="34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GAYA 1  12
 GAYA 2  22
 GAYA 13  32
</a:t>
            </a:r>
            <a:br/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GAYA 1   12 
 GAYA 2   22 
 GAYA 13   32 
</a:t>
            </a:r>
            <a:br/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GAYA 1    12 
 GAYA 2    22 
 GAYA 13    32 
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11760" y="444960"/>
            <a:ext cx="8511480" cy="5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86" name="CustomShape 2"/>
          <p:cNvSpPr/>
          <p:nvPr/>
        </p:nvSpPr>
        <p:spPr>
          <a:xfrm>
            <a:off x="311760" y="1152360"/>
            <a:ext cx="8511480" cy="34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40080" y="640080"/>
            <a:ext cx="794808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88" name="CustomShape 2"/>
          <p:cNvSpPr/>
          <p:nvPr/>
        </p:nvSpPr>
        <p:spPr>
          <a:xfrm>
            <a:off x="311760" y="1152360"/>
            <a:ext cx="8511480" cy="34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11760" y="1152360"/>
            <a:ext cx="8511480" cy="34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1152360"/>
            <a:ext cx="8511480" cy="34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1" name="Table 90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5911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11760" y="1152360"/>
            <a:ext cx="8511480" cy="34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2" name="Table 91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2022-06-25T18:44:51Z</dcterms:modified>
  <cp:revision>44</cp:revision>
  <dc:subject/>
  <dc:title/>
</cp:coreProperties>
</file>