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6160" cy="20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61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chart_name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+++CHART chart_1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TABLE_1_PRESENT +++ &lt;</a:t>
            </a:r>
            <a:br/>
            <a:br/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2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sample_name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SAMPLE_DATA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&lt;+++INS $SAMPLE_NAME$+++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+++INS $SAMPLE_DATE$  +++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+++INS $SAMPLE_YEAR$ +++&gt;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FOR-END+++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+++TABLE_ADD cashFlows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40080" y="640080"/>
            <a:ext cx="79527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2022-06-25T12:43:11Z</dcterms:modified>
  <cp:revision>14</cp:revision>
  <dc:subject/>
  <dc:title/>
</cp:coreProperties>
</file>