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6160" cy="20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gayashan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616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chart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" name="Picture 79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2743200"/>
          </a:xfrm>
          <a:prstGeom prst="rect">
            <a:avLst/>
          </a:prstGeom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table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TABLE_1_PRESENT +++ &lt;</a:t>
            </a:r>
            <a:br/>
            <a:br/>
            <a:br/>
            <a:br/>
            <a:br/>
            <a:br/>
            <a:br/>
            <a:br/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&gt;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2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sample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SAMPLE_DATA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&lt;+++INS $SAMPLE_NAME$+++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+++INS $SAMPLE_DATE$  +++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None&gt;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FOR-END+++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6160" cy="5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86" name="CustomShape 2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40080" y="640080"/>
            <a:ext cx="795276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1152360"/>
            <a:ext cx="8516160" cy="34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2" name="Table 91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2022-06-25T12:43:11Z</dcterms:modified>
  <cp:revision>14</cp:revision>
  <dc:subject/>
  <dc:title/>
</cp:coreProperties>
</file>