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Gayashan sameera</a:t>
            </a:r>
            <a:br/>
            <a:r>
              <a:rPr b="0" lang="en-US" sz="1600" spc="-1" strike="noStrike">
                <a:solidFill>
                  <a:srgbClr val="ed1c24"/>
                </a:solidFill>
                <a:latin typeface="Calibri"/>
                <a:ea typeface="Noto Sans CJK SC"/>
              </a:rPr>
              <a:t>{{var1}}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{{var2}}</a:t>
            </a:r>
            <a:br/>
            <a:r>
              <a:rPr b="0" lang="en-US" sz="2600" spc="-1" strike="noStrike">
                <a:solidFill>
                  <a:srgbClr val="0066b3"/>
                </a:solidFill>
                <a:latin typeface="Calibri"/>
                <a:ea typeface="DejaVu Sans"/>
              </a:rPr>
              <a:t>{{var3}}</a:t>
            </a:r>
            <a:br/>
            <a:br/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this is my first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2022-06-19T18:36:36Z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