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320" cy="680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Noto Sans CJK SC"/>
              </a:rPr>
              <a:t>Gayashan sameera</a:t>
            </a:r>
            <a:br/>
            <a:r>
              <a:rPr b="0" lang="en-US" sz="1600" spc="-1" strike="noStrike">
                <a:solidFill>
                  <a:srgbClr val="ed1c24"/>
                </a:solidFill>
                <a:latin typeface="Calibri"/>
                <a:ea typeface="Noto Sans CJK SC"/>
              </a:rPr>
              <a:t>text 1 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Noto Sans CJK SC"/>
              </a:rPr>
              <a:t>text 2</a:t>
            </a:r>
            <a:br/>
            <a:r>
              <a:rPr b="0" lang="en-US" sz="2600" spc="-1" strike="noStrike">
                <a:solidFill>
                  <a:srgbClr val="0066b3"/>
                </a:solidFill>
                <a:latin typeface="Calibri"/>
                <a:ea typeface="DejaVu Sans"/>
              </a:rPr>
              <a:t>text 3</a:t>
            </a:r>
            <a:br/>
            <a:br/>
            <a:br/>
            <a:endParaRPr b="0" lang="en-US" sz="26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this is my first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LibreOffice/6.0.7.3$Linux_X86_64 LibreOffice_project/00m0$Build-3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2022-06-19T18:36:36Z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0</vt:i4>
  </property>
</Properties>
</file>