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3-4547-956F-775586F2390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3-4547-956F-775586F2390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3-4547-956F-775586F2390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03-4547-956F-775586F23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890273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  <a:r>
              <a:rPr lang="en-IN" sz="2400" dirty="0"/>
              <a:t>B.GAYASREE</a:t>
            </a:r>
            <a:endParaRPr lang="en-US" sz="2400" dirty="0"/>
          </a:p>
          <a:p>
            <a:r>
              <a:rPr lang="en-US" sz="2400" dirty="0"/>
              <a:t>REGISTER NO		:     </a:t>
            </a:r>
            <a:r>
              <a:rPr lang="en-IN" sz="2400" dirty="0"/>
              <a:t>122203163</a:t>
            </a:r>
            <a:r>
              <a:rPr lang="en-US" sz="2400" dirty="0"/>
              <a:t>         				  	     </a:t>
            </a:r>
          </a:p>
          <a:p>
            <a:r>
              <a:rPr lang="en-US" sz="2400" dirty="0"/>
              <a:t>DEPARTMENT		: B COM (</a:t>
            </a:r>
            <a:r>
              <a:rPr lang="en-IN" sz="2400" dirty="0"/>
              <a:t>CORPORATE SECERATE SHIP)</a:t>
            </a:r>
            <a:endParaRPr lang="en-US" sz="2400" dirty="0"/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AB7C89-564A-BC77-B511-B1E45C9D2C29}"/>
              </a:ext>
            </a:extLst>
          </p:cNvPr>
          <p:cNvSpPr txBox="1"/>
          <p:nvPr/>
        </p:nvSpPr>
        <p:spPr>
          <a:xfrm>
            <a:off x="4782741" y="247888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aseline="30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629DD9-9478-4B7A-BCF7-C136E2D67149}"/>
              </a:ext>
            </a:extLst>
          </p:cNvPr>
          <p:cNvSpPr txBox="1"/>
          <p:nvPr/>
        </p:nvSpPr>
        <p:spPr>
          <a:xfrm>
            <a:off x="5193506" y="252352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SB PRIYADARISHINI</cp:lastModifiedBy>
  <cp:revision>29</cp:revision>
  <dcterms:created xsi:type="dcterms:W3CDTF">2024-03-29T15:07:22Z</dcterms:created>
  <dcterms:modified xsi:type="dcterms:W3CDTF">2024-10-01T21:37:58Z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