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100561" y="4528483"/>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IN" sz="2400" dirty="0">
                <a:latin typeface="Times New Roman" panose="02020603050405020304" pitchFamily="18" charset="0"/>
                <a:cs typeface="Times New Roman" panose="02020603050405020304" pitchFamily="18" charset="0"/>
              </a:rPr>
              <a:t>GAYATHRI 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IN" sz="2400" dirty="0">
                <a:latin typeface="Times New Roman" panose="02020603050405020304" pitchFamily="18" charset="0"/>
                <a:cs typeface="Times New Roman" panose="02020603050405020304" pitchFamily="18" charset="0"/>
              </a:rPr>
              <a:t>: asunm1369312210302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B.COM ( GENERAL)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IN" sz="2400" dirty="0">
                <a:latin typeface="Times New Roman" panose="02020603050405020304" pitchFamily="18" charset="0"/>
                <a:cs typeface="Times New Roman" panose="02020603050405020304" pitchFamily="18" charset="0"/>
              </a:rPr>
              <a:t>GURU SHREE SHANTIVIJAI JAIN COLLEGE FOR WOMEN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857</Words>
  <Application>Microsoft Office PowerPoint</Application>
  <PresentationFormat>Widescreen</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thamizharasan2105@gmail.com</cp:lastModifiedBy>
  <cp:revision>26</cp:revision>
  <dcterms:created xsi:type="dcterms:W3CDTF">2024-03-29T15:07:22Z</dcterms:created>
  <dcterms:modified xsi:type="dcterms:W3CDTF">2024-09-30T11:38:10Z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