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7" d="100"/>
          <a:sy n="77" d="100"/>
        </p:scale>
        <p:origin x="883"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GAYATHRI D</a:t>
            </a:r>
          </a:p>
          <a:p>
            <a:r>
              <a:rPr lang="en-US" sz="2400" dirty="0"/>
              <a:t>REGISTER NO: 312209063</a:t>
            </a:r>
          </a:p>
          <a:p>
            <a:r>
              <a:rPr lang="en-US" sz="2400" dirty="0"/>
              <a:t>DEPARTMENT: BCOM(ACCOUNTING AND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283</TotalTime>
  <Words>621</Words>
  <Application>Microsoft Office PowerPoint</Application>
  <PresentationFormat>Widescreen</PresentationFormat>
  <Paragraphs>104</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Home</cp:lastModifiedBy>
  <cp:revision>16</cp:revision>
  <dcterms:created xsi:type="dcterms:W3CDTF">2024-03-29T15:07:22Z</dcterms:created>
  <dcterms:modified xsi:type="dcterms:W3CDTF">2024-08-29T19:19:24Z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