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7C9F-84A9-7BB5-CD5B-C1DB3261B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4E293-C674-B2FD-019B-D8CDB1082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3E48D-0D2C-7454-1C3F-439F22CF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9A79F-4A19-421F-86FB-7127E82CFFB8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02F3-86EC-2697-E0E5-6518E669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B8A6-9ED9-B20E-3A05-C82E2EFF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F4F96-DB86-486F-9A7E-3EA87026F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71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9625-A930-0DA5-CBB3-717FFB8B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97B15-5EB7-7A64-7AEB-9FA12F14D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0508-9E59-C935-1CAF-BB3C1B00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9A79F-4A19-421F-86FB-7127E82CFFB8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8340-0FFB-C59C-1980-4C4D5EC9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FECE-FB46-20D2-3770-8F153109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F4F96-DB86-486F-9A7E-3EA87026F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7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A0446-432A-A954-9E5B-866C31FBD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54B0B-67B6-E211-7DCE-859576AF5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26A0-2C74-03FC-4D4A-E4FAA273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9A79F-4A19-421F-86FB-7127E82CFFB8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D82A-39BD-0775-766C-359EF919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AA54-0F47-7DB6-3289-A8114EDD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F4F96-DB86-486F-9A7E-3EA87026F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6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5160-D213-6E42-0098-9C4EE6BD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AFC2-9AD6-6BE9-E1F5-368D78D7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6EB26-8EA9-3ACF-5AF4-64D5B353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9A79F-4A19-421F-86FB-7127E82CFFB8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4BEF7-8C74-054C-3474-CF18296E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CE7B5-2528-1F54-02E4-BDBFF5DF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F4F96-DB86-486F-9A7E-3EA87026F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9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CC82-A802-6ED0-D68D-BF4B6931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E8FAE-4192-EFC8-AE33-5B7B90779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E10CE-70F5-F37C-3ED2-1D0CBD60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9A79F-4A19-421F-86FB-7127E82CFFB8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5333-E51D-15F9-34B2-301C99C3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0F845-0A0C-9105-AA60-4D79E4F6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F4F96-DB86-486F-9A7E-3EA87026F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8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B0BE-D616-753F-404F-1FC24310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681A-30FB-2BB2-26C2-0A3ACDF54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DB5CA-2F7E-A24C-B0E1-E0837B32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37939-AA9D-27BA-37C1-15E7DEA8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9A79F-4A19-421F-86FB-7127E82CFFB8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F936-2639-16FA-D153-4C96DECF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62E24-D76D-4D5F-2E33-1C20494B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F4F96-DB86-486F-9A7E-3EA87026F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0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6297-4A03-5BE5-226F-BB54C11D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4E74-A8F9-0E32-9BFE-7D890E791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55162-819F-7689-0A44-27E789AB6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47DAD-0A01-EB84-20B3-329577BF0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74F6-E5B8-4BC6-D2CF-4330B3495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1B871-E0A9-BA5C-2D8C-4055BB8F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9A79F-4A19-421F-86FB-7127E82CFFB8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FE6FC-B011-6F52-B772-3E356716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06D8F-3F3C-08B0-2E2A-A6EFCBBD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F4F96-DB86-486F-9A7E-3EA87026F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39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AD50-5499-7D2C-7B20-5D7BC090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A344A-EBA1-69C1-BBF1-D39D3BF9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9A79F-4A19-421F-86FB-7127E82CFFB8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F2B3D-3757-DD9A-1D33-923370A0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555FA-F68A-458F-D570-844EF2C8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F4F96-DB86-486F-9A7E-3EA87026F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9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4D536-A0BB-12ED-3B14-C6528931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9A79F-4A19-421F-86FB-7127E82CFFB8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DA251-C7A6-F843-C490-C8E4D29A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2086B-8340-958C-536D-438DCF41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F4F96-DB86-486F-9A7E-3EA87026F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7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46CB-B6ED-B4D5-2D8A-03DCB3A4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31A50-CE34-9188-CE75-2870C443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000AB-EDDE-9785-098C-AEEA41953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DE0B2-5E10-B37C-E078-1F5C2F8A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9A79F-4A19-421F-86FB-7127E82CFFB8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CE5E2-6478-BFB3-5B44-4BBF3D49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54AE9-8A57-57CE-6AA8-C1287B0A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F4F96-DB86-486F-9A7E-3EA87026F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22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9D49-DC35-CF6B-7A34-3F30F7E6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252BE-3BA1-AE5E-B8CC-FE181DFBC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F3292-E338-F709-601D-903AA17E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57D2-B2C8-D7FB-7292-77BB5EF1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9A79F-4A19-421F-86FB-7127E82CFFB8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F772-2372-967B-539C-9C96EA4E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2DEA1-D965-348C-2675-F5D46A84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F4F96-DB86-486F-9A7E-3EA87026F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1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CA31D5-88D0-C6AF-E582-02E5B309F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2C827CB-9A0F-0350-BF98-0E614701A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2C23AEC-7DE0-F5E5-E0DB-13830344CD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1A9A79F-4A19-421F-86FB-7127E82CFFB8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F93269-D729-8760-4EBC-430CCBA4F1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E736302-CD2E-655A-60E3-5BE2A47646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1F4F96-DB86-486F-9A7E-3EA87026F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1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0981-2E07-17A9-2452-F2786BE1D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SUPPLY CHAIN 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53D40-7642-CA02-1BDB-9339CC53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4457" y="4723266"/>
            <a:ext cx="5246914" cy="63250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GAYATHIRI 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897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41AD-A9A6-DA6E-54D5-B899C410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EXECUTIVE SUMMARY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CE6C51-A98B-7149-DF62-CD4E97FA4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7943" y="2011395"/>
            <a:ext cx="101345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 Volume: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57K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Products Sold: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46K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Costs: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58K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578K </a:t>
            </a:r>
          </a:p>
        </p:txBody>
      </p:sp>
    </p:spTree>
    <p:extLst>
      <p:ext uri="{BB962C8B-B14F-4D97-AF65-F5344CB8AC3E}">
        <p14:creationId xmlns:p14="http://schemas.microsoft.com/office/powerpoint/2010/main" val="190187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FE08-8F93-F9E5-6CEA-FBBA985F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93" y="13488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PRODUCT TYPE INSIGHTS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5B2A43-22BC-407C-FA7B-E7289E529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7562" y="1538868"/>
            <a:ext cx="11496906" cy="487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Selling Product Type: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Skin 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Defective Product Type: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Skin 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Revenue Generating Product Type: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Skin 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Quantities: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Skin Care: 2099 (Largest)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Cosmetics: Least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Levels: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Haircare has the highest stock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Skin Care Dominance: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in order quantities, products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sold, costs, manufacturing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costs,revenue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generation, defect rates, lead times, and production volumes. </a:t>
            </a:r>
          </a:p>
        </p:txBody>
      </p:sp>
    </p:spTree>
    <p:extLst>
      <p:ext uri="{BB962C8B-B14F-4D97-AF65-F5344CB8AC3E}">
        <p14:creationId xmlns:p14="http://schemas.microsoft.com/office/powerpoint/2010/main" val="378365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81D7-472D-81BA-B391-D314EC3C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12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REVENUE AND SALES ANALYSIS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8456A0-7CC7-F887-31A9-33443E9F9D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283" y="1227215"/>
            <a:ext cx="1101752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Revenue-Generating Cities: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Kolkata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Chennai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Bangalore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Products Sold by City: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Kolkata: 12,770 units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Delhi: 9,715 units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Mumbai: 9,426 units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Chennai: 8,768 units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Bangalore: 5,420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Focus: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Female gender should be concentrated on for product selling.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Selling SKU: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SKU 52 </a:t>
            </a:r>
          </a:p>
        </p:txBody>
      </p:sp>
    </p:spTree>
    <p:extLst>
      <p:ext uri="{BB962C8B-B14F-4D97-AF65-F5344CB8AC3E}">
        <p14:creationId xmlns:p14="http://schemas.microsoft.com/office/powerpoint/2010/main" val="413127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62BD-79E1-12CD-D841-9ED308FB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13020" cy="6273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SUPPLY, COST AND INSPECTION ANALYSIS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7D1001-0AEC-59F5-882C-A904BC3F1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956" y="1182246"/>
            <a:ext cx="10950498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Supplier by Revenue: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Supplier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Supplier by Cost: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Supplier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of Revenue vs. Cost: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 1 has the highest costs and revenue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 Performance: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Bangalore: Though 5th in products sold, it ranks 4th in revenue generation, outperforming Delhi.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Delhi: Needs to improve revenue generation despite high product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Inspection Results: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for PASS Inspection Results: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131,309.75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 Volume for PASS Inspection Results: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12,607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 Sold for PASS Inspection Results: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9,045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 Sold for FAIL Inspection Results: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15,610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 Volume for FAIL Inspection Results: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18,853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7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4621-6C62-FAC2-DBEC-DD54E4B2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pPr algn="ctr"/>
            <a:r>
              <a:rPr lang="en-US" b="1" dirty="0"/>
              <a:t>TRANSPORTATION AND SHIPPING COSTS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F0DB44-89A6-C415-A838-0D60C58C2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6943" y="1037817"/>
            <a:ext cx="1110342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Frequently Used Transportation Mode: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Cheapest Transportation Mode: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 (Shipping Cost: 84.5)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Cheapest Route: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 Mode with Route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Shipping Cost by City: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Chennai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Kolkata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Carrier Cost Analysis: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Shipping Cost: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Carrier A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Shipping Cost: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Carrier B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 Shipping Cost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Supplier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Supplier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Type Shipping Cost: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Haircare products have the highest shipping costs. </a:t>
            </a:r>
          </a:p>
        </p:txBody>
      </p:sp>
    </p:spTree>
    <p:extLst>
      <p:ext uri="{BB962C8B-B14F-4D97-AF65-F5344CB8AC3E}">
        <p14:creationId xmlns:p14="http://schemas.microsoft.com/office/powerpoint/2010/main" val="88099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566B-34CD-3B38-82FF-602F3F56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365125"/>
            <a:ext cx="10374086" cy="1325563"/>
          </a:xfrm>
        </p:spPr>
        <p:txBody>
          <a:bodyPr/>
          <a:lstStyle/>
          <a:p>
            <a:pPr algn="ctr"/>
            <a:r>
              <a:rPr lang="en-US" b="1" dirty="0"/>
              <a:t>LEAD TIME ANALYSIS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AE15AA-F24E-E968-F5F2-D3858BA9A6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614472"/>
            <a:ext cx="10515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Suppliers With High Lead Time: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 1 (Highest)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 2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Transportation Mode by High Lead Time: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Road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Lead Time Route: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 mode by Route C (Ideal for emergency deliveries). </a:t>
            </a:r>
          </a:p>
        </p:txBody>
      </p:sp>
    </p:spTree>
    <p:extLst>
      <p:ext uri="{BB962C8B-B14F-4D97-AF65-F5344CB8AC3E}">
        <p14:creationId xmlns:p14="http://schemas.microsoft.com/office/powerpoint/2010/main" val="126812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D4BB-FD43-8047-288B-65692DD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C8F6-0962-6716-5E83-C796A5EF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Improve Skin Care Product Quality:</a:t>
            </a:r>
            <a:endParaRPr lang="en-US" sz="3200" dirty="0"/>
          </a:p>
          <a:p>
            <a:pPr lvl="1"/>
            <a:r>
              <a:rPr lang="en-US" sz="2800" dirty="0"/>
              <a:t>Since skin care is the highest selling and most defective product type, focus on reducing defects to enhance profitability.</a:t>
            </a:r>
          </a:p>
          <a:p>
            <a:r>
              <a:rPr lang="en-US" sz="3200" b="1" dirty="0"/>
              <a:t>Expand in High-Performing Locations:</a:t>
            </a:r>
            <a:endParaRPr lang="en-US" sz="3200" dirty="0"/>
          </a:p>
          <a:p>
            <a:pPr lvl="1"/>
            <a:r>
              <a:rPr lang="en-US" sz="2800" dirty="0"/>
              <a:t>Consider expanding in Mumbai, Kolkata, and Chennai, which are top performers in revenue generation.</a:t>
            </a:r>
          </a:p>
          <a:p>
            <a:r>
              <a:rPr lang="en-US" sz="3200" b="1" dirty="0"/>
              <a:t>Gender-Specific Marketing:</a:t>
            </a:r>
            <a:endParaRPr lang="en-US" sz="3200" dirty="0"/>
          </a:p>
          <a:p>
            <a:pPr lvl="1"/>
            <a:r>
              <a:rPr lang="en-US" sz="2800" dirty="0"/>
              <a:t>Focus marketing efforts on the female demographic to boost sales further.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72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D13C-9E84-06B3-C8D1-4F20010F8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76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/>
              <a:t>Optimize Shipping Strategies:</a:t>
            </a:r>
            <a:endParaRPr lang="en-US" sz="3600" dirty="0"/>
          </a:p>
          <a:p>
            <a:pPr lvl="1"/>
            <a:r>
              <a:rPr lang="en-US" sz="3200" dirty="0"/>
              <a:t>Leverage Sea mode, especially Route A, for cost-effective shipping. Consider Route C for time-sensitive deliveries.</a:t>
            </a:r>
          </a:p>
          <a:p>
            <a:r>
              <a:rPr lang="en-US" sz="3600" b="1" dirty="0"/>
              <a:t>Supplier Negotiations:</a:t>
            </a:r>
            <a:endParaRPr lang="en-US" sz="3600" dirty="0"/>
          </a:p>
          <a:p>
            <a:pPr lvl="1"/>
            <a:r>
              <a:rPr lang="en-US" sz="3200" dirty="0"/>
              <a:t>Review and negotiate terms with Supplier 1, who has the highest costs and lead times.</a:t>
            </a:r>
          </a:p>
          <a:p>
            <a:r>
              <a:rPr lang="en-US" sz="3600" b="1" dirty="0"/>
              <a:t>Increase Focus on Bangalore:</a:t>
            </a:r>
            <a:endParaRPr lang="en-US" sz="3600" dirty="0"/>
          </a:p>
          <a:p>
            <a:pPr lvl="1"/>
            <a:r>
              <a:rPr lang="en-US" sz="3200" dirty="0"/>
              <a:t>Bangalore’s revenue performance indicates potential despite lower sales volumes. Enhance marketing and sales efforts in this region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26364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1640</Template>
  <TotalTime>30</TotalTime>
  <Words>540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Diseño predeterminado</vt:lpstr>
      <vt:lpstr>SUPPLY CHAIN ANALYSIS</vt:lpstr>
      <vt:lpstr>EXECUTIVE SUMMARY</vt:lpstr>
      <vt:lpstr>PRODUCT TYPE INSIGHTS</vt:lpstr>
      <vt:lpstr>REVENUE AND SALES ANALYSIS</vt:lpstr>
      <vt:lpstr>SUPPLY, COST AND INSPECTION ANALYSIS</vt:lpstr>
      <vt:lpstr>TRANSPORTATION AND SHIPPING COSTS</vt:lpstr>
      <vt:lpstr>LEAD TIME ANALYSIS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2024-08-15T10:34:52Z</dcterms:created>
  <dcterms:modified xsi:type="dcterms:W3CDTF">2024-08-16T12:42:25Z</dcterms:modified>
</cp:coreProperties>
</file>