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698" r:id="rId2"/>
    <p:sldMasterId id="2147483753" r:id="rId3"/>
  </p:sldMasterIdLst>
  <p:notesMasterIdLst>
    <p:notesMasterId r:id="rId20"/>
  </p:notesMasterIdLst>
  <p:handoutMasterIdLst>
    <p:handoutMasterId r:id="rId21"/>
  </p:handoutMasterIdLst>
  <p:sldIdLst>
    <p:sldId id="863" r:id="rId4"/>
    <p:sldId id="895" r:id="rId5"/>
    <p:sldId id="912" r:id="rId6"/>
    <p:sldId id="898" r:id="rId7"/>
    <p:sldId id="899" r:id="rId8"/>
    <p:sldId id="900" r:id="rId9"/>
    <p:sldId id="902" r:id="rId10"/>
    <p:sldId id="904" r:id="rId11"/>
    <p:sldId id="905" r:id="rId12"/>
    <p:sldId id="907" r:id="rId13"/>
    <p:sldId id="908" r:id="rId14"/>
    <p:sldId id="909" r:id="rId15"/>
    <p:sldId id="910" r:id="rId16"/>
    <p:sldId id="911" r:id="rId17"/>
    <p:sldId id="883" r:id="rId18"/>
    <p:sldId id="894" r:id="rId19"/>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63"/>
            <p14:sldId id="895"/>
            <p14:sldId id="912"/>
            <p14:sldId id="898"/>
            <p14:sldId id="899"/>
            <p14:sldId id="900"/>
            <p14:sldId id="902"/>
            <p14:sldId id="904"/>
            <p14:sldId id="905"/>
            <p14:sldId id="907"/>
            <p14:sldId id="908"/>
            <p14:sldId id="909"/>
            <p14:sldId id="910"/>
            <p14:sldId id="911"/>
            <p14:sldId id="883"/>
            <p14:sldId id="894"/>
          </p14:sldIdLst>
        </p14:section>
        <p14:section name="CREDITS &amp; COPYRIGHTS" id="{96A22112-93F8-4FC4-92DC-51B794962ED1}">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E75"/>
    <a:srgbClr val="D4A36E"/>
    <a:srgbClr val="D0343C"/>
    <a:srgbClr val="8DB1C4"/>
    <a:srgbClr val="3D4149"/>
    <a:srgbClr val="615474"/>
    <a:srgbClr val="E4625C"/>
    <a:srgbClr val="403551"/>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95417" autoAdjust="0"/>
  </p:normalViewPr>
  <p:slideViewPr>
    <p:cSldViewPr>
      <p:cViewPr varScale="1">
        <p:scale>
          <a:sx n="61" d="100"/>
          <a:sy n="61" d="100"/>
        </p:scale>
        <p:origin x="592" y="60"/>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9DF0CE-B0D9-4C01-8019-13D005C8A622}" type="doc">
      <dgm:prSet loTypeId="urn:microsoft.com/office/officeart/2011/layout/HexagonRadial" loCatId="cycle" qsTypeId="urn:microsoft.com/office/officeart/2005/8/quickstyle/simple5" qsCatId="simple" csTypeId="urn:microsoft.com/office/officeart/2005/8/colors/colorful1" csCatId="colorful" phldr="1"/>
      <dgm:spPr/>
      <dgm:t>
        <a:bodyPr/>
        <a:lstStyle/>
        <a:p>
          <a:endParaRPr lang="en-US"/>
        </a:p>
      </dgm:t>
    </dgm:pt>
    <dgm:pt modelId="{2CDC2E68-E99E-478D-9345-D1501AABBDA5}">
      <dgm:prSet phldrT="[Text]"/>
      <dgm:spPr/>
      <dgm:t>
        <a:bodyPr/>
        <a:lstStyle/>
        <a:p>
          <a:r>
            <a:rPr lang="en-US" dirty="0"/>
            <a:t>Python Hackathon</a:t>
          </a:r>
        </a:p>
      </dgm:t>
    </dgm:pt>
    <dgm:pt modelId="{013C47BF-63A6-438E-968D-78C61C742557}" type="parTrans" cxnId="{6A313563-906D-4505-BB79-06DE8D6A547A}">
      <dgm:prSet/>
      <dgm:spPr/>
      <dgm:t>
        <a:bodyPr/>
        <a:lstStyle/>
        <a:p>
          <a:endParaRPr lang="en-US"/>
        </a:p>
      </dgm:t>
    </dgm:pt>
    <dgm:pt modelId="{DE342D31-A96F-4805-A556-1ACE628E84E5}" type="sibTrans" cxnId="{6A313563-906D-4505-BB79-06DE8D6A547A}">
      <dgm:prSet/>
      <dgm:spPr/>
      <dgm:t>
        <a:bodyPr/>
        <a:lstStyle/>
        <a:p>
          <a:endParaRPr lang="en-US"/>
        </a:p>
      </dgm:t>
    </dgm:pt>
    <dgm:pt modelId="{9C4B6A84-B9A2-446C-BDB8-95F435E02400}">
      <dgm:prSet phldrT="[Text]"/>
      <dgm:spPr/>
      <dgm:t>
        <a:bodyPr/>
        <a:lstStyle/>
        <a:p>
          <a:r>
            <a:rPr lang="en-US" b="1" dirty="0"/>
            <a:t>85 Questions</a:t>
          </a:r>
        </a:p>
      </dgm:t>
    </dgm:pt>
    <dgm:pt modelId="{80A9DC11-CDBA-4BEA-96D9-6E427AB3394D}" type="parTrans" cxnId="{CEC25089-E8E5-428F-A52D-8E18DBBE73F7}">
      <dgm:prSet/>
      <dgm:spPr/>
      <dgm:t>
        <a:bodyPr/>
        <a:lstStyle/>
        <a:p>
          <a:endParaRPr lang="en-US"/>
        </a:p>
      </dgm:t>
    </dgm:pt>
    <dgm:pt modelId="{EB0DCCB5-1DE8-41BD-A1AC-B0EDB428409C}" type="sibTrans" cxnId="{CEC25089-E8E5-428F-A52D-8E18DBBE73F7}">
      <dgm:prSet/>
      <dgm:spPr/>
      <dgm:t>
        <a:bodyPr/>
        <a:lstStyle/>
        <a:p>
          <a:endParaRPr lang="en-US"/>
        </a:p>
      </dgm:t>
    </dgm:pt>
    <dgm:pt modelId="{6A411B4D-08F6-4A22-987E-EF4F472A8A0B}">
      <dgm:prSet phldrT="[Text]"/>
      <dgm:spPr/>
      <dgm:t>
        <a:bodyPr/>
        <a:lstStyle/>
        <a:p>
          <a:r>
            <a:rPr lang="en-US" b="1" dirty="0"/>
            <a:t>30 Functions</a:t>
          </a:r>
        </a:p>
      </dgm:t>
    </dgm:pt>
    <dgm:pt modelId="{0C2F815A-3C73-484F-81B6-D8EE78D2CC9D}" type="parTrans" cxnId="{CB51676F-A7A0-4163-84B2-1A6D6BF290A3}">
      <dgm:prSet/>
      <dgm:spPr/>
      <dgm:t>
        <a:bodyPr/>
        <a:lstStyle/>
        <a:p>
          <a:endParaRPr lang="en-US"/>
        </a:p>
      </dgm:t>
    </dgm:pt>
    <dgm:pt modelId="{6B268895-2866-4BE8-9555-0D25090F301F}" type="sibTrans" cxnId="{CB51676F-A7A0-4163-84B2-1A6D6BF290A3}">
      <dgm:prSet/>
      <dgm:spPr/>
      <dgm:t>
        <a:bodyPr/>
        <a:lstStyle/>
        <a:p>
          <a:endParaRPr lang="en-US"/>
        </a:p>
      </dgm:t>
    </dgm:pt>
    <dgm:pt modelId="{A01E9A96-C1A9-4CF7-A905-333BD96B2AA1}">
      <dgm:prSet phldrT="[Text]"/>
      <dgm:spPr/>
      <dgm:t>
        <a:bodyPr/>
        <a:lstStyle/>
        <a:p>
          <a:r>
            <a:rPr lang="en-US" b="1" dirty="0"/>
            <a:t>4 Pirates </a:t>
          </a:r>
        </a:p>
      </dgm:t>
    </dgm:pt>
    <dgm:pt modelId="{A70899B2-A0B6-402B-A5D6-8892D15D694C}" type="parTrans" cxnId="{47987FE0-1447-4341-969C-96979B83091F}">
      <dgm:prSet/>
      <dgm:spPr/>
      <dgm:t>
        <a:bodyPr/>
        <a:lstStyle/>
        <a:p>
          <a:endParaRPr lang="en-US"/>
        </a:p>
      </dgm:t>
    </dgm:pt>
    <dgm:pt modelId="{A83939C1-8C30-477C-9014-6D7B8C2353E9}" type="sibTrans" cxnId="{47987FE0-1447-4341-969C-96979B83091F}">
      <dgm:prSet/>
      <dgm:spPr/>
      <dgm:t>
        <a:bodyPr/>
        <a:lstStyle/>
        <a:p>
          <a:endParaRPr lang="en-US"/>
        </a:p>
      </dgm:t>
    </dgm:pt>
    <dgm:pt modelId="{3490626B-02BC-4BCE-827E-F00884F685AF}">
      <dgm:prSet phldrT="[Text]"/>
      <dgm:spPr/>
      <dgm:t>
        <a:bodyPr/>
        <a:lstStyle/>
        <a:p>
          <a:r>
            <a:rPr lang="en-US" b="1" dirty="0"/>
            <a:t>6 Skills</a:t>
          </a:r>
        </a:p>
      </dgm:t>
    </dgm:pt>
    <dgm:pt modelId="{9E9ED6E8-BC29-4C85-82A8-A8295FFEC6BE}" type="parTrans" cxnId="{5AEB9245-06A9-4704-A99C-7F52E7EE4421}">
      <dgm:prSet/>
      <dgm:spPr/>
      <dgm:t>
        <a:bodyPr/>
        <a:lstStyle/>
        <a:p>
          <a:endParaRPr lang="en-US"/>
        </a:p>
      </dgm:t>
    </dgm:pt>
    <dgm:pt modelId="{44D22FD0-39DE-49F4-81A9-A7200C34145C}" type="sibTrans" cxnId="{5AEB9245-06A9-4704-A99C-7F52E7EE4421}">
      <dgm:prSet/>
      <dgm:spPr/>
      <dgm:t>
        <a:bodyPr/>
        <a:lstStyle/>
        <a:p>
          <a:endParaRPr lang="en-US"/>
        </a:p>
      </dgm:t>
    </dgm:pt>
    <dgm:pt modelId="{DF3A83BA-EE7D-495F-AAD5-69D565C7FED3}">
      <dgm:prSet phldrT="[Text]"/>
      <dgm:spPr/>
      <dgm:t>
        <a:bodyPr/>
        <a:lstStyle/>
        <a:p>
          <a:r>
            <a:rPr lang="en-US" b="1" dirty="0"/>
            <a:t>72 Additional Questions</a:t>
          </a:r>
        </a:p>
      </dgm:t>
    </dgm:pt>
    <dgm:pt modelId="{A326A8D3-2DC5-43E8-9A9A-D0D73FA5CF98}" type="parTrans" cxnId="{DFEB3B76-8E4E-4E77-A2C0-E9491A0E42E8}">
      <dgm:prSet/>
      <dgm:spPr/>
      <dgm:t>
        <a:bodyPr/>
        <a:lstStyle/>
        <a:p>
          <a:endParaRPr lang="en-US"/>
        </a:p>
      </dgm:t>
    </dgm:pt>
    <dgm:pt modelId="{9ED97D70-AE76-4936-B5A7-BCA41907B0DF}" type="sibTrans" cxnId="{DFEB3B76-8E4E-4E77-A2C0-E9491A0E42E8}">
      <dgm:prSet/>
      <dgm:spPr/>
      <dgm:t>
        <a:bodyPr/>
        <a:lstStyle/>
        <a:p>
          <a:endParaRPr lang="en-US"/>
        </a:p>
      </dgm:t>
    </dgm:pt>
    <dgm:pt modelId="{666E04AE-5AA9-4945-A685-4A0153063610}">
      <dgm:prSet phldrT="[Text]"/>
      <dgm:spPr/>
      <dgm:t>
        <a:bodyPr/>
        <a:lstStyle/>
        <a:p>
          <a:r>
            <a:rPr lang="en-US" b="1" dirty="0"/>
            <a:t>10 Libraries</a:t>
          </a:r>
        </a:p>
      </dgm:t>
    </dgm:pt>
    <dgm:pt modelId="{659BF31E-BDC1-4C29-AB92-2BFE8F0454EE}" type="parTrans" cxnId="{02EB641C-AC2E-4392-A0FE-C320710FD84F}">
      <dgm:prSet/>
      <dgm:spPr/>
      <dgm:t>
        <a:bodyPr/>
        <a:lstStyle/>
        <a:p>
          <a:endParaRPr lang="en-US"/>
        </a:p>
      </dgm:t>
    </dgm:pt>
    <dgm:pt modelId="{EEE645AF-CB65-47C0-AA3A-BBAD63144A78}" type="sibTrans" cxnId="{02EB641C-AC2E-4392-A0FE-C320710FD84F}">
      <dgm:prSet/>
      <dgm:spPr/>
      <dgm:t>
        <a:bodyPr/>
        <a:lstStyle/>
        <a:p>
          <a:endParaRPr lang="en-US"/>
        </a:p>
      </dgm:t>
    </dgm:pt>
    <dgm:pt modelId="{ADFFF50F-26ED-4DF9-A786-82F6FDFDE32D}" type="pres">
      <dgm:prSet presAssocID="{C29DF0CE-B0D9-4C01-8019-13D005C8A622}" presName="Name0" presStyleCnt="0">
        <dgm:presLayoutVars>
          <dgm:chMax val="1"/>
          <dgm:chPref val="1"/>
          <dgm:dir/>
          <dgm:animOne val="branch"/>
          <dgm:animLvl val="lvl"/>
        </dgm:presLayoutVars>
      </dgm:prSet>
      <dgm:spPr/>
    </dgm:pt>
    <dgm:pt modelId="{9757F35A-66D0-4AFD-BE0E-8C2ACE3EF68A}" type="pres">
      <dgm:prSet presAssocID="{2CDC2E68-E99E-478D-9345-D1501AABBDA5}" presName="Parent" presStyleLbl="node0" presStyleIdx="0" presStyleCnt="1">
        <dgm:presLayoutVars>
          <dgm:chMax val="6"/>
          <dgm:chPref val="6"/>
        </dgm:presLayoutVars>
      </dgm:prSet>
      <dgm:spPr/>
    </dgm:pt>
    <dgm:pt modelId="{FD5401F8-BEA3-4D5D-95A0-F1A49B225578}" type="pres">
      <dgm:prSet presAssocID="{9C4B6A84-B9A2-446C-BDB8-95F435E02400}" presName="Accent1" presStyleCnt="0"/>
      <dgm:spPr/>
    </dgm:pt>
    <dgm:pt modelId="{0ABD5BE3-7811-4701-A5B7-8B61BEAF9E4B}" type="pres">
      <dgm:prSet presAssocID="{9C4B6A84-B9A2-446C-BDB8-95F435E02400}" presName="Accent" presStyleLbl="bgShp" presStyleIdx="0" presStyleCnt="6"/>
      <dgm:spPr/>
    </dgm:pt>
    <dgm:pt modelId="{7E3E8989-B856-4E14-81CF-B5BF6A3D60A8}" type="pres">
      <dgm:prSet presAssocID="{9C4B6A84-B9A2-446C-BDB8-95F435E02400}" presName="Child1" presStyleLbl="node1" presStyleIdx="0" presStyleCnt="6">
        <dgm:presLayoutVars>
          <dgm:chMax val="0"/>
          <dgm:chPref val="0"/>
          <dgm:bulletEnabled val="1"/>
        </dgm:presLayoutVars>
      </dgm:prSet>
      <dgm:spPr/>
    </dgm:pt>
    <dgm:pt modelId="{F7860933-426B-41E6-A963-0D99578D116C}" type="pres">
      <dgm:prSet presAssocID="{6A411B4D-08F6-4A22-987E-EF4F472A8A0B}" presName="Accent2" presStyleCnt="0"/>
      <dgm:spPr/>
    </dgm:pt>
    <dgm:pt modelId="{F40BF0CE-9C17-42E8-8E7B-F0A72D3A1354}" type="pres">
      <dgm:prSet presAssocID="{6A411B4D-08F6-4A22-987E-EF4F472A8A0B}" presName="Accent" presStyleLbl="bgShp" presStyleIdx="1" presStyleCnt="6"/>
      <dgm:spPr/>
    </dgm:pt>
    <dgm:pt modelId="{E4C40AC4-62A5-4088-91FD-FD0C41DEE7F5}" type="pres">
      <dgm:prSet presAssocID="{6A411B4D-08F6-4A22-987E-EF4F472A8A0B}" presName="Child2" presStyleLbl="node1" presStyleIdx="1" presStyleCnt="6">
        <dgm:presLayoutVars>
          <dgm:chMax val="0"/>
          <dgm:chPref val="0"/>
          <dgm:bulletEnabled val="1"/>
        </dgm:presLayoutVars>
      </dgm:prSet>
      <dgm:spPr/>
    </dgm:pt>
    <dgm:pt modelId="{CB6CE6BF-6599-4308-A70F-20808CED34B6}" type="pres">
      <dgm:prSet presAssocID="{A01E9A96-C1A9-4CF7-A905-333BD96B2AA1}" presName="Accent3" presStyleCnt="0"/>
      <dgm:spPr/>
    </dgm:pt>
    <dgm:pt modelId="{91FBBBBD-C6EE-4E34-AC69-8084EDDB8DAA}" type="pres">
      <dgm:prSet presAssocID="{A01E9A96-C1A9-4CF7-A905-333BD96B2AA1}" presName="Accent" presStyleLbl="bgShp" presStyleIdx="2" presStyleCnt="6"/>
      <dgm:spPr/>
    </dgm:pt>
    <dgm:pt modelId="{492DABEA-DD98-4CE4-8573-E39651C82A1E}" type="pres">
      <dgm:prSet presAssocID="{A01E9A96-C1A9-4CF7-A905-333BD96B2AA1}" presName="Child3" presStyleLbl="node1" presStyleIdx="2" presStyleCnt="6">
        <dgm:presLayoutVars>
          <dgm:chMax val="0"/>
          <dgm:chPref val="0"/>
          <dgm:bulletEnabled val="1"/>
        </dgm:presLayoutVars>
      </dgm:prSet>
      <dgm:spPr/>
    </dgm:pt>
    <dgm:pt modelId="{94D2F33F-3DBA-4194-B46B-D92081B07A2F}" type="pres">
      <dgm:prSet presAssocID="{3490626B-02BC-4BCE-827E-F00884F685AF}" presName="Accent4" presStyleCnt="0"/>
      <dgm:spPr/>
    </dgm:pt>
    <dgm:pt modelId="{E8CB5FAD-C848-43A5-8333-A67F3B466693}" type="pres">
      <dgm:prSet presAssocID="{3490626B-02BC-4BCE-827E-F00884F685AF}" presName="Accent" presStyleLbl="bgShp" presStyleIdx="3" presStyleCnt="6"/>
      <dgm:spPr/>
    </dgm:pt>
    <dgm:pt modelId="{9F8E3616-4309-43A1-A9B6-A0E0B031B90B}" type="pres">
      <dgm:prSet presAssocID="{3490626B-02BC-4BCE-827E-F00884F685AF}" presName="Child4" presStyleLbl="node1" presStyleIdx="3" presStyleCnt="6">
        <dgm:presLayoutVars>
          <dgm:chMax val="0"/>
          <dgm:chPref val="0"/>
          <dgm:bulletEnabled val="1"/>
        </dgm:presLayoutVars>
      </dgm:prSet>
      <dgm:spPr/>
    </dgm:pt>
    <dgm:pt modelId="{ECFF6A49-ABB3-4BE3-AFFD-038D672419C3}" type="pres">
      <dgm:prSet presAssocID="{DF3A83BA-EE7D-495F-AAD5-69D565C7FED3}" presName="Accent5" presStyleCnt="0"/>
      <dgm:spPr/>
    </dgm:pt>
    <dgm:pt modelId="{DB5356A7-435E-4052-8947-343DB57A8EA4}" type="pres">
      <dgm:prSet presAssocID="{DF3A83BA-EE7D-495F-AAD5-69D565C7FED3}" presName="Accent" presStyleLbl="bgShp" presStyleIdx="4" presStyleCnt="6"/>
      <dgm:spPr/>
    </dgm:pt>
    <dgm:pt modelId="{65139858-6DD5-4561-9F9E-C17A496B8102}" type="pres">
      <dgm:prSet presAssocID="{DF3A83BA-EE7D-495F-AAD5-69D565C7FED3}" presName="Child5" presStyleLbl="node1" presStyleIdx="4" presStyleCnt="6">
        <dgm:presLayoutVars>
          <dgm:chMax val="0"/>
          <dgm:chPref val="0"/>
          <dgm:bulletEnabled val="1"/>
        </dgm:presLayoutVars>
      </dgm:prSet>
      <dgm:spPr/>
    </dgm:pt>
    <dgm:pt modelId="{C5AC65CB-1E22-4BB2-B331-348D7CD24450}" type="pres">
      <dgm:prSet presAssocID="{666E04AE-5AA9-4945-A685-4A0153063610}" presName="Accent6" presStyleCnt="0"/>
      <dgm:spPr/>
    </dgm:pt>
    <dgm:pt modelId="{B2416CB1-D1C2-49CD-B62B-C8DDBB8108CA}" type="pres">
      <dgm:prSet presAssocID="{666E04AE-5AA9-4945-A685-4A0153063610}" presName="Accent" presStyleLbl="bgShp" presStyleIdx="5" presStyleCnt="6"/>
      <dgm:spPr/>
    </dgm:pt>
    <dgm:pt modelId="{2D0C7CB7-B9B6-449B-9F18-EF72A7753116}" type="pres">
      <dgm:prSet presAssocID="{666E04AE-5AA9-4945-A685-4A0153063610}" presName="Child6" presStyleLbl="node1" presStyleIdx="5" presStyleCnt="6">
        <dgm:presLayoutVars>
          <dgm:chMax val="0"/>
          <dgm:chPref val="0"/>
          <dgm:bulletEnabled val="1"/>
        </dgm:presLayoutVars>
      </dgm:prSet>
      <dgm:spPr/>
    </dgm:pt>
  </dgm:ptLst>
  <dgm:cxnLst>
    <dgm:cxn modelId="{02EB641C-AC2E-4392-A0FE-C320710FD84F}" srcId="{2CDC2E68-E99E-478D-9345-D1501AABBDA5}" destId="{666E04AE-5AA9-4945-A685-4A0153063610}" srcOrd="5" destOrd="0" parTransId="{659BF31E-BDC1-4C29-AB92-2BFE8F0454EE}" sibTransId="{EEE645AF-CB65-47C0-AA3A-BBAD63144A78}"/>
    <dgm:cxn modelId="{371B3823-A4CA-4F5E-B456-98D362CF8B01}" type="presOf" srcId="{3490626B-02BC-4BCE-827E-F00884F685AF}" destId="{9F8E3616-4309-43A1-A9B6-A0E0B031B90B}" srcOrd="0" destOrd="0" presId="urn:microsoft.com/office/officeart/2011/layout/HexagonRadial"/>
    <dgm:cxn modelId="{84497132-BE4F-4372-B9C8-A4753184D674}" type="presOf" srcId="{6A411B4D-08F6-4A22-987E-EF4F472A8A0B}" destId="{E4C40AC4-62A5-4088-91FD-FD0C41DEE7F5}" srcOrd="0" destOrd="0" presId="urn:microsoft.com/office/officeart/2011/layout/HexagonRadial"/>
    <dgm:cxn modelId="{8AF65B36-BE32-46CC-9D7C-801D3AA061D5}" type="presOf" srcId="{666E04AE-5AA9-4945-A685-4A0153063610}" destId="{2D0C7CB7-B9B6-449B-9F18-EF72A7753116}" srcOrd="0" destOrd="0" presId="urn:microsoft.com/office/officeart/2011/layout/HexagonRadial"/>
    <dgm:cxn modelId="{6A313563-906D-4505-BB79-06DE8D6A547A}" srcId="{C29DF0CE-B0D9-4C01-8019-13D005C8A622}" destId="{2CDC2E68-E99E-478D-9345-D1501AABBDA5}" srcOrd="0" destOrd="0" parTransId="{013C47BF-63A6-438E-968D-78C61C742557}" sibTransId="{DE342D31-A96F-4805-A556-1ACE628E84E5}"/>
    <dgm:cxn modelId="{5AEB9245-06A9-4704-A99C-7F52E7EE4421}" srcId="{2CDC2E68-E99E-478D-9345-D1501AABBDA5}" destId="{3490626B-02BC-4BCE-827E-F00884F685AF}" srcOrd="3" destOrd="0" parTransId="{9E9ED6E8-BC29-4C85-82A8-A8295FFEC6BE}" sibTransId="{44D22FD0-39DE-49F4-81A9-A7200C34145C}"/>
    <dgm:cxn modelId="{CB51676F-A7A0-4163-84B2-1A6D6BF290A3}" srcId="{2CDC2E68-E99E-478D-9345-D1501AABBDA5}" destId="{6A411B4D-08F6-4A22-987E-EF4F472A8A0B}" srcOrd="1" destOrd="0" parTransId="{0C2F815A-3C73-484F-81B6-D8EE78D2CC9D}" sibTransId="{6B268895-2866-4BE8-9555-0D25090F301F}"/>
    <dgm:cxn modelId="{6A182A56-9B3F-456B-8FF6-F40AB781CC3A}" type="presOf" srcId="{C29DF0CE-B0D9-4C01-8019-13D005C8A622}" destId="{ADFFF50F-26ED-4DF9-A786-82F6FDFDE32D}" srcOrd="0" destOrd="0" presId="urn:microsoft.com/office/officeart/2011/layout/HexagonRadial"/>
    <dgm:cxn modelId="{DFEB3B76-8E4E-4E77-A2C0-E9491A0E42E8}" srcId="{2CDC2E68-E99E-478D-9345-D1501AABBDA5}" destId="{DF3A83BA-EE7D-495F-AAD5-69D565C7FED3}" srcOrd="4" destOrd="0" parTransId="{A326A8D3-2DC5-43E8-9A9A-D0D73FA5CF98}" sibTransId="{9ED97D70-AE76-4936-B5A7-BCA41907B0DF}"/>
    <dgm:cxn modelId="{821C3382-93EF-4DC8-ADFF-9572DDC234FD}" type="presOf" srcId="{A01E9A96-C1A9-4CF7-A905-333BD96B2AA1}" destId="{492DABEA-DD98-4CE4-8573-E39651C82A1E}" srcOrd="0" destOrd="0" presId="urn:microsoft.com/office/officeart/2011/layout/HexagonRadial"/>
    <dgm:cxn modelId="{CEC25089-E8E5-428F-A52D-8E18DBBE73F7}" srcId="{2CDC2E68-E99E-478D-9345-D1501AABBDA5}" destId="{9C4B6A84-B9A2-446C-BDB8-95F435E02400}" srcOrd="0" destOrd="0" parTransId="{80A9DC11-CDBA-4BEA-96D9-6E427AB3394D}" sibTransId="{EB0DCCB5-1DE8-41BD-A1AC-B0EDB428409C}"/>
    <dgm:cxn modelId="{9CC771A5-630B-4402-8579-B601F3C6AB42}" type="presOf" srcId="{9C4B6A84-B9A2-446C-BDB8-95F435E02400}" destId="{7E3E8989-B856-4E14-81CF-B5BF6A3D60A8}" srcOrd="0" destOrd="0" presId="urn:microsoft.com/office/officeart/2011/layout/HexagonRadial"/>
    <dgm:cxn modelId="{99BB64D5-A751-49A2-B159-FDC99C2D4FA7}" type="presOf" srcId="{DF3A83BA-EE7D-495F-AAD5-69D565C7FED3}" destId="{65139858-6DD5-4561-9F9E-C17A496B8102}" srcOrd="0" destOrd="0" presId="urn:microsoft.com/office/officeart/2011/layout/HexagonRadial"/>
    <dgm:cxn modelId="{A8EC63DC-B329-4735-999E-105ED6ABEC7E}" type="presOf" srcId="{2CDC2E68-E99E-478D-9345-D1501AABBDA5}" destId="{9757F35A-66D0-4AFD-BE0E-8C2ACE3EF68A}" srcOrd="0" destOrd="0" presId="urn:microsoft.com/office/officeart/2011/layout/HexagonRadial"/>
    <dgm:cxn modelId="{47987FE0-1447-4341-969C-96979B83091F}" srcId="{2CDC2E68-E99E-478D-9345-D1501AABBDA5}" destId="{A01E9A96-C1A9-4CF7-A905-333BD96B2AA1}" srcOrd="2" destOrd="0" parTransId="{A70899B2-A0B6-402B-A5D6-8892D15D694C}" sibTransId="{A83939C1-8C30-477C-9014-6D7B8C2353E9}"/>
    <dgm:cxn modelId="{72E4E212-F4C6-4A01-9A72-70FB92F4DB81}" type="presParOf" srcId="{ADFFF50F-26ED-4DF9-A786-82F6FDFDE32D}" destId="{9757F35A-66D0-4AFD-BE0E-8C2ACE3EF68A}" srcOrd="0" destOrd="0" presId="urn:microsoft.com/office/officeart/2011/layout/HexagonRadial"/>
    <dgm:cxn modelId="{C8FE9E86-0D4D-44B2-994C-62B78884E12B}" type="presParOf" srcId="{ADFFF50F-26ED-4DF9-A786-82F6FDFDE32D}" destId="{FD5401F8-BEA3-4D5D-95A0-F1A49B225578}" srcOrd="1" destOrd="0" presId="urn:microsoft.com/office/officeart/2011/layout/HexagonRadial"/>
    <dgm:cxn modelId="{8F77067A-DF6E-458D-9BF8-0A51616E7B14}" type="presParOf" srcId="{FD5401F8-BEA3-4D5D-95A0-F1A49B225578}" destId="{0ABD5BE3-7811-4701-A5B7-8B61BEAF9E4B}" srcOrd="0" destOrd="0" presId="urn:microsoft.com/office/officeart/2011/layout/HexagonRadial"/>
    <dgm:cxn modelId="{5C10790B-434E-4DFC-BE39-BA28F9CEAF22}" type="presParOf" srcId="{ADFFF50F-26ED-4DF9-A786-82F6FDFDE32D}" destId="{7E3E8989-B856-4E14-81CF-B5BF6A3D60A8}" srcOrd="2" destOrd="0" presId="urn:microsoft.com/office/officeart/2011/layout/HexagonRadial"/>
    <dgm:cxn modelId="{FBF79E3E-94A3-4F85-B96B-961C0920447B}" type="presParOf" srcId="{ADFFF50F-26ED-4DF9-A786-82F6FDFDE32D}" destId="{F7860933-426B-41E6-A963-0D99578D116C}" srcOrd="3" destOrd="0" presId="urn:microsoft.com/office/officeart/2011/layout/HexagonRadial"/>
    <dgm:cxn modelId="{C16771A5-0822-47B5-9995-1C39F8A5C986}" type="presParOf" srcId="{F7860933-426B-41E6-A963-0D99578D116C}" destId="{F40BF0CE-9C17-42E8-8E7B-F0A72D3A1354}" srcOrd="0" destOrd="0" presId="urn:microsoft.com/office/officeart/2011/layout/HexagonRadial"/>
    <dgm:cxn modelId="{F35A175C-BE15-45F2-AAB9-7D89BAEAF397}" type="presParOf" srcId="{ADFFF50F-26ED-4DF9-A786-82F6FDFDE32D}" destId="{E4C40AC4-62A5-4088-91FD-FD0C41DEE7F5}" srcOrd="4" destOrd="0" presId="urn:microsoft.com/office/officeart/2011/layout/HexagonRadial"/>
    <dgm:cxn modelId="{CE8D4752-7958-4263-9595-CCC525ACF359}" type="presParOf" srcId="{ADFFF50F-26ED-4DF9-A786-82F6FDFDE32D}" destId="{CB6CE6BF-6599-4308-A70F-20808CED34B6}" srcOrd="5" destOrd="0" presId="urn:microsoft.com/office/officeart/2011/layout/HexagonRadial"/>
    <dgm:cxn modelId="{6219DF4E-3785-435E-8400-0697BDDCF6FF}" type="presParOf" srcId="{CB6CE6BF-6599-4308-A70F-20808CED34B6}" destId="{91FBBBBD-C6EE-4E34-AC69-8084EDDB8DAA}" srcOrd="0" destOrd="0" presId="urn:microsoft.com/office/officeart/2011/layout/HexagonRadial"/>
    <dgm:cxn modelId="{DC564699-B9D7-4FCF-AC9C-09075A664B8A}" type="presParOf" srcId="{ADFFF50F-26ED-4DF9-A786-82F6FDFDE32D}" destId="{492DABEA-DD98-4CE4-8573-E39651C82A1E}" srcOrd="6" destOrd="0" presId="urn:microsoft.com/office/officeart/2011/layout/HexagonRadial"/>
    <dgm:cxn modelId="{6CEDAD33-F9BB-4DDC-BCB2-AD4AA96AB47F}" type="presParOf" srcId="{ADFFF50F-26ED-4DF9-A786-82F6FDFDE32D}" destId="{94D2F33F-3DBA-4194-B46B-D92081B07A2F}" srcOrd="7" destOrd="0" presId="urn:microsoft.com/office/officeart/2011/layout/HexagonRadial"/>
    <dgm:cxn modelId="{325B3BF9-FAF1-44FD-89C9-7CDD9A369C65}" type="presParOf" srcId="{94D2F33F-3DBA-4194-B46B-D92081B07A2F}" destId="{E8CB5FAD-C848-43A5-8333-A67F3B466693}" srcOrd="0" destOrd="0" presId="urn:microsoft.com/office/officeart/2011/layout/HexagonRadial"/>
    <dgm:cxn modelId="{2E949D86-506A-4A5D-AA78-156DC2CADB3E}" type="presParOf" srcId="{ADFFF50F-26ED-4DF9-A786-82F6FDFDE32D}" destId="{9F8E3616-4309-43A1-A9B6-A0E0B031B90B}" srcOrd="8" destOrd="0" presId="urn:microsoft.com/office/officeart/2011/layout/HexagonRadial"/>
    <dgm:cxn modelId="{135F2DBF-A871-42BF-81D6-0BDFCEB39497}" type="presParOf" srcId="{ADFFF50F-26ED-4DF9-A786-82F6FDFDE32D}" destId="{ECFF6A49-ABB3-4BE3-AFFD-038D672419C3}" srcOrd="9" destOrd="0" presId="urn:microsoft.com/office/officeart/2011/layout/HexagonRadial"/>
    <dgm:cxn modelId="{F0F7C56D-35DA-4673-BFF2-802E2E834560}" type="presParOf" srcId="{ECFF6A49-ABB3-4BE3-AFFD-038D672419C3}" destId="{DB5356A7-435E-4052-8947-343DB57A8EA4}" srcOrd="0" destOrd="0" presId="urn:microsoft.com/office/officeart/2011/layout/HexagonRadial"/>
    <dgm:cxn modelId="{46141D24-98B4-4E34-93FC-E4B4F7B55004}" type="presParOf" srcId="{ADFFF50F-26ED-4DF9-A786-82F6FDFDE32D}" destId="{65139858-6DD5-4561-9F9E-C17A496B8102}" srcOrd="10" destOrd="0" presId="urn:microsoft.com/office/officeart/2011/layout/HexagonRadial"/>
    <dgm:cxn modelId="{A0183619-61F0-4657-8177-6DBB3036B929}" type="presParOf" srcId="{ADFFF50F-26ED-4DF9-A786-82F6FDFDE32D}" destId="{C5AC65CB-1E22-4BB2-B331-348D7CD24450}" srcOrd="11" destOrd="0" presId="urn:microsoft.com/office/officeart/2011/layout/HexagonRadial"/>
    <dgm:cxn modelId="{32FE81EF-A384-4066-81F4-E337E9C1AFB4}" type="presParOf" srcId="{C5AC65CB-1E22-4BB2-B331-348D7CD24450}" destId="{B2416CB1-D1C2-49CD-B62B-C8DDBB8108CA}" srcOrd="0" destOrd="0" presId="urn:microsoft.com/office/officeart/2011/layout/HexagonRadial"/>
    <dgm:cxn modelId="{D99C2F9A-B54F-4A40-9DA4-719601B9B760}" type="presParOf" srcId="{ADFFF50F-26ED-4DF9-A786-82F6FDFDE32D}" destId="{2D0C7CB7-B9B6-449B-9F18-EF72A7753116}"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7F35A-66D0-4AFD-BE0E-8C2ACE3EF68A}">
      <dsp:nvSpPr>
        <dsp:cNvPr id="0" name=""/>
        <dsp:cNvSpPr/>
      </dsp:nvSpPr>
      <dsp:spPr>
        <a:xfrm>
          <a:off x="1698484" y="1403741"/>
          <a:ext cx="1784216" cy="1543419"/>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Python Hackathon</a:t>
          </a:r>
        </a:p>
      </dsp:txBody>
      <dsp:txXfrm>
        <a:off x="1994154" y="1659507"/>
        <a:ext cx="1192876" cy="1031887"/>
      </dsp:txXfrm>
    </dsp:sp>
    <dsp:sp modelId="{F40BF0CE-9C17-42E8-8E7B-F0A72D3A1354}">
      <dsp:nvSpPr>
        <dsp:cNvPr id="0" name=""/>
        <dsp:cNvSpPr/>
      </dsp:nvSpPr>
      <dsp:spPr>
        <a:xfrm>
          <a:off x="2815746" y="665319"/>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E3E8989-B856-4E14-81CF-B5BF6A3D60A8}">
      <dsp:nvSpPr>
        <dsp:cNvPr id="0" name=""/>
        <dsp:cNvSpPr/>
      </dsp:nvSpPr>
      <dsp:spPr>
        <a:xfrm>
          <a:off x="1862836" y="0"/>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85 Questions</a:t>
          </a:r>
        </a:p>
      </dsp:txBody>
      <dsp:txXfrm>
        <a:off x="2105146" y="209626"/>
        <a:ext cx="977532" cy="845681"/>
      </dsp:txXfrm>
    </dsp:sp>
    <dsp:sp modelId="{91FBBBBD-C6EE-4E34-AC69-8084EDDB8DAA}">
      <dsp:nvSpPr>
        <dsp:cNvPr id="0" name=""/>
        <dsp:cNvSpPr/>
      </dsp:nvSpPr>
      <dsp:spPr>
        <a:xfrm>
          <a:off x="3601399" y="174967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4C40AC4-62A5-4088-91FD-FD0C41DEE7F5}">
      <dsp:nvSpPr>
        <dsp:cNvPr id="0" name=""/>
        <dsp:cNvSpPr/>
      </dsp:nvSpPr>
      <dsp:spPr>
        <a:xfrm>
          <a:off x="3203800" y="778019"/>
          <a:ext cx="1462152" cy="1264933"/>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30 Functions</a:t>
          </a:r>
        </a:p>
      </dsp:txBody>
      <dsp:txXfrm>
        <a:off x="3446110" y="987645"/>
        <a:ext cx="977532" cy="845681"/>
      </dsp:txXfrm>
    </dsp:sp>
    <dsp:sp modelId="{E8CB5FAD-C848-43A5-8333-A67F3B466693}">
      <dsp:nvSpPr>
        <dsp:cNvPr id="0" name=""/>
        <dsp:cNvSpPr/>
      </dsp:nvSpPr>
      <dsp:spPr>
        <a:xfrm>
          <a:off x="3055634" y="2973704"/>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92DABEA-DD98-4CE4-8573-E39651C82A1E}">
      <dsp:nvSpPr>
        <dsp:cNvPr id="0" name=""/>
        <dsp:cNvSpPr/>
      </dsp:nvSpPr>
      <dsp:spPr>
        <a:xfrm>
          <a:off x="3203800" y="2307514"/>
          <a:ext cx="1462152" cy="1264933"/>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4 Pirates </a:t>
          </a:r>
        </a:p>
      </dsp:txBody>
      <dsp:txXfrm>
        <a:off x="3446110" y="2517140"/>
        <a:ext cx="977532" cy="845681"/>
      </dsp:txXfrm>
    </dsp:sp>
    <dsp:sp modelId="{DB5356A7-435E-4052-8947-343DB57A8EA4}">
      <dsp:nvSpPr>
        <dsp:cNvPr id="0" name=""/>
        <dsp:cNvSpPr/>
      </dsp:nvSpPr>
      <dsp:spPr>
        <a:xfrm>
          <a:off x="1701804" y="3100763"/>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8E3616-4309-43A1-A9B6-A0E0B031B90B}">
      <dsp:nvSpPr>
        <dsp:cNvPr id="0" name=""/>
        <dsp:cNvSpPr/>
      </dsp:nvSpPr>
      <dsp:spPr>
        <a:xfrm>
          <a:off x="1862836" y="3086404"/>
          <a:ext cx="1462152" cy="1264933"/>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6 Skills</a:t>
          </a:r>
        </a:p>
      </dsp:txBody>
      <dsp:txXfrm>
        <a:off x="2105146" y="3296030"/>
        <a:ext cx="977532" cy="845681"/>
      </dsp:txXfrm>
    </dsp:sp>
    <dsp:sp modelId="{B2416CB1-D1C2-49CD-B62B-C8DDBB8108CA}">
      <dsp:nvSpPr>
        <dsp:cNvPr id="0" name=""/>
        <dsp:cNvSpPr/>
      </dsp:nvSpPr>
      <dsp:spPr>
        <a:xfrm>
          <a:off x="903285" y="2016845"/>
          <a:ext cx="673179" cy="580033"/>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5139858-6DD5-4561-9F9E-C17A496B8102}">
      <dsp:nvSpPr>
        <dsp:cNvPr id="0" name=""/>
        <dsp:cNvSpPr/>
      </dsp:nvSpPr>
      <dsp:spPr>
        <a:xfrm>
          <a:off x="515646" y="2308384"/>
          <a:ext cx="1462152" cy="1264933"/>
        </a:xfrm>
        <a:prstGeom prst="hexagon">
          <a:avLst>
            <a:gd name="adj" fmla="val 2857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72 Additional Questions</a:t>
          </a:r>
        </a:p>
      </dsp:txBody>
      <dsp:txXfrm>
        <a:off x="757956" y="2518010"/>
        <a:ext cx="977532" cy="845681"/>
      </dsp:txXfrm>
    </dsp:sp>
    <dsp:sp modelId="{2D0C7CB7-B9B6-449B-9F18-EF72A7753116}">
      <dsp:nvSpPr>
        <dsp:cNvPr id="0" name=""/>
        <dsp:cNvSpPr/>
      </dsp:nvSpPr>
      <dsp:spPr>
        <a:xfrm>
          <a:off x="515646" y="776278"/>
          <a:ext cx="1462152" cy="1264933"/>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10 Libraries</a:t>
          </a:r>
        </a:p>
      </dsp:txBody>
      <dsp:txXfrm>
        <a:off x="757956" y="985904"/>
        <a:ext cx="977532" cy="84568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5/24/2022</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5/24/2022</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1314464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505893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26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3828291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43018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768886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3206035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259588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253250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481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1311133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305420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2859875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1676868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68950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212401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en/users/PeterArreola-5972678/"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pixabay.com/en/service/faq/"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564904"/>
            <a:ext cx="5868144" cy="1305842"/>
          </a:xfrm>
        </p:spPr>
        <p:txBody>
          <a:bodyPr vert="horz" lIns="91440" tIns="45720" rIns="91440" bIns="45720" rtlCol="0" anchor="b">
            <a:normAutofit/>
          </a:bodyPr>
          <a:lstStyle/>
          <a:p>
            <a:r>
              <a:rPr lang="en-US" dirty="0"/>
              <a:t>PYTHON PIRATES</a:t>
            </a:r>
          </a:p>
        </p:txBody>
      </p:sp>
      <p:pic>
        <p:nvPicPr>
          <p:cNvPr id="11" name="Google Shape;859;p1">
            <a:extLst>
              <a:ext uri="{FF2B5EF4-FFF2-40B4-BE49-F238E27FC236}">
                <a16:creationId xmlns:a16="http://schemas.microsoft.com/office/drawing/2014/main" id="{001CF671-1164-85CC-19EF-A3865A66623E}"/>
              </a:ext>
            </a:extLst>
          </p:cNvPr>
          <p:cNvPicPr preferRelativeResize="0"/>
          <p:nvPr/>
        </p:nvPicPr>
        <p:blipFill rotWithShape="1">
          <a:blip r:embed="rId3">
            <a:alphaModFix/>
          </a:blip>
          <a:srcRect/>
          <a:stretch/>
        </p:blipFill>
        <p:spPr>
          <a:xfrm>
            <a:off x="11369282" y="188640"/>
            <a:ext cx="523875" cy="876300"/>
          </a:xfrm>
          <a:prstGeom prst="rect">
            <a:avLst/>
          </a:prstGeom>
          <a:noFill/>
          <a:ln>
            <a:noFill/>
          </a:ln>
        </p:spPr>
      </p:pic>
      <p:sp>
        <p:nvSpPr>
          <p:cNvPr id="14" name="Subtitle 6">
            <a:extLst>
              <a:ext uri="{FF2B5EF4-FFF2-40B4-BE49-F238E27FC236}">
                <a16:creationId xmlns:a16="http://schemas.microsoft.com/office/drawing/2014/main" id="{074AFA0F-B2AF-D3A6-4687-D7D8FB0A3B75}"/>
              </a:ext>
            </a:extLst>
          </p:cNvPr>
          <p:cNvSpPr txBox="1">
            <a:spLocks/>
          </p:cNvSpPr>
          <p:nvPr/>
        </p:nvSpPr>
        <p:spPr>
          <a:xfrm>
            <a:off x="3161928" y="4293096"/>
            <a:ext cx="586814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accent5"/>
                </a:solidFill>
                <a:latin typeface="+mn-lt"/>
                <a:ea typeface="+mn-ea"/>
                <a:cs typeface="+mn-cs"/>
              </a:defRPr>
            </a:lvl1pPr>
            <a:lvl2pPr marL="457200" indent="0" algn="ctr" defTabSz="914400" rtl="0" eaLnBrk="1" latinLnBrk="0" hangingPunct="1">
              <a:lnSpc>
                <a:spcPct val="90000"/>
              </a:lnSpc>
              <a:spcBef>
                <a:spcPts val="500"/>
              </a:spcBef>
              <a:spcAft>
                <a:spcPts val="1200"/>
              </a:spcAft>
              <a:buFont typeface="Arial" panose="020B0604020202020204" pitchFamily="34" charset="0"/>
              <a:buNone/>
              <a:defRPr sz="2000" kern="1200">
                <a:solidFill>
                  <a:schemeClr val="accent1"/>
                </a:solidFill>
                <a:latin typeface="+mn-lt"/>
                <a:ea typeface="+mn-ea"/>
                <a:cs typeface="+mn-cs"/>
              </a:defRPr>
            </a:lvl2pPr>
            <a:lvl3pPr marL="914400" indent="0" algn="ctr" defTabSz="914400" rtl="0" eaLnBrk="1" latinLnBrk="0" hangingPunct="1">
              <a:lnSpc>
                <a:spcPct val="90000"/>
              </a:lnSpc>
              <a:spcBef>
                <a:spcPts val="500"/>
              </a:spcBef>
              <a:spcAft>
                <a:spcPts val="1200"/>
              </a:spcAft>
              <a:buFont typeface="Arial" panose="020B0604020202020204" pitchFamily="34" charset="0"/>
              <a:buNone/>
              <a:defRPr sz="1800" kern="1200">
                <a:solidFill>
                  <a:schemeClr val="accent1"/>
                </a:solidFill>
                <a:latin typeface="+mn-lt"/>
                <a:ea typeface="+mn-ea"/>
                <a:cs typeface="+mn-cs"/>
              </a:defRPr>
            </a:lvl3pPr>
            <a:lvl4pPr marL="1371600" indent="0" algn="ctr" defTabSz="914400" rtl="0" eaLnBrk="1" latinLnBrk="0" hangingPunct="1">
              <a:lnSpc>
                <a:spcPct val="90000"/>
              </a:lnSpc>
              <a:spcBef>
                <a:spcPts val="500"/>
              </a:spcBef>
              <a:spcAft>
                <a:spcPts val="1200"/>
              </a:spcAft>
              <a:buFont typeface="Arial" panose="020B0604020202020204" pitchFamily="34" charset="0"/>
              <a:buNone/>
              <a:defRPr sz="1600" kern="1200">
                <a:solidFill>
                  <a:schemeClr val="accent1"/>
                </a:solidFill>
                <a:latin typeface="+mn-lt"/>
                <a:ea typeface="+mn-ea"/>
                <a:cs typeface="+mn-cs"/>
              </a:defRPr>
            </a:lvl4pPr>
            <a:lvl5pPr marL="1828800" indent="0" algn="ctr" defTabSz="914400" rtl="0" eaLnBrk="1" latinLnBrk="0" hangingPunct="1">
              <a:lnSpc>
                <a:spcPct val="90000"/>
              </a:lnSpc>
              <a:spcBef>
                <a:spcPts val="500"/>
              </a:spcBef>
              <a:spcAft>
                <a:spcPts val="1200"/>
              </a:spcAft>
              <a:buFont typeface="Arial" panose="020B0604020202020204" pitchFamily="34" charset="0"/>
              <a:buNone/>
              <a:defRPr sz="1600" kern="1200">
                <a:solidFill>
                  <a:schemeClr val="accen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t>AKSHATA | GAYATHIRI | NEHA | HEMA</a:t>
            </a:r>
            <a:endParaRPr lang="en-US" sz="1800" dirty="0"/>
          </a:p>
        </p:txBody>
      </p:sp>
    </p:spTree>
    <p:extLst>
      <p:ext uri="{BB962C8B-B14F-4D97-AF65-F5344CB8AC3E}">
        <p14:creationId xmlns:p14="http://schemas.microsoft.com/office/powerpoint/2010/main" val="509776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JUPYTER Notebook</a:t>
            </a:r>
          </a:p>
        </p:txBody>
      </p:sp>
      <p:sp>
        <p:nvSpPr>
          <p:cNvPr id="7" name="Slide Number Placeholder 6"/>
          <p:cNvSpPr>
            <a:spLocks noGrp="1"/>
          </p:cNvSpPr>
          <p:nvPr>
            <p:ph type="sldNum" sz="quarter" idx="12"/>
          </p:nvPr>
        </p:nvSpPr>
        <p:spPr/>
        <p:txBody>
          <a:bodyPr/>
          <a:lstStyle/>
          <a:p>
            <a:fld id="{51F02384-994A-4C3C-8656-0CE2B6A3B91B}" type="slidenum">
              <a:rPr lang="en-US" smtClean="0"/>
              <a:pPr/>
              <a:t>10</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04</a:t>
            </a:r>
          </a:p>
        </p:txBody>
      </p:sp>
      <p:sp>
        <p:nvSpPr>
          <p:cNvPr id="9" name="Text Placeholder 1">
            <a:extLst>
              <a:ext uri="{FF2B5EF4-FFF2-40B4-BE49-F238E27FC236}">
                <a16:creationId xmlns:a16="http://schemas.microsoft.com/office/drawing/2014/main" id="{5E480B70-080E-ACDC-2EC3-DC06BCE0D22C}"/>
              </a:ext>
            </a:extLst>
          </p:cNvPr>
          <p:cNvSpPr txBox="1">
            <a:spLocks/>
          </p:cNvSpPr>
          <p:nvPr/>
        </p:nvSpPr>
        <p:spPr>
          <a:xfrm>
            <a:off x="2399927" y="1214210"/>
            <a:ext cx="8808641" cy="4247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fr-FR"/>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00" dirty="0">
                <a:solidFill>
                  <a:schemeClr val="bg1"/>
                </a:solidFill>
              </a:rPr>
              <a:t>What is Jupyter Notebook?</a:t>
            </a:r>
          </a:p>
        </p:txBody>
      </p:sp>
      <p:pic>
        <p:nvPicPr>
          <p:cNvPr id="10" name="Google Shape;859;p1">
            <a:extLst>
              <a:ext uri="{FF2B5EF4-FFF2-40B4-BE49-F238E27FC236}">
                <a16:creationId xmlns:a16="http://schemas.microsoft.com/office/drawing/2014/main" id="{3DA1CE40-7763-8D17-5162-5D4F1298A06B}"/>
              </a:ext>
            </a:extLst>
          </p:cNvPr>
          <p:cNvPicPr preferRelativeResize="0"/>
          <p:nvPr/>
        </p:nvPicPr>
        <p:blipFill rotWithShape="1">
          <a:blip r:embed="rId3">
            <a:alphaModFix/>
          </a:blip>
          <a:srcRect/>
          <a:stretch/>
        </p:blipFill>
        <p:spPr>
          <a:xfrm>
            <a:off x="11369282" y="188640"/>
            <a:ext cx="523875" cy="876300"/>
          </a:xfrm>
          <a:prstGeom prst="rect">
            <a:avLst/>
          </a:prstGeom>
          <a:noFill/>
          <a:ln>
            <a:noFill/>
          </a:ln>
        </p:spPr>
      </p:pic>
      <p:sp>
        <p:nvSpPr>
          <p:cNvPr id="15" name="Content Placeholder 5">
            <a:extLst>
              <a:ext uri="{FF2B5EF4-FFF2-40B4-BE49-F238E27FC236}">
                <a16:creationId xmlns:a16="http://schemas.microsoft.com/office/drawing/2014/main" id="{FA0BE9EB-09ED-0A7B-6B59-784F675D7E9C}"/>
              </a:ext>
            </a:extLst>
          </p:cNvPr>
          <p:cNvSpPr>
            <a:spLocks noGrp="1"/>
          </p:cNvSpPr>
          <p:nvPr>
            <p:ph sz="half" idx="1"/>
          </p:nvPr>
        </p:nvSpPr>
        <p:spPr>
          <a:xfrm>
            <a:off x="334470" y="1844823"/>
            <a:ext cx="5181600" cy="4871887"/>
          </a:xfrm>
        </p:spPr>
        <p:txBody>
          <a:bodyPr>
            <a:normAutofit fontScale="92500"/>
          </a:bodyPr>
          <a:lstStyle/>
          <a:p>
            <a:r>
              <a:rPr lang="en-US" sz="1600" dirty="0"/>
              <a:t>Jupyter Notebook is an </a:t>
            </a:r>
            <a:r>
              <a:rPr lang="en-US" sz="1600" b="1" dirty="0"/>
              <a:t>open-source web application </a:t>
            </a:r>
            <a:r>
              <a:rPr lang="en-US" sz="1600" dirty="0"/>
              <a:t>that allows combining code with text, visualization, equations, and analysis.</a:t>
            </a:r>
          </a:p>
          <a:p>
            <a:r>
              <a:rPr lang="en-US" sz="1600" dirty="0"/>
              <a:t>Its </a:t>
            </a:r>
            <a:r>
              <a:rPr lang="en-US" sz="1600" b="1" dirty="0"/>
              <a:t>cell-by-cell nature </a:t>
            </a:r>
            <a:r>
              <a:rPr lang="en-US" sz="1600" dirty="0"/>
              <a:t>allows splitting of every possible logical step, easy to modify and revert changes.</a:t>
            </a:r>
          </a:p>
          <a:p>
            <a:r>
              <a:rPr lang="en-US" sz="1600" b="1" dirty="0"/>
              <a:t>Self-living documents</a:t>
            </a:r>
            <a:r>
              <a:rPr lang="en-US" sz="1600" dirty="0"/>
              <a:t>: Jupyter files can be downloaded in multiple formats. No need to set up Python or any programming environment in the remote host.</a:t>
            </a:r>
          </a:p>
          <a:p>
            <a:r>
              <a:rPr lang="en-US" sz="1600" dirty="0"/>
              <a:t>One of the effective features of Jupyter is its </a:t>
            </a:r>
            <a:r>
              <a:rPr lang="en-US" sz="1600" b="1" dirty="0"/>
              <a:t>simple documentation pop-up. </a:t>
            </a:r>
            <a:r>
              <a:rPr lang="en-US" sz="1600" dirty="0"/>
              <a:t>If we have a function </a:t>
            </a:r>
            <a:r>
              <a:rPr lang="en-US" sz="1600" i="1" dirty="0" err="1">
                <a:highlight>
                  <a:srgbClr val="CECFCE"/>
                </a:highlight>
              </a:rPr>
              <a:t>shift+tab</a:t>
            </a:r>
            <a:r>
              <a:rPr lang="en-US" sz="1600" i="1" dirty="0">
                <a:highlight>
                  <a:srgbClr val="CECFCE"/>
                </a:highlight>
              </a:rPr>
              <a:t> </a:t>
            </a:r>
            <a:r>
              <a:rPr lang="en-US" sz="1600" dirty="0"/>
              <a:t>opens a popup displaying documentation of that function.</a:t>
            </a:r>
          </a:p>
          <a:p>
            <a:r>
              <a:rPr lang="en-US" sz="1600" dirty="0"/>
              <a:t>Jupyter notebook is more useful when we use </a:t>
            </a:r>
            <a:r>
              <a:rPr lang="en-US" sz="1600" b="1" dirty="0"/>
              <a:t>keyboard</a:t>
            </a:r>
            <a:r>
              <a:rPr lang="en-US" sz="1600" dirty="0"/>
              <a:t> </a:t>
            </a:r>
            <a:r>
              <a:rPr lang="en-US" sz="1600" b="1" dirty="0"/>
              <a:t>shortcuts</a:t>
            </a:r>
            <a:r>
              <a:rPr lang="en-US" sz="1600" dirty="0"/>
              <a:t>. </a:t>
            </a:r>
            <a:r>
              <a:rPr lang="en-US" sz="1600" i="1" dirty="0">
                <a:highlight>
                  <a:srgbClr val="CECFCE"/>
                </a:highlight>
              </a:rPr>
              <a:t>Help&gt;Keyboard shortcuts </a:t>
            </a:r>
            <a:r>
              <a:rPr lang="en-US" sz="1600" dirty="0"/>
              <a:t>will open a popup showing all the shortcut keys. They also can be changed with </a:t>
            </a:r>
            <a:r>
              <a:rPr lang="en-US" sz="1600" i="1" dirty="0">
                <a:highlight>
                  <a:srgbClr val="CECFCE"/>
                </a:highlight>
              </a:rPr>
              <a:t>Help&gt;Edit keyboard shortcuts</a:t>
            </a:r>
            <a:r>
              <a:rPr lang="en-US" sz="1600" dirty="0"/>
              <a:t>.</a:t>
            </a:r>
          </a:p>
          <a:p>
            <a:pPr marL="228600" indent="-228600">
              <a:lnSpc>
                <a:spcPct val="110000"/>
              </a:lnSpc>
              <a:buFont typeface="Arial" panose="020B0604020202020204" pitchFamily="34" charset="0"/>
              <a:buChar char="•"/>
            </a:pPr>
            <a:endParaRPr lang="en-US" sz="1800" dirty="0"/>
          </a:p>
        </p:txBody>
      </p:sp>
      <p:pic>
        <p:nvPicPr>
          <p:cNvPr id="12" name="Picture 11" descr="Graphical user interface, text, application&#10;&#10;Description automatically generated">
            <a:extLst>
              <a:ext uri="{FF2B5EF4-FFF2-40B4-BE49-F238E27FC236}">
                <a16:creationId xmlns:a16="http://schemas.microsoft.com/office/drawing/2014/main" id="{4A2A38C3-13F6-7121-7EE1-350AB9E634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8368" y="1725122"/>
            <a:ext cx="2664297" cy="1983009"/>
          </a:xfrm>
          <a:prstGeom prst="rect">
            <a:avLst/>
          </a:prstGeom>
        </p:spPr>
      </p:pic>
      <p:pic>
        <p:nvPicPr>
          <p:cNvPr id="13" name="Picture 7">
            <a:extLst>
              <a:ext uri="{FF2B5EF4-FFF2-40B4-BE49-F238E27FC236}">
                <a16:creationId xmlns:a16="http://schemas.microsoft.com/office/drawing/2014/main" id="{7D35D994-C259-A809-51DD-F6345F3FD50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68847" y="4462527"/>
            <a:ext cx="3923153" cy="22589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a:extLst>
              <a:ext uri="{FF2B5EF4-FFF2-40B4-BE49-F238E27FC236}">
                <a16:creationId xmlns:a16="http://schemas.microsoft.com/office/drawing/2014/main" id="{FACAC5C0-4372-D02C-7D51-D13259E7ABA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447928" y="3240595"/>
            <a:ext cx="3816424" cy="115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33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bg1"/>
                </a:solidFill>
                <a:effectLst/>
                <a:uLnTx/>
                <a:uFillTx/>
                <a:latin typeface="Calibri" panose="020F0502020204030204"/>
                <a:ea typeface="+mn-ea"/>
                <a:cs typeface="+mn-cs"/>
              </a:rPr>
              <a:pPr marL="0" marR="0" lvl="0" indent="0"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 name="Title 7">
            <a:extLst>
              <a:ext uri="{FF2B5EF4-FFF2-40B4-BE49-F238E27FC236}">
                <a16:creationId xmlns:a16="http://schemas.microsoft.com/office/drawing/2014/main" id="{56C5216F-AF2B-674E-DA0F-ACCF61F34CAD}"/>
              </a:ext>
            </a:extLst>
          </p:cNvPr>
          <p:cNvSpPr txBox="1">
            <a:spLocks/>
          </p:cNvSpPr>
          <p:nvPr/>
        </p:nvSpPr>
        <p:spPr>
          <a:xfrm>
            <a:off x="926328" y="312310"/>
            <a:ext cx="10805160" cy="7078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a:lstStyle>
          <a:p>
            <a:r>
              <a:rPr lang="en-US" dirty="0"/>
              <a:t>List of Libraries &amp; Functions Used</a:t>
            </a:r>
          </a:p>
        </p:txBody>
      </p:sp>
      <p:graphicFrame>
        <p:nvGraphicFramePr>
          <p:cNvPr id="17" name="Table 16">
            <a:extLst>
              <a:ext uri="{FF2B5EF4-FFF2-40B4-BE49-F238E27FC236}">
                <a16:creationId xmlns:a16="http://schemas.microsoft.com/office/drawing/2014/main" id="{C1E7D9EA-34FE-A3CF-58DE-F844858CF11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368221568"/>
              </p:ext>
            </p:extLst>
          </p:nvPr>
        </p:nvGraphicFramePr>
        <p:xfrm>
          <a:off x="990600" y="1107884"/>
          <a:ext cx="9365340" cy="5168515"/>
        </p:xfrm>
        <a:graphic>
          <a:graphicData uri="http://schemas.openxmlformats.org/drawingml/2006/table">
            <a:tbl>
              <a:tblPr firstRow="1" bandRow="1">
                <a:tableStyleId>{B301B821-A1FF-4177-AEE7-76D212191A09}</a:tableStyleId>
              </a:tblPr>
              <a:tblGrid>
                <a:gridCol w="2735940">
                  <a:extLst>
                    <a:ext uri="{9D8B030D-6E8A-4147-A177-3AD203B41FA5}">
                      <a16:colId xmlns:a16="http://schemas.microsoft.com/office/drawing/2014/main" val="3698606507"/>
                    </a:ext>
                  </a:extLst>
                </a:gridCol>
                <a:gridCol w="3048000">
                  <a:extLst>
                    <a:ext uri="{9D8B030D-6E8A-4147-A177-3AD203B41FA5}">
                      <a16:colId xmlns:a16="http://schemas.microsoft.com/office/drawing/2014/main" val="4203379421"/>
                    </a:ext>
                  </a:extLst>
                </a:gridCol>
                <a:gridCol w="3581400">
                  <a:extLst>
                    <a:ext uri="{9D8B030D-6E8A-4147-A177-3AD203B41FA5}">
                      <a16:colId xmlns:a16="http://schemas.microsoft.com/office/drawing/2014/main" val="1923939207"/>
                    </a:ext>
                  </a:extLst>
                </a:gridCol>
              </a:tblGrid>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lt1"/>
                          </a:solidFill>
                          <a:effectLst/>
                          <a:uLnTx/>
                          <a:uFillTx/>
                          <a:latin typeface="+mn-lt"/>
                          <a:ea typeface="+mn-ea"/>
                          <a:cs typeface="+mn-cs"/>
                        </a:rPr>
                        <a:t>LIBRARIES</a:t>
                      </a:r>
                      <a:endParaRPr kumimoji="0" lang="en-GB" sz="1400" b="1" i="0" u="none" strike="noStrike" kern="1200" cap="none" spc="0" normalizeH="0" baseline="0" noProof="0" dirty="0">
                        <a:ln>
                          <a:noFill/>
                        </a:ln>
                        <a:solidFill>
                          <a:schemeClr val="bg1"/>
                        </a:solidFill>
                        <a:effectLst/>
                        <a:uLnTx/>
                        <a:uFillTx/>
                        <a:latin typeface="Tw Cen M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lt1"/>
                          </a:solidFill>
                          <a:effectLst/>
                          <a:uLnTx/>
                          <a:uFillTx/>
                          <a:latin typeface="+mn-lt"/>
                          <a:ea typeface="+mn-ea"/>
                          <a:cs typeface="+mn-cs"/>
                        </a:rPr>
                        <a:t>FUNCTIONS</a:t>
                      </a:r>
                      <a:endParaRPr kumimoji="0" lang="en-GB" sz="1100" b="0" i="0" u="none" strike="noStrike" kern="1200" cap="none" spc="0" normalizeH="0" baseline="0" noProof="0" dirty="0">
                        <a:ln>
                          <a:noFill/>
                        </a:ln>
                        <a:solidFill>
                          <a:prstClr val="black"/>
                        </a:solidFill>
                        <a:effectLst/>
                        <a:uLnTx/>
                        <a:uFillTx/>
                        <a:latin typeface="Tw Cen M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lt1"/>
                          </a:solidFill>
                          <a:effectLst/>
                          <a:uLnTx/>
                          <a:uFillTx/>
                          <a:latin typeface="+mn-lt"/>
                          <a:ea typeface="+mn-ea"/>
                          <a:cs typeface="+mn-cs"/>
                        </a:rPr>
                        <a:t>FUNCTIONS</a:t>
                      </a:r>
                      <a:endParaRPr kumimoji="0" lang="en-GB" sz="1100" b="0" i="0" u="none" strike="noStrike" kern="1200" cap="none" spc="0" normalizeH="0" baseline="0" noProof="0" dirty="0">
                        <a:ln>
                          <a:noFill/>
                        </a:ln>
                        <a:solidFill>
                          <a:prstClr val="black"/>
                        </a:solidFill>
                        <a:effectLst/>
                        <a:uLnTx/>
                        <a:uFillTx/>
                        <a:latin typeface="Tw Cen MT"/>
                        <a:ea typeface="+mn-ea"/>
                        <a:cs typeface="+mn-cs"/>
                      </a:endParaRPr>
                    </a:p>
                  </a:txBody>
                  <a:tcPr anchor="ctr"/>
                </a:tc>
                <a:extLst>
                  <a:ext uri="{0D108BD9-81ED-4DB2-BD59-A6C34878D82A}">
                    <a16:rowId xmlns:a16="http://schemas.microsoft.com/office/drawing/2014/main" val="128721535"/>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NUMPY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COUNT()</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extLst>
                  <a:ext uri="{0D108BD9-81ED-4DB2-BD59-A6C34878D82A}">
                    <a16:rowId xmlns:a16="http://schemas.microsoft.com/office/drawing/2014/main" val="3371810757"/>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PANDAS</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GROUP BY</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MAX() MIN()</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extLst>
                  <a:ext uri="{0D108BD9-81ED-4DB2-BD59-A6C34878D82A}">
                    <a16:rowId xmlns:a16="http://schemas.microsoft.com/office/drawing/2014/main" val="3690639679"/>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MATPLOTLIB</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RANGE()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MERGE()</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extLst>
                  <a:ext uri="{0D108BD9-81ED-4DB2-BD59-A6C34878D82A}">
                    <a16:rowId xmlns:a16="http://schemas.microsoft.com/office/drawing/2014/main" val="544187532"/>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SEABORN</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UPPER(), LOWER()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SLICE()</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extLst>
                  <a:ext uri="{0D108BD9-81ED-4DB2-BD59-A6C34878D82A}">
                    <a16:rowId xmlns:a16="http://schemas.microsoft.com/office/drawing/2014/main" val="3949568112"/>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MATH</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LEN()</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chemeClr val="dk1"/>
                          </a:solidFill>
                          <a:effectLst/>
                          <a:uLnTx/>
                          <a:uFillTx/>
                          <a:latin typeface="+mn-lt"/>
                          <a:ea typeface="+mn-ea"/>
                          <a:cs typeface="+mn-cs"/>
                        </a:rPr>
                        <a:t>SUM()</a:t>
                      </a:r>
                      <a:endParaRPr kumimoji="0" lang="en-GB" sz="1100" u="none" strike="noStrike" kern="1200" cap="none" spc="0" normalizeH="0" baseline="0" noProof="0" dirty="0">
                        <a:ln>
                          <a:noFill/>
                        </a:ln>
                        <a:solidFill>
                          <a:schemeClr val="dk1"/>
                        </a:solidFill>
                        <a:effectLst/>
                        <a:uLnTx/>
                        <a:uFillTx/>
                        <a:latin typeface="+mn-lt"/>
                        <a:ea typeface="+mn-ea"/>
                        <a:cs typeface="+mn-cs"/>
                      </a:endParaRPr>
                    </a:p>
                  </a:txBody>
                  <a:tcPr anchor="ctr"/>
                </a:tc>
                <a:extLst>
                  <a:ext uri="{0D108BD9-81ED-4DB2-BD59-A6C34878D82A}">
                    <a16:rowId xmlns:a16="http://schemas.microsoft.com/office/drawing/2014/main" val="2612991029"/>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DATETIME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INPUT()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SORTED()</a:t>
                      </a:r>
                    </a:p>
                  </a:txBody>
                  <a:tcPr anchor="ctr"/>
                </a:tc>
                <a:extLst>
                  <a:ext uri="{0D108BD9-81ED-4DB2-BD59-A6C34878D82A}">
                    <a16:rowId xmlns:a16="http://schemas.microsoft.com/office/drawing/2014/main" val="1131151151"/>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VENN3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DICT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SIZE()</a:t>
                      </a:r>
                    </a:p>
                  </a:txBody>
                  <a:tcPr anchor="ctr"/>
                </a:tc>
                <a:extLst>
                  <a:ext uri="{0D108BD9-81ED-4DB2-BD59-A6C34878D82A}">
                    <a16:rowId xmlns:a16="http://schemas.microsoft.com/office/drawing/2014/main" val="3009787857"/>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LIST()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MEAN()</a:t>
                      </a:r>
                    </a:p>
                  </a:txBody>
                  <a:tcPr anchor="ctr"/>
                </a:tc>
                <a:extLst>
                  <a:ext uri="{0D108BD9-81ED-4DB2-BD59-A6C34878D82A}">
                    <a16:rowId xmlns:a16="http://schemas.microsoft.com/office/drawing/2014/main" val="1826372320"/>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RANDOM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PRINT()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VALUE_COUNT()</a:t>
                      </a:r>
                    </a:p>
                  </a:txBody>
                  <a:tcPr anchor="ctr"/>
                </a:tc>
                <a:extLst>
                  <a:ext uri="{0D108BD9-81ED-4DB2-BD59-A6C34878D82A}">
                    <a16:rowId xmlns:a16="http://schemas.microsoft.com/office/drawing/2014/main" val="1679694008"/>
                  </a:ext>
                </a:extLst>
              </a:tr>
              <a:tr h="469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LIST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DUMMIES()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solidFill>
                            <a:schemeClr val="dk1"/>
                          </a:solidFill>
                          <a:effectLst/>
                          <a:uLnTx/>
                          <a:uFillTx/>
                          <a:latin typeface="+mn-lt"/>
                          <a:ea typeface="+mn-ea"/>
                          <a:cs typeface="+mn-cs"/>
                        </a:rPr>
                        <a:t>NUNIQUE()</a:t>
                      </a:r>
                    </a:p>
                  </a:txBody>
                  <a:tcPr anchor="ctr"/>
                </a:tc>
                <a:extLst>
                  <a:ext uri="{0D108BD9-81ED-4DB2-BD59-A6C34878D82A}">
                    <a16:rowId xmlns:a16="http://schemas.microsoft.com/office/drawing/2014/main" val="1121435862"/>
                  </a:ext>
                </a:extLst>
              </a:tr>
            </a:tbl>
          </a:graphicData>
        </a:graphic>
      </p:graphicFrame>
    </p:spTree>
    <p:extLst>
      <p:ext uri="{BB962C8B-B14F-4D97-AF65-F5344CB8AC3E}">
        <p14:creationId xmlns:p14="http://schemas.microsoft.com/office/powerpoint/2010/main" val="249064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D3355-B4A4-4E55-A950-CD8ADCDE706D}"/>
              </a:ext>
            </a:extLst>
          </p:cNvPr>
          <p:cNvSpPr>
            <a:spLocks noGrp="1"/>
          </p:cNvSpPr>
          <p:nvPr>
            <p:ph type="title"/>
          </p:nvPr>
        </p:nvSpPr>
        <p:spPr/>
        <p:txBody>
          <a:bodyPr>
            <a:noAutofit/>
          </a:bodyPr>
          <a:lstStyle/>
          <a:p>
            <a:r>
              <a:rPr lang="en-US" dirty="0"/>
              <a:t>Challenges Faced and How We Overcame</a:t>
            </a:r>
          </a:p>
        </p:txBody>
      </p:sp>
      <p:grpSp>
        <p:nvGrpSpPr>
          <p:cNvPr id="47" name="Group 46">
            <a:extLst>
              <a:ext uri="{FF2B5EF4-FFF2-40B4-BE49-F238E27FC236}">
                <a16:creationId xmlns:a16="http://schemas.microsoft.com/office/drawing/2014/main" id="{007DF6C6-0216-432A-B2F2-9D5487A44184}"/>
              </a:ext>
            </a:extLst>
          </p:cNvPr>
          <p:cNvGrpSpPr/>
          <p:nvPr/>
        </p:nvGrpSpPr>
        <p:grpSpPr>
          <a:xfrm>
            <a:off x="3850223" y="1281489"/>
            <a:ext cx="4271702" cy="4745698"/>
            <a:chOff x="4033975" y="1942343"/>
            <a:chExt cx="4122464" cy="4268716"/>
          </a:xfrm>
        </p:grpSpPr>
        <p:grpSp>
          <p:nvGrpSpPr>
            <p:cNvPr id="6" name="Group 5">
              <a:extLst>
                <a:ext uri="{FF2B5EF4-FFF2-40B4-BE49-F238E27FC236}">
                  <a16:creationId xmlns:a16="http://schemas.microsoft.com/office/drawing/2014/main" id="{F06FACEC-C924-4022-8132-C703A6CFB49D}"/>
                </a:ext>
              </a:extLst>
            </p:cNvPr>
            <p:cNvGrpSpPr/>
            <p:nvPr/>
          </p:nvGrpSpPr>
          <p:grpSpPr>
            <a:xfrm>
              <a:off x="5538629" y="5732127"/>
              <a:ext cx="1118377" cy="478932"/>
              <a:chOff x="5538629" y="5732127"/>
              <a:chExt cx="1118377" cy="478932"/>
            </a:xfrm>
          </p:grpSpPr>
          <p:sp>
            <p:nvSpPr>
              <p:cNvPr id="7" name="Freeform 5">
                <a:extLst>
                  <a:ext uri="{FF2B5EF4-FFF2-40B4-BE49-F238E27FC236}">
                    <a16:creationId xmlns:a16="http://schemas.microsoft.com/office/drawing/2014/main" id="{C95F169F-4A0D-4395-BF60-1A9D4530716B}"/>
                  </a:ext>
                </a:extLst>
              </p:cNvPr>
              <p:cNvSpPr>
                <a:spLocks/>
              </p:cNvSpPr>
              <p:nvPr/>
            </p:nvSpPr>
            <p:spPr bwMode="auto">
              <a:xfrm>
                <a:off x="5538629" y="5732127"/>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2D95A972-75FB-4CDC-A6FC-DCB362368F5D}"/>
                  </a:ext>
                </a:extLst>
              </p:cNvPr>
              <p:cNvSpPr>
                <a:spLocks/>
              </p:cNvSpPr>
              <p:nvPr/>
            </p:nvSpPr>
            <p:spPr bwMode="auto">
              <a:xfrm>
                <a:off x="5538629" y="6015311"/>
                <a:ext cx="1118377" cy="195748"/>
              </a:xfrm>
              <a:custGeom>
                <a:avLst/>
                <a:gdLst>
                  <a:gd name="T0" fmla="*/ 692 w 759"/>
                  <a:gd name="T1" fmla="*/ 133 h 133"/>
                  <a:gd name="T2" fmla="*/ 67 w 759"/>
                  <a:gd name="T3" fmla="*/ 133 h 133"/>
                  <a:gd name="T4" fmla="*/ 0 w 759"/>
                  <a:gd name="T5" fmla="*/ 67 h 133"/>
                  <a:gd name="T6" fmla="*/ 0 w 759"/>
                  <a:gd name="T7" fmla="*/ 67 h 133"/>
                  <a:gd name="T8" fmla="*/ 67 w 759"/>
                  <a:gd name="T9" fmla="*/ 0 h 133"/>
                  <a:gd name="T10" fmla="*/ 692 w 759"/>
                  <a:gd name="T11" fmla="*/ 0 h 133"/>
                  <a:gd name="T12" fmla="*/ 759 w 759"/>
                  <a:gd name="T13" fmla="*/ 67 h 133"/>
                  <a:gd name="T14" fmla="*/ 759 w 759"/>
                  <a:gd name="T15" fmla="*/ 67 h 133"/>
                  <a:gd name="T16" fmla="*/ 692 w 75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33">
                    <a:moveTo>
                      <a:pt x="692" y="133"/>
                    </a:moveTo>
                    <a:cubicBezTo>
                      <a:pt x="67" y="133"/>
                      <a:pt x="67" y="133"/>
                      <a:pt x="67" y="133"/>
                    </a:cubicBezTo>
                    <a:cubicBezTo>
                      <a:pt x="30" y="133"/>
                      <a:pt x="0" y="104"/>
                      <a:pt x="0" y="67"/>
                    </a:cubicBezTo>
                    <a:cubicBezTo>
                      <a:pt x="0" y="67"/>
                      <a:pt x="0" y="67"/>
                      <a:pt x="0" y="67"/>
                    </a:cubicBezTo>
                    <a:cubicBezTo>
                      <a:pt x="0" y="30"/>
                      <a:pt x="30" y="0"/>
                      <a:pt x="67" y="0"/>
                    </a:cubicBezTo>
                    <a:cubicBezTo>
                      <a:pt x="692" y="0"/>
                      <a:pt x="692" y="0"/>
                      <a:pt x="692" y="0"/>
                    </a:cubicBezTo>
                    <a:cubicBezTo>
                      <a:pt x="729" y="0"/>
                      <a:pt x="759" y="30"/>
                      <a:pt x="759" y="67"/>
                    </a:cubicBezTo>
                    <a:cubicBezTo>
                      <a:pt x="759" y="67"/>
                      <a:pt x="759" y="67"/>
                      <a:pt x="759" y="67"/>
                    </a:cubicBezTo>
                    <a:cubicBezTo>
                      <a:pt x="759" y="104"/>
                      <a:pt x="729" y="133"/>
                      <a:pt x="692" y="133"/>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70F53D81-3BA9-4A7F-A54F-CB31135CCA4A}"/>
                </a:ext>
              </a:extLst>
            </p:cNvPr>
            <p:cNvGrpSpPr/>
            <p:nvPr/>
          </p:nvGrpSpPr>
          <p:grpSpPr>
            <a:xfrm>
              <a:off x="4033975" y="1942343"/>
              <a:ext cx="4122464" cy="2161063"/>
              <a:chOff x="4033975" y="1891543"/>
              <a:chExt cx="4122464" cy="2161063"/>
            </a:xfrm>
          </p:grpSpPr>
          <p:sp>
            <p:nvSpPr>
              <p:cNvPr id="10" name="Freeform 7">
                <a:extLst>
                  <a:ext uri="{FF2B5EF4-FFF2-40B4-BE49-F238E27FC236}">
                    <a16:creationId xmlns:a16="http://schemas.microsoft.com/office/drawing/2014/main" id="{13A30FB6-5D9C-426B-8261-E7182F88F24C}"/>
                  </a:ext>
                </a:extLst>
              </p:cNvPr>
              <p:cNvSpPr>
                <a:spLocks/>
              </p:cNvSpPr>
              <p:nvPr/>
            </p:nvSpPr>
            <p:spPr bwMode="auto">
              <a:xfrm>
                <a:off x="7617478" y="3969087"/>
                <a:ext cx="538961" cy="57420"/>
              </a:xfrm>
              <a:custGeom>
                <a:avLst/>
                <a:gdLst>
                  <a:gd name="T0" fmla="*/ 347 w 366"/>
                  <a:gd name="T1" fmla="*/ 39 h 39"/>
                  <a:gd name="T2" fmla="*/ 19 w 366"/>
                  <a:gd name="T3" fmla="*/ 39 h 39"/>
                  <a:gd name="T4" fmla="*/ 0 w 366"/>
                  <a:gd name="T5" fmla="*/ 19 h 39"/>
                  <a:gd name="T6" fmla="*/ 0 w 366"/>
                  <a:gd name="T7" fmla="*/ 19 h 39"/>
                  <a:gd name="T8" fmla="*/ 19 w 366"/>
                  <a:gd name="T9" fmla="*/ 0 h 39"/>
                  <a:gd name="T10" fmla="*/ 347 w 366"/>
                  <a:gd name="T11" fmla="*/ 0 h 39"/>
                  <a:gd name="T12" fmla="*/ 366 w 366"/>
                  <a:gd name="T13" fmla="*/ 19 h 39"/>
                  <a:gd name="T14" fmla="*/ 366 w 366"/>
                  <a:gd name="T15" fmla="*/ 19 h 39"/>
                  <a:gd name="T16" fmla="*/ 347 w 36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9">
                    <a:moveTo>
                      <a:pt x="347" y="39"/>
                    </a:moveTo>
                    <a:cubicBezTo>
                      <a:pt x="19" y="39"/>
                      <a:pt x="19" y="39"/>
                      <a:pt x="19" y="39"/>
                    </a:cubicBezTo>
                    <a:cubicBezTo>
                      <a:pt x="8" y="39"/>
                      <a:pt x="0" y="30"/>
                      <a:pt x="0" y="19"/>
                    </a:cubicBezTo>
                    <a:cubicBezTo>
                      <a:pt x="0" y="19"/>
                      <a:pt x="0" y="19"/>
                      <a:pt x="0" y="19"/>
                    </a:cubicBezTo>
                    <a:cubicBezTo>
                      <a:pt x="0" y="9"/>
                      <a:pt x="8" y="0"/>
                      <a:pt x="19" y="0"/>
                    </a:cubicBezTo>
                    <a:cubicBezTo>
                      <a:pt x="347" y="0"/>
                      <a:pt x="347" y="0"/>
                      <a:pt x="347" y="0"/>
                    </a:cubicBezTo>
                    <a:cubicBezTo>
                      <a:pt x="357" y="0"/>
                      <a:pt x="366" y="9"/>
                      <a:pt x="366" y="19"/>
                    </a:cubicBezTo>
                    <a:cubicBezTo>
                      <a:pt x="366" y="19"/>
                      <a:pt x="366" y="19"/>
                      <a:pt x="366" y="19"/>
                    </a:cubicBezTo>
                    <a:cubicBezTo>
                      <a:pt x="366" y="30"/>
                      <a:pt x="357" y="39"/>
                      <a:pt x="347" y="3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CBC1127A-7214-403A-9871-5B42FFD41F65}"/>
                  </a:ext>
                </a:extLst>
              </p:cNvPr>
              <p:cNvSpPr>
                <a:spLocks/>
              </p:cNvSpPr>
              <p:nvPr/>
            </p:nvSpPr>
            <p:spPr bwMode="auto">
              <a:xfrm>
                <a:off x="7165951" y="2538818"/>
                <a:ext cx="420207" cy="387582"/>
              </a:xfrm>
              <a:custGeom>
                <a:avLst/>
                <a:gdLst>
                  <a:gd name="T0" fmla="*/ 276 w 285"/>
                  <a:gd name="T1" fmla="*/ 35 h 263"/>
                  <a:gd name="T2" fmla="*/ 34 w 285"/>
                  <a:gd name="T3" fmla="*/ 256 h 263"/>
                  <a:gd name="T4" fmla="*/ 7 w 285"/>
                  <a:gd name="T5" fmla="*/ 254 h 263"/>
                  <a:gd name="T6" fmla="*/ 7 w 285"/>
                  <a:gd name="T7" fmla="*/ 254 h 263"/>
                  <a:gd name="T8" fmla="*/ 8 w 285"/>
                  <a:gd name="T9" fmla="*/ 227 h 263"/>
                  <a:gd name="T10" fmla="*/ 250 w 285"/>
                  <a:gd name="T11" fmla="*/ 7 h 263"/>
                  <a:gd name="T12" fmla="*/ 278 w 285"/>
                  <a:gd name="T13" fmla="*/ 8 h 263"/>
                  <a:gd name="T14" fmla="*/ 278 w 285"/>
                  <a:gd name="T15" fmla="*/ 8 h 263"/>
                  <a:gd name="T16" fmla="*/ 276 w 285"/>
                  <a:gd name="T17" fmla="*/ 3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276" y="35"/>
                    </a:moveTo>
                    <a:cubicBezTo>
                      <a:pt x="34" y="256"/>
                      <a:pt x="34" y="256"/>
                      <a:pt x="34" y="256"/>
                    </a:cubicBezTo>
                    <a:cubicBezTo>
                      <a:pt x="26" y="263"/>
                      <a:pt x="14" y="262"/>
                      <a:pt x="7" y="254"/>
                    </a:cubicBezTo>
                    <a:cubicBezTo>
                      <a:pt x="7" y="254"/>
                      <a:pt x="7" y="254"/>
                      <a:pt x="7" y="254"/>
                    </a:cubicBezTo>
                    <a:cubicBezTo>
                      <a:pt x="0" y="246"/>
                      <a:pt x="0" y="234"/>
                      <a:pt x="8" y="227"/>
                    </a:cubicBezTo>
                    <a:cubicBezTo>
                      <a:pt x="250" y="7"/>
                      <a:pt x="250" y="7"/>
                      <a:pt x="250" y="7"/>
                    </a:cubicBezTo>
                    <a:cubicBezTo>
                      <a:pt x="258" y="0"/>
                      <a:pt x="270" y="0"/>
                      <a:pt x="278" y="8"/>
                    </a:cubicBezTo>
                    <a:cubicBezTo>
                      <a:pt x="278" y="8"/>
                      <a:pt x="278" y="8"/>
                      <a:pt x="278" y="8"/>
                    </a:cubicBezTo>
                    <a:cubicBezTo>
                      <a:pt x="285" y="16"/>
                      <a:pt x="284" y="28"/>
                      <a:pt x="276" y="3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F888CF76-CD18-4BF8-9564-2D1C7FB7B32F}"/>
                  </a:ext>
                </a:extLst>
              </p:cNvPr>
              <p:cNvSpPr>
                <a:spLocks/>
              </p:cNvSpPr>
              <p:nvPr/>
            </p:nvSpPr>
            <p:spPr bwMode="auto">
              <a:xfrm>
                <a:off x="6055405" y="1891543"/>
                <a:ext cx="56115" cy="538961"/>
              </a:xfrm>
              <a:custGeom>
                <a:avLst/>
                <a:gdLst>
                  <a:gd name="T0" fmla="*/ 38 w 38"/>
                  <a:gd name="T1" fmla="*/ 19 h 366"/>
                  <a:gd name="T2" fmla="*/ 38 w 38"/>
                  <a:gd name="T3" fmla="*/ 347 h 366"/>
                  <a:gd name="T4" fmla="*/ 19 w 38"/>
                  <a:gd name="T5" fmla="*/ 366 h 366"/>
                  <a:gd name="T6" fmla="*/ 19 w 38"/>
                  <a:gd name="T7" fmla="*/ 366 h 366"/>
                  <a:gd name="T8" fmla="*/ 0 w 38"/>
                  <a:gd name="T9" fmla="*/ 347 h 366"/>
                  <a:gd name="T10" fmla="*/ 0 w 38"/>
                  <a:gd name="T11" fmla="*/ 19 h 366"/>
                  <a:gd name="T12" fmla="*/ 19 w 38"/>
                  <a:gd name="T13" fmla="*/ 0 h 366"/>
                  <a:gd name="T14" fmla="*/ 19 w 38"/>
                  <a:gd name="T15" fmla="*/ 0 h 366"/>
                  <a:gd name="T16" fmla="*/ 38 w 38"/>
                  <a:gd name="T17"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66">
                    <a:moveTo>
                      <a:pt x="38" y="19"/>
                    </a:moveTo>
                    <a:cubicBezTo>
                      <a:pt x="38" y="347"/>
                      <a:pt x="38" y="347"/>
                      <a:pt x="38" y="347"/>
                    </a:cubicBezTo>
                    <a:cubicBezTo>
                      <a:pt x="38" y="357"/>
                      <a:pt x="29" y="366"/>
                      <a:pt x="19" y="366"/>
                    </a:cubicBezTo>
                    <a:cubicBezTo>
                      <a:pt x="19" y="366"/>
                      <a:pt x="19" y="366"/>
                      <a:pt x="19" y="366"/>
                    </a:cubicBezTo>
                    <a:cubicBezTo>
                      <a:pt x="8" y="366"/>
                      <a:pt x="0" y="357"/>
                      <a:pt x="0" y="347"/>
                    </a:cubicBezTo>
                    <a:cubicBezTo>
                      <a:pt x="0" y="19"/>
                      <a:pt x="0" y="19"/>
                      <a:pt x="0" y="19"/>
                    </a:cubicBezTo>
                    <a:cubicBezTo>
                      <a:pt x="0" y="9"/>
                      <a:pt x="8" y="0"/>
                      <a:pt x="19" y="0"/>
                    </a:cubicBezTo>
                    <a:cubicBezTo>
                      <a:pt x="19" y="0"/>
                      <a:pt x="19" y="0"/>
                      <a:pt x="19" y="0"/>
                    </a:cubicBezTo>
                    <a:cubicBezTo>
                      <a:pt x="29" y="0"/>
                      <a:pt x="38" y="9"/>
                      <a:pt x="38" y="1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DCCF1B4B-524E-4259-ACF8-D9FA2A2AA9AA}"/>
                  </a:ext>
                </a:extLst>
              </p:cNvPr>
              <p:cNvSpPr>
                <a:spLocks/>
              </p:cNvSpPr>
              <p:nvPr/>
            </p:nvSpPr>
            <p:spPr bwMode="auto">
              <a:xfrm>
                <a:off x="4033975" y="3996491"/>
                <a:ext cx="538961" cy="56115"/>
              </a:xfrm>
              <a:custGeom>
                <a:avLst/>
                <a:gdLst>
                  <a:gd name="T0" fmla="*/ 20 w 366"/>
                  <a:gd name="T1" fmla="*/ 38 h 38"/>
                  <a:gd name="T2" fmla="*/ 347 w 366"/>
                  <a:gd name="T3" fmla="*/ 38 h 38"/>
                  <a:gd name="T4" fmla="*/ 366 w 366"/>
                  <a:gd name="T5" fmla="*/ 19 h 38"/>
                  <a:gd name="T6" fmla="*/ 366 w 366"/>
                  <a:gd name="T7" fmla="*/ 19 h 38"/>
                  <a:gd name="T8" fmla="*/ 347 w 366"/>
                  <a:gd name="T9" fmla="*/ 0 h 38"/>
                  <a:gd name="T10" fmla="*/ 20 w 366"/>
                  <a:gd name="T11" fmla="*/ 0 h 38"/>
                  <a:gd name="T12" fmla="*/ 0 w 366"/>
                  <a:gd name="T13" fmla="*/ 19 h 38"/>
                  <a:gd name="T14" fmla="*/ 0 w 366"/>
                  <a:gd name="T15" fmla="*/ 19 h 38"/>
                  <a:gd name="T16" fmla="*/ 20 w 36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38">
                    <a:moveTo>
                      <a:pt x="20" y="38"/>
                    </a:moveTo>
                    <a:cubicBezTo>
                      <a:pt x="347" y="38"/>
                      <a:pt x="347" y="38"/>
                      <a:pt x="347" y="38"/>
                    </a:cubicBezTo>
                    <a:cubicBezTo>
                      <a:pt x="358" y="38"/>
                      <a:pt x="366" y="29"/>
                      <a:pt x="366" y="19"/>
                    </a:cubicBezTo>
                    <a:cubicBezTo>
                      <a:pt x="366" y="19"/>
                      <a:pt x="366" y="19"/>
                      <a:pt x="366" y="19"/>
                    </a:cubicBezTo>
                    <a:cubicBezTo>
                      <a:pt x="366" y="8"/>
                      <a:pt x="358" y="0"/>
                      <a:pt x="347" y="0"/>
                    </a:cubicBezTo>
                    <a:cubicBezTo>
                      <a:pt x="20" y="0"/>
                      <a:pt x="20" y="0"/>
                      <a:pt x="20" y="0"/>
                    </a:cubicBezTo>
                    <a:cubicBezTo>
                      <a:pt x="9" y="0"/>
                      <a:pt x="0" y="8"/>
                      <a:pt x="0" y="19"/>
                    </a:cubicBezTo>
                    <a:cubicBezTo>
                      <a:pt x="0" y="19"/>
                      <a:pt x="0" y="19"/>
                      <a:pt x="0" y="19"/>
                    </a:cubicBezTo>
                    <a:cubicBezTo>
                      <a:pt x="0" y="29"/>
                      <a:pt x="9" y="38"/>
                      <a:pt x="20"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3AD5E1DA-9D97-4597-B533-6ED5A9E22D5A}"/>
                  </a:ext>
                </a:extLst>
              </p:cNvPr>
              <p:cNvSpPr>
                <a:spLocks/>
              </p:cNvSpPr>
              <p:nvPr/>
            </p:nvSpPr>
            <p:spPr bwMode="auto">
              <a:xfrm>
                <a:off x="4605561" y="2564918"/>
                <a:ext cx="420207" cy="387582"/>
              </a:xfrm>
              <a:custGeom>
                <a:avLst/>
                <a:gdLst>
                  <a:gd name="T0" fmla="*/ 8 w 285"/>
                  <a:gd name="T1" fmla="*/ 36 h 263"/>
                  <a:gd name="T2" fmla="*/ 250 w 285"/>
                  <a:gd name="T3" fmla="*/ 256 h 263"/>
                  <a:gd name="T4" fmla="*/ 277 w 285"/>
                  <a:gd name="T5" fmla="*/ 255 h 263"/>
                  <a:gd name="T6" fmla="*/ 277 w 285"/>
                  <a:gd name="T7" fmla="*/ 255 h 263"/>
                  <a:gd name="T8" fmla="*/ 276 w 285"/>
                  <a:gd name="T9" fmla="*/ 227 h 263"/>
                  <a:gd name="T10" fmla="*/ 34 w 285"/>
                  <a:gd name="T11" fmla="*/ 7 h 263"/>
                  <a:gd name="T12" fmla="*/ 7 w 285"/>
                  <a:gd name="T13" fmla="*/ 9 h 263"/>
                  <a:gd name="T14" fmla="*/ 7 w 285"/>
                  <a:gd name="T15" fmla="*/ 9 h 263"/>
                  <a:gd name="T16" fmla="*/ 8 w 285"/>
                  <a:gd name="T17" fmla="*/ 3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63">
                    <a:moveTo>
                      <a:pt x="8" y="36"/>
                    </a:moveTo>
                    <a:cubicBezTo>
                      <a:pt x="250" y="256"/>
                      <a:pt x="250" y="256"/>
                      <a:pt x="250" y="256"/>
                    </a:cubicBezTo>
                    <a:cubicBezTo>
                      <a:pt x="258" y="263"/>
                      <a:pt x="270" y="262"/>
                      <a:pt x="277" y="255"/>
                    </a:cubicBezTo>
                    <a:cubicBezTo>
                      <a:pt x="277" y="255"/>
                      <a:pt x="277" y="255"/>
                      <a:pt x="277" y="255"/>
                    </a:cubicBezTo>
                    <a:cubicBezTo>
                      <a:pt x="285" y="247"/>
                      <a:pt x="284" y="235"/>
                      <a:pt x="276" y="227"/>
                    </a:cubicBezTo>
                    <a:cubicBezTo>
                      <a:pt x="34" y="7"/>
                      <a:pt x="34" y="7"/>
                      <a:pt x="34" y="7"/>
                    </a:cubicBezTo>
                    <a:cubicBezTo>
                      <a:pt x="26" y="0"/>
                      <a:pt x="14" y="1"/>
                      <a:pt x="7" y="9"/>
                    </a:cubicBezTo>
                    <a:cubicBezTo>
                      <a:pt x="7" y="9"/>
                      <a:pt x="7" y="9"/>
                      <a:pt x="7" y="9"/>
                    </a:cubicBezTo>
                    <a:cubicBezTo>
                      <a:pt x="0" y="16"/>
                      <a:pt x="0" y="29"/>
                      <a:pt x="8"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Freeform 12">
              <a:extLst>
                <a:ext uri="{FF2B5EF4-FFF2-40B4-BE49-F238E27FC236}">
                  <a16:creationId xmlns:a16="http://schemas.microsoft.com/office/drawing/2014/main" id="{5C0D6F32-DE3F-471A-B6C4-60F0C465DDC3}"/>
                </a:ext>
              </a:extLst>
            </p:cNvPr>
            <p:cNvSpPr>
              <a:spLocks/>
            </p:cNvSpPr>
            <p:nvPr/>
          </p:nvSpPr>
          <p:spPr bwMode="auto">
            <a:xfrm>
              <a:off x="4922674" y="2683671"/>
              <a:ext cx="1145781" cy="965692"/>
            </a:xfrm>
            <a:custGeom>
              <a:avLst/>
              <a:gdLst>
                <a:gd name="T0" fmla="*/ 778 w 778"/>
                <a:gd name="T1" fmla="*/ 0 h 655"/>
                <a:gd name="T2" fmla="*/ 778 w 778"/>
                <a:gd name="T3" fmla="*/ 655 h 655"/>
                <a:gd name="T4" fmla="*/ 0 w 778"/>
                <a:gd name="T5" fmla="*/ 655 h 655"/>
                <a:gd name="T6" fmla="*/ 0 w 778"/>
                <a:gd name="T7" fmla="*/ 654 h 655"/>
                <a:gd name="T8" fmla="*/ 50 w 778"/>
                <a:gd name="T9" fmla="*/ 491 h 655"/>
                <a:gd name="T10" fmla="*/ 778 w 778"/>
                <a:gd name="T11" fmla="*/ 0 h 655"/>
              </a:gdLst>
              <a:ahLst/>
              <a:cxnLst>
                <a:cxn ang="0">
                  <a:pos x="T0" y="T1"/>
                </a:cxn>
                <a:cxn ang="0">
                  <a:pos x="T2" y="T3"/>
                </a:cxn>
                <a:cxn ang="0">
                  <a:pos x="T4" y="T5"/>
                </a:cxn>
                <a:cxn ang="0">
                  <a:pos x="T6" y="T7"/>
                </a:cxn>
                <a:cxn ang="0">
                  <a:pos x="T8" y="T9"/>
                </a:cxn>
                <a:cxn ang="0">
                  <a:pos x="T10" y="T11"/>
                </a:cxn>
              </a:cxnLst>
              <a:rect l="0" t="0" r="r" b="b"/>
              <a:pathLst>
                <a:path w="778" h="655">
                  <a:moveTo>
                    <a:pt x="778" y="0"/>
                  </a:moveTo>
                  <a:cubicBezTo>
                    <a:pt x="778" y="655"/>
                    <a:pt x="778" y="655"/>
                    <a:pt x="778" y="655"/>
                  </a:cubicBezTo>
                  <a:cubicBezTo>
                    <a:pt x="0" y="655"/>
                    <a:pt x="0" y="655"/>
                    <a:pt x="0" y="655"/>
                  </a:cubicBezTo>
                  <a:cubicBezTo>
                    <a:pt x="0" y="654"/>
                    <a:pt x="0" y="654"/>
                    <a:pt x="0" y="654"/>
                  </a:cubicBezTo>
                  <a:cubicBezTo>
                    <a:pt x="9" y="598"/>
                    <a:pt x="26" y="543"/>
                    <a:pt x="50" y="491"/>
                  </a:cubicBezTo>
                  <a:cubicBezTo>
                    <a:pt x="173" y="215"/>
                    <a:pt x="477" y="5"/>
                    <a:pt x="778"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89362A96-8EAA-4171-B21B-3CEB71D39CC8}"/>
                </a:ext>
              </a:extLst>
            </p:cNvPr>
            <p:cNvSpPr>
              <a:spLocks/>
            </p:cNvSpPr>
            <p:nvPr/>
          </p:nvSpPr>
          <p:spPr bwMode="auto">
            <a:xfrm>
              <a:off x="4887438" y="3689819"/>
              <a:ext cx="1181016" cy="942203"/>
            </a:xfrm>
            <a:custGeom>
              <a:avLst/>
              <a:gdLst>
                <a:gd name="T0" fmla="*/ 802 w 802"/>
                <a:gd name="T1" fmla="*/ 0 h 639"/>
                <a:gd name="T2" fmla="*/ 802 w 802"/>
                <a:gd name="T3" fmla="*/ 639 h 639"/>
                <a:gd name="T4" fmla="*/ 229 w 802"/>
                <a:gd name="T5" fmla="*/ 639 h 639"/>
                <a:gd name="T6" fmla="*/ 128 w 802"/>
                <a:gd name="T7" fmla="*/ 475 h 639"/>
                <a:gd name="T8" fmla="*/ 20 w 802"/>
                <a:gd name="T9" fmla="*/ 0 h 639"/>
                <a:gd name="T10" fmla="*/ 802 w 802"/>
                <a:gd name="T11" fmla="*/ 0 h 639"/>
              </a:gdLst>
              <a:ahLst/>
              <a:cxnLst>
                <a:cxn ang="0">
                  <a:pos x="T0" y="T1"/>
                </a:cxn>
                <a:cxn ang="0">
                  <a:pos x="T2" y="T3"/>
                </a:cxn>
                <a:cxn ang="0">
                  <a:pos x="T4" y="T5"/>
                </a:cxn>
                <a:cxn ang="0">
                  <a:pos x="T6" y="T7"/>
                </a:cxn>
                <a:cxn ang="0">
                  <a:pos x="T8" y="T9"/>
                </a:cxn>
                <a:cxn ang="0">
                  <a:pos x="T10" y="T11"/>
                </a:cxn>
              </a:cxnLst>
              <a:rect l="0" t="0" r="r" b="b"/>
              <a:pathLst>
                <a:path w="802" h="639">
                  <a:moveTo>
                    <a:pt x="802" y="0"/>
                  </a:moveTo>
                  <a:cubicBezTo>
                    <a:pt x="802" y="639"/>
                    <a:pt x="802" y="639"/>
                    <a:pt x="802" y="639"/>
                  </a:cubicBezTo>
                  <a:cubicBezTo>
                    <a:pt x="229" y="639"/>
                    <a:pt x="229" y="639"/>
                    <a:pt x="229" y="639"/>
                  </a:cubicBezTo>
                  <a:cubicBezTo>
                    <a:pt x="194" y="586"/>
                    <a:pt x="160" y="532"/>
                    <a:pt x="128" y="475"/>
                  </a:cubicBezTo>
                  <a:cubicBezTo>
                    <a:pt x="54" y="338"/>
                    <a:pt x="0" y="184"/>
                    <a:pt x="20" y="0"/>
                  </a:cubicBezTo>
                  <a:lnTo>
                    <a:pt x="8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a:extLst>
                <a:ext uri="{FF2B5EF4-FFF2-40B4-BE49-F238E27FC236}">
                  <a16:creationId xmlns:a16="http://schemas.microsoft.com/office/drawing/2014/main" id="{4D1EFFB0-CE69-4F91-9AE5-DBB7BF0D5AE0}"/>
                </a:ext>
              </a:extLst>
            </p:cNvPr>
            <p:cNvSpPr>
              <a:spLocks/>
            </p:cNvSpPr>
            <p:nvPr/>
          </p:nvSpPr>
          <p:spPr bwMode="auto">
            <a:xfrm>
              <a:off x="6111519" y="2683671"/>
              <a:ext cx="1132731" cy="965692"/>
            </a:xfrm>
            <a:custGeom>
              <a:avLst/>
              <a:gdLst>
                <a:gd name="T0" fmla="*/ 769 w 769"/>
                <a:gd name="T1" fmla="*/ 655 h 655"/>
                <a:gd name="T2" fmla="*/ 0 w 769"/>
                <a:gd name="T3" fmla="*/ 655 h 655"/>
                <a:gd name="T4" fmla="*/ 0 w 769"/>
                <a:gd name="T5" fmla="*/ 0 h 655"/>
                <a:gd name="T6" fmla="*/ 722 w 769"/>
                <a:gd name="T7" fmla="*/ 491 h 655"/>
                <a:gd name="T8" fmla="*/ 769 w 769"/>
                <a:gd name="T9" fmla="*/ 654 h 655"/>
                <a:gd name="T10" fmla="*/ 769 w 769"/>
                <a:gd name="T11" fmla="*/ 655 h 655"/>
              </a:gdLst>
              <a:ahLst/>
              <a:cxnLst>
                <a:cxn ang="0">
                  <a:pos x="T0" y="T1"/>
                </a:cxn>
                <a:cxn ang="0">
                  <a:pos x="T2" y="T3"/>
                </a:cxn>
                <a:cxn ang="0">
                  <a:pos x="T4" y="T5"/>
                </a:cxn>
                <a:cxn ang="0">
                  <a:pos x="T6" y="T7"/>
                </a:cxn>
                <a:cxn ang="0">
                  <a:pos x="T8" y="T9"/>
                </a:cxn>
                <a:cxn ang="0">
                  <a:pos x="T10" y="T11"/>
                </a:cxn>
              </a:cxnLst>
              <a:rect l="0" t="0" r="r" b="b"/>
              <a:pathLst>
                <a:path w="769" h="655">
                  <a:moveTo>
                    <a:pt x="769" y="655"/>
                  </a:moveTo>
                  <a:cubicBezTo>
                    <a:pt x="0" y="655"/>
                    <a:pt x="0" y="655"/>
                    <a:pt x="0" y="655"/>
                  </a:cubicBezTo>
                  <a:cubicBezTo>
                    <a:pt x="0" y="0"/>
                    <a:pt x="0" y="0"/>
                    <a:pt x="0" y="0"/>
                  </a:cubicBezTo>
                  <a:cubicBezTo>
                    <a:pt x="317" y="7"/>
                    <a:pt x="602" y="201"/>
                    <a:pt x="722" y="491"/>
                  </a:cubicBezTo>
                  <a:cubicBezTo>
                    <a:pt x="743" y="542"/>
                    <a:pt x="759" y="597"/>
                    <a:pt x="769" y="654"/>
                  </a:cubicBezTo>
                  <a:cubicBezTo>
                    <a:pt x="769" y="654"/>
                    <a:pt x="769" y="654"/>
                    <a:pt x="769" y="65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a:extLst>
                <a:ext uri="{FF2B5EF4-FFF2-40B4-BE49-F238E27FC236}">
                  <a16:creationId xmlns:a16="http://schemas.microsoft.com/office/drawing/2014/main" id="{8F9D2D1B-49E9-4E6D-9686-6478CB8A4C4B}"/>
                </a:ext>
              </a:extLst>
            </p:cNvPr>
            <p:cNvSpPr>
              <a:spLocks/>
            </p:cNvSpPr>
            <p:nvPr/>
          </p:nvSpPr>
          <p:spPr bwMode="auto">
            <a:xfrm>
              <a:off x="5252836" y="4672476"/>
              <a:ext cx="815619" cy="964388"/>
            </a:xfrm>
            <a:custGeom>
              <a:avLst/>
              <a:gdLst>
                <a:gd name="T0" fmla="*/ 554 w 554"/>
                <a:gd name="T1" fmla="*/ 0 h 654"/>
                <a:gd name="T2" fmla="*/ 554 w 554"/>
                <a:gd name="T3" fmla="*/ 654 h 654"/>
                <a:gd name="T4" fmla="*/ 330 w 554"/>
                <a:gd name="T5" fmla="*/ 654 h 654"/>
                <a:gd name="T6" fmla="*/ 236 w 554"/>
                <a:gd name="T7" fmla="*/ 615 h 654"/>
                <a:gd name="T8" fmla="*/ 197 w 554"/>
                <a:gd name="T9" fmla="*/ 520 h 654"/>
                <a:gd name="T10" fmla="*/ 196 w 554"/>
                <a:gd name="T11" fmla="*/ 490 h 654"/>
                <a:gd name="T12" fmla="*/ 0 w 554"/>
                <a:gd name="T13" fmla="*/ 0 h 654"/>
                <a:gd name="T14" fmla="*/ 554 w 554"/>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4" h="654">
                  <a:moveTo>
                    <a:pt x="554" y="0"/>
                  </a:moveTo>
                  <a:cubicBezTo>
                    <a:pt x="554" y="654"/>
                    <a:pt x="554" y="654"/>
                    <a:pt x="554" y="654"/>
                  </a:cubicBezTo>
                  <a:cubicBezTo>
                    <a:pt x="330" y="654"/>
                    <a:pt x="330" y="654"/>
                    <a:pt x="330" y="654"/>
                  </a:cubicBezTo>
                  <a:cubicBezTo>
                    <a:pt x="293" y="654"/>
                    <a:pt x="260" y="639"/>
                    <a:pt x="236" y="615"/>
                  </a:cubicBezTo>
                  <a:cubicBezTo>
                    <a:pt x="211" y="590"/>
                    <a:pt x="197" y="557"/>
                    <a:pt x="197" y="520"/>
                  </a:cubicBezTo>
                  <a:cubicBezTo>
                    <a:pt x="197" y="510"/>
                    <a:pt x="196" y="500"/>
                    <a:pt x="196" y="490"/>
                  </a:cubicBezTo>
                  <a:cubicBezTo>
                    <a:pt x="187" y="291"/>
                    <a:pt x="96" y="146"/>
                    <a:pt x="0" y="0"/>
                  </a:cubicBezTo>
                  <a:lnTo>
                    <a:pt x="55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a:extLst>
                <a:ext uri="{FF2B5EF4-FFF2-40B4-BE49-F238E27FC236}">
                  <a16:creationId xmlns:a16="http://schemas.microsoft.com/office/drawing/2014/main" id="{FB8F1F83-CCB3-49CF-9996-FA47FA200B17}"/>
                </a:ext>
              </a:extLst>
            </p:cNvPr>
            <p:cNvSpPr>
              <a:spLocks/>
            </p:cNvSpPr>
            <p:nvPr/>
          </p:nvSpPr>
          <p:spPr bwMode="auto">
            <a:xfrm>
              <a:off x="6111519" y="3689819"/>
              <a:ext cx="1181016" cy="942203"/>
            </a:xfrm>
            <a:custGeom>
              <a:avLst/>
              <a:gdLst>
                <a:gd name="T0" fmla="*/ 681 w 802"/>
                <a:gd name="T1" fmla="*/ 475 h 639"/>
                <a:gd name="T2" fmla="*/ 576 w 802"/>
                <a:gd name="T3" fmla="*/ 639 h 639"/>
                <a:gd name="T4" fmla="*/ 0 w 802"/>
                <a:gd name="T5" fmla="*/ 639 h 639"/>
                <a:gd name="T6" fmla="*/ 0 w 802"/>
                <a:gd name="T7" fmla="*/ 0 h 639"/>
                <a:gd name="T8" fmla="*/ 774 w 802"/>
                <a:gd name="T9" fmla="*/ 0 h 639"/>
                <a:gd name="T10" fmla="*/ 681 w 802"/>
                <a:gd name="T11" fmla="*/ 475 h 639"/>
              </a:gdLst>
              <a:ahLst/>
              <a:cxnLst>
                <a:cxn ang="0">
                  <a:pos x="T0" y="T1"/>
                </a:cxn>
                <a:cxn ang="0">
                  <a:pos x="T2" y="T3"/>
                </a:cxn>
                <a:cxn ang="0">
                  <a:pos x="T4" y="T5"/>
                </a:cxn>
                <a:cxn ang="0">
                  <a:pos x="T6" y="T7"/>
                </a:cxn>
                <a:cxn ang="0">
                  <a:pos x="T8" y="T9"/>
                </a:cxn>
                <a:cxn ang="0">
                  <a:pos x="T10" y="T11"/>
                </a:cxn>
              </a:cxnLst>
              <a:rect l="0" t="0" r="r" b="b"/>
              <a:pathLst>
                <a:path w="802" h="639">
                  <a:moveTo>
                    <a:pt x="681" y="475"/>
                  </a:moveTo>
                  <a:cubicBezTo>
                    <a:pt x="649" y="532"/>
                    <a:pt x="612" y="585"/>
                    <a:pt x="576" y="639"/>
                  </a:cubicBezTo>
                  <a:cubicBezTo>
                    <a:pt x="0" y="639"/>
                    <a:pt x="0" y="639"/>
                    <a:pt x="0" y="639"/>
                  </a:cubicBezTo>
                  <a:cubicBezTo>
                    <a:pt x="0" y="0"/>
                    <a:pt x="0" y="0"/>
                    <a:pt x="0" y="0"/>
                  </a:cubicBezTo>
                  <a:cubicBezTo>
                    <a:pt x="774" y="0"/>
                    <a:pt x="774" y="0"/>
                    <a:pt x="774" y="0"/>
                  </a:cubicBezTo>
                  <a:cubicBezTo>
                    <a:pt x="802" y="203"/>
                    <a:pt x="753" y="347"/>
                    <a:pt x="681" y="4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8BBE6196-3702-48B2-912D-480CE1AF9572}"/>
                </a:ext>
              </a:extLst>
            </p:cNvPr>
            <p:cNvSpPr>
              <a:spLocks/>
            </p:cNvSpPr>
            <p:nvPr/>
          </p:nvSpPr>
          <p:spPr bwMode="auto">
            <a:xfrm>
              <a:off x="6111519" y="4672476"/>
              <a:ext cx="819534" cy="964388"/>
            </a:xfrm>
            <a:custGeom>
              <a:avLst/>
              <a:gdLst>
                <a:gd name="T0" fmla="*/ 556 w 556"/>
                <a:gd name="T1" fmla="*/ 0 h 654"/>
                <a:gd name="T2" fmla="*/ 371 w 556"/>
                <a:gd name="T3" fmla="*/ 490 h 654"/>
                <a:gd name="T4" fmla="*/ 371 w 556"/>
                <a:gd name="T5" fmla="*/ 503 h 654"/>
                <a:gd name="T6" fmla="*/ 371 w 556"/>
                <a:gd name="T7" fmla="*/ 520 h 654"/>
                <a:gd name="T8" fmla="*/ 237 w 556"/>
                <a:gd name="T9" fmla="*/ 654 h 654"/>
                <a:gd name="T10" fmla="*/ 0 w 556"/>
                <a:gd name="T11" fmla="*/ 654 h 654"/>
                <a:gd name="T12" fmla="*/ 0 w 556"/>
                <a:gd name="T13" fmla="*/ 0 h 654"/>
                <a:gd name="T14" fmla="*/ 556 w 556"/>
                <a:gd name="T15" fmla="*/ 0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654">
                  <a:moveTo>
                    <a:pt x="556" y="0"/>
                  </a:moveTo>
                  <a:cubicBezTo>
                    <a:pt x="462" y="138"/>
                    <a:pt x="375" y="281"/>
                    <a:pt x="371" y="490"/>
                  </a:cubicBezTo>
                  <a:cubicBezTo>
                    <a:pt x="371" y="494"/>
                    <a:pt x="371" y="498"/>
                    <a:pt x="371" y="503"/>
                  </a:cubicBezTo>
                  <a:cubicBezTo>
                    <a:pt x="371" y="520"/>
                    <a:pt x="371" y="520"/>
                    <a:pt x="371" y="520"/>
                  </a:cubicBezTo>
                  <a:cubicBezTo>
                    <a:pt x="371" y="594"/>
                    <a:pt x="311" y="654"/>
                    <a:pt x="237" y="654"/>
                  </a:cubicBezTo>
                  <a:cubicBezTo>
                    <a:pt x="0" y="654"/>
                    <a:pt x="0" y="654"/>
                    <a:pt x="0" y="654"/>
                  </a:cubicBezTo>
                  <a:cubicBezTo>
                    <a:pt x="0" y="0"/>
                    <a:pt x="0" y="0"/>
                    <a:pt x="0" y="0"/>
                  </a:cubicBezTo>
                  <a:lnTo>
                    <a:pt x="556"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0662A981-B4A6-4778-B69A-0EBBE464769C}"/>
              </a:ext>
            </a:extLst>
          </p:cNvPr>
          <p:cNvGrpSpPr/>
          <p:nvPr/>
        </p:nvGrpSpPr>
        <p:grpSpPr>
          <a:xfrm>
            <a:off x="917229" y="1469750"/>
            <a:ext cx="3777765" cy="1641125"/>
            <a:chOff x="617927" y="1648504"/>
            <a:chExt cx="3777765" cy="1641125"/>
          </a:xfrm>
        </p:grpSpPr>
        <p:sp>
          <p:nvSpPr>
            <p:cNvPr id="60" name="Rectangle 59">
              <a:extLst>
                <a:ext uri="{FF2B5EF4-FFF2-40B4-BE49-F238E27FC236}">
                  <a16:creationId xmlns:a16="http://schemas.microsoft.com/office/drawing/2014/main" id="{34B1AB04-930A-4460-BA6B-DC5CCDB78AA1}"/>
                </a:ext>
              </a:extLst>
            </p:cNvPr>
            <p:cNvSpPr/>
            <p:nvPr/>
          </p:nvSpPr>
          <p:spPr>
            <a:xfrm>
              <a:off x="617927" y="1648504"/>
              <a:ext cx="3777765" cy="461665"/>
            </a:xfrm>
            <a:prstGeom prst="rect">
              <a:avLst/>
            </a:prstGeom>
          </p:spPr>
          <p:txBody>
            <a:bodyPr wrap="none" anchor="b">
              <a:spAutoFit/>
            </a:bodyPr>
            <a:lstStyle/>
            <a:p>
              <a:pPr algn="r"/>
              <a:r>
                <a:rPr lang="en-US" sz="2400" b="1" cap="all" dirty="0">
                  <a:solidFill>
                    <a:schemeClr val="tx2"/>
                  </a:solidFill>
                </a:rPr>
                <a:t>Working together in GIT</a:t>
              </a:r>
            </a:p>
          </p:txBody>
        </p:sp>
        <p:sp>
          <p:nvSpPr>
            <p:cNvPr id="63" name="Rectangle 62">
              <a:extLst>
                <a:ext uri="{FF2B5EF4-FFF2-40B4-BE49-F238E27FC236}">
                  <a16:creationId xmlns:a16="http://schemas.microsoft.com/office/drawing/2014/main" id="{9E61EAB5-46EB-498E-879B-99C88EE93910}"/>
                </a:ext>
              </a:extLst>
            </p:cNvPr>
            <p:cNvSpPr/>
            <p:nvPr/>
          </p:nvSpPr>
          <p:spPr>
            <a:xfrm>
              <a:off x="632718" y="2182815"/>
              <a:ext cx="3448398" cy="1106814"/>
            </a:xfrm>
            <a:prstGeom prst="rect">
              <a:avLst/>
            </a:prstGeom>
          </p:spPr>
          <p:txBody>
            <a:bodyPr wrap="square">
              <a:spAutoFit/>
            </a:bodyPr>
            <a:lstStyle/>
            <a:p>
              <a:pPr>
                <a:lnSpc>
                  <a:spcPts val="1900"/>
                </a:lnSpc>
              </a:pPr>
              <a:r>
                <a:rPr lang="en-US" sz="1600" dirty="0"/>
                <a:t>For many of us, working in git was a new experience but fortunately, we had one expert among us who guided us throughout.</a:t>
              </a:r>
            </a:p>
          </p:txBody>
        </p:sp>
      </p:grpSp>
      <p:grpSp>
        <p:nvGrpSpPr>
          <p:cNvPr id="71" name="Group 70">
            <a:extLst>
              <a:ext uri="{FF2B5EF4-FFF2-40B4-BE49-F238E27FC236}">
                <a16:creationId xmlns:a16="http://schemas.microsoft.com/office/drawing/2014/main" id="{64DC4D83-1592-4A21-8A4E-0095D566EF19}"/>
              </a:ext>
            </a:extLst>
          </p:cNvPr>
          <p:cNvGrpSpPr/>
          <p:nvPr/>
        </p:nvGrpSpPr>
        <p:grpSpPr>
          <a:xfrm>
            <a:off x="838200" y="3741066"/>
            <a:ext cx="4090222" cy="2043300"/>
            <a:chOff x="663317" y="2390469"/>
            <a:chExt cx="4090222" cy="2043300"/>
          </a:xfrm>
        </p:grpSpPr>
        <p:sp>
          <p:nvSpPr>
            <p:cNvPr id="72" name="Rectangle 71">
              <a:extLst>
                <a:ext uri="{FF2B5EF4-FFF2-40B4-BE49-F238E27FC236}">
                  <a16:creationId xmlns:a16="http://schemas.microsoft.com/office/drawing/2014/main" id="{7512FE2F-6188-4974-BFA8-09BF7E1561F1}"/>
                </a:ext>
              </a:extLst>
            </p:cNvPr>
            <p:cNvSpPr/>
            <p:nvPr/>
          </p:nvSpPr>
          <p:spPr>
            <a:xfrm>
              <a:off x="663317" y="2390469"/>
              <a:ext cx="4090222" cy="523220"/>
            </a:xfrm>
            <a:prstGeom prst="rect">
              <a:avLst/>
            </a:prstGeom>
          </p:spPr>
          <p:txBody>
            <a:bodyPr wrap="none" anchor="b">
              <a:spAutoFit/>
            </a:bodyPr>
            <a:lstStyle/>
            <a:p>
              <a:r>
                <a:rPr lang="en-US" sz="2400" b="1" cap="all" dirty="0">
                  <a:solidFill>
                    <a:schemeClr val="tx2"/>
                  </a:solidFill>
                </a:rPr>
                <a:t>Understanding</a:t>
              </a:r>
              <a:r>
                <a:rPr lang="en-US" sz="2800" dirty="0"/>
                <a:t> </a:t>
              </a:r>
              <a:r>
                <a:rPr lang="en-US" sz="2400" b="1" cap="all" dirty="0">
                  <a:solidFill>
                    <a:schemeClr val="tx2"/>
                  </a:solidFill>
                </a:rPr>
                <a:t>Questions</a:t>
              </a:r>
              <a:r>
                <a:rPr lang="en-US" sz="2800" dirty="0"/>
                <a:t> </a:t>
              </a:r>
            </a:p>
          </p:txBody>
        </p:sp>
        <p:sp>
          <p:nvSpPr>
            <p:cNvPr id="73" name="Rectangle 72">
              <a:extLst>
                <a:ext uri="{FF2B5EF4-FFF2-40B4-BE49-F238E27FC236}">
                  <a16:creationId xmlns:a16="http://schemas.microsoft.com/office/drawing/2014/main" id="{930E3427-1478-4D55-9BC9-553A50CEC674}"/>
                </a:ext>
              </a:extLst>
            </p:cNvPr>
            <p:cNvSpPr/>
            <p:nvPr/>
          </p:nvSpPr>
          <p:spPr>
            <a:xfrm>
              <a:off x="735290" y="3123154"/>
              <a:ext cx="3364101" cy="1310615"/>
            </a:xfrm>
            <a:prstGeom prst="rect">
              <a:avLst/>
            </a:prstGeom>
          </p:spPr>
          <p:txBody>
            <a:bodyPr wrap="square">
              <a:spAutoFit/>
            </a:bodyPr>
            <a:lstStyle/>
            <a:p>
              <a:pPr>
                <a:lnSpc>
                  <a:spcPts val="1900"/>
                </a:lnSpc>
              </a:pPr>
              <a:r>
                <a:rPr lang="en-US" sz="1600" dirty="0"/>
                <a:t>We had a brilliant team. We had multiple meetings when someone is stuck in between and tried to resolve it and move forward.</a:t>
              </a:r>
            </a:p>
            <a:p>
              <a:pPr algn="r">
                <a:lnSpc>
                  <a:spcPts val="1900"/>
                </a:lnSpc>
              </a:pPr>
              <a:r>
                <a:rPr lang="en-US" sz="1600" dirty="0">
                  <a:solidFill>
                    <a:schemeClr val="tx2">
                      <a:lumMod val="60000"/>
                      <a:lumOff val="40000"/>
                    </a:schemeClr>
                  </a:solidFill>
                </a:rPr>
                <a:t>.</a:t>
              </a:r>
            </a:p>
          </p:txBody>
        </p:sp>
      </p:grpSp>
      <p:grpSp>
        <p:nvGrpSpPr>
          <p:cNvPr id="79" name="Group 78">
            <a:extLst>
              <a:ext uri="{FF2B5EF4-FFF2-40B4-BE49-F238E27FC236}">
                <a16:creationId xmlns:a16="http://schemas.microsoft.com/office/drawing/2014/main" id="{27C93780-1CDC-46D5-96B8-FB99A977665D}"/>
              </a:ext>
            </a:extLst>
          </p:cNvPr>
          <p:cNvGrpSpPr/>
          <p:nvPr/>
        </p:nvGrpSpPr>
        <p:grpSpPr>
          <a:xfrm>
            <a:off x="7593082" y="1441805"/>
            <a:ext cx="3724041" cy="1940271"/>
            <a:chOff x="-555280" y="1493148"/>
            <a:chExt cx="3724041" cy="1940271"/>
          </a:xfrm>
        </p:grpSpPr>
        <p:sp>
          <p:nvSpPr>
            <p:cNvPr id="86" name="Rectangle 85">
              <a:extLst>
                <a:ext uri="{FF2B5EF4-FFF2-40B4-BE49-F238E27FC236}">
                  <a16:creationId xmlns:a16="http://schemas.microsoft.com/office/drawing/2014/main" id="{A5409D7C-1A47-4F9B-9189-D1B911139A94}"/>
                </a:ext>
              </a:extLst>
            </p:cNvPr>
            <p:cNvSpPr/>
            <p:nvPr/>
          </p:nvSpPr>
          <p:spPr>
            <a:xfrm>
              <a:off x="-555280" y="1493148"/>
              <a:ext cx="3535926" cy="830997"/>
            </a:xfrm>
            <a:prstGeom prst="rect">
              <a:avLst/>
            </a:prstGeom>
          </p:spPr>
          <p:txBody>
            <a:bodyPr wrap="square" anchor="b">
              <a:spAutoFit/>
            </a:bodyPr>
            <a:lstStyle/>
            <a:p>
              <a:r>
                <a:rPr lang="en-US" sz="2400" b="1" cap="all" dirty="0">
                  <a:solidFill>
                    <a:schemeClr val="tx2"/>
                  </a:solidFill>
                </a:rPr>
                <a:t>Understanding and </a:t>
              </a:r>
            </a:p>
            <a:p>
              <a:r>
                <a:rPr lang="en-US" sz="2400" b="1" cap="all" dirty="0">
                  <a:solidFill>
                    <a:schemeClr val="tx2"/>
                  </a:solidFill>
                </a:rPr>
                <a:t>resolving errors</a:t>
              </a:r>
            </a:p>
          </p:txBody>
        </p:sp>
        <p:sp>
          <p:nvSpPr>
            <p:cNvPr id="87" name="Rectangle 86">
              <a:extLst>
                <a:ext uri="{FF2B5EF4-FFF2-40B4-BE49-F238E27FC236}">
                  <a16:creationId xmlns:a16="http://schemas.microsoft.com/office/drawing/2014/main" id="{789C10C9-0DE3-44AF-BFB1-BC128CCF3B06}"/>
                </a:ext>
              </a:extLst>
            </p:cNvPr>
            <p:cNvSpPr/>
            <p:nvPr/>
          </p:nvSpPr>
          <p:spPr>
            <a:xfrm>
              <a:off x="-555280" y="2366460"/>
              <a:ext cx="3724041" cy="1066959"/>
            </a:xfrm>
            <a:prstGeom prst="rect">
              <a:avLst/>
            </a:prstGeom>
          </p:spPr>
          <p:txBody>
            <a:bodyPr wrap="square">
              <a:spAutoFit/>
            </a:bodyPr>
            <a:lstStyle/>
            <a:p>
              <a:pPr>
                <a:lnSpc>
                  <a:spcPts val="1900"/>
                </a:lnSpc>
              </a:pPr>
              <a:r>
                <a:rPr lang="en-US" sz="1600" dirty="0"/>
                <a:t>To resolve any error understanding it properly is very important and we did it by discussing the error with the team. This helped us all in expanding our knowledge.</a:t>
              </a:r>
            </a:p>
          </p:txBody>
        </p:sp>
      </p:grpSp>
      <p:pic>
        <p:nvPicPr>
          <p:cNvPr id="89" name="Graphic 88" descr="Users">
            <a:extLst>
              <a:ext uri="{FF2B5EF4-FFF2-40B4-BE49-F238E27FC236}">
                <a16:creationId xmlns:a16="http://schemas.microsoft.com/office/drawing/2014/main" id="{55D76D8C-6BB3-4928-95E1-5743B5A72E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333" y="1542862"/>
            <a:ext cx="411480" cy="411480"/>
          </a:xfrm>
          <a:prstGeom prst="rect">
            <a:avLst/>
          </a:prstGeom>
        </p:spPr>
      </p:pic>
      <p:sp>
        <p:nvSpPr>
          <p:cNvPr id="97" name="Slide Number Placeholder 96">
            <a:extLst>
              <a:ext uri="{FF2B5EF4-FFF2-40B4-BE49-F238E27FC236}">
                <a16:creationId xmlns:a16="http://schemas.microsoft.com/office/drawing/2014/main" id="{5BB8937B-97B0-4E0F-A456-C77ED82CE0DD}"/>
              </a:ext>
            </a:extLst>
          </p:cNvPr>
          <p:cNvSpPr>
            <a:spLocks noGrp="1"/>
          </p:cNvSpPr>
          <p:nvPr>
            <p:ph type="sldNum" sz="quarter" idx="12"/>
          </p:nvPr>
        </p:nvSpPr>
        <p:spPr/>
        <p:txBody>
          <a:bodyPr/>
          <a:lstStyle/>
          <a:p>
            <a:fld id="{D325CB3F-26C9-44D7-A7CB-40F86C5CE4B1}" type="slidenum">
              <a:rPr lang="en-US" smtClean="0"/>
              <a:t>12</a:t>
            </a:fld>
            <a:endParaRPr lang="en-US" dirty="0"/>
          </a:p>
        </p:txBody>
      </p:sp>
      <p:pic>
        <p:nvPicPr>
          <p:cNvPr id="52" name="Picture Placeholder 13">
            <a:extLst>
              <a:ext uri="{FF2B5EF4-FFF2-40B4-BE49-F238E27FC236}">
                <a16:creationId xmlns:a16="http://schemas.microsoft.com/office/drawing/2014/main" id="{952585C5-6C96-B2E0-F736-40B2E1BAD0A1}"/>
              </a:ext>
            </a:extLst>
          </p:cNvPr>
          <p:cNvPicPr>
            <a:picLocks noChangeAspect="1"/>
          </p:cNvPicPr>
          <p:nvPr/>
        </p:nvPicPr>
        <p:blipFill>
          <a:blip r:embed="rId5" cstate="print">
            <a:extLst>
              <a:ext uri="{28A0092B-C50C-407E-A947-70E740481C1C}">
                <a14:useLocalDpi xmlns:a14="http://schemas.microsoft.com/office/drawing/2010/main" val="0"/>
              </a:ext>
            </a:extLst>
          </a:blip>
          <a:srcRect l="785" r="785"/>
          <a:stretch>
            <a:fillRect/>
          </a:stretch>
        </p:blipFill>
        <p:spPr>
          <a:xfrm>
            <a:off x="429688" y="3832549"/>
            <a:ext cx="483125" cy="491511"/>
          </a:xfrm>
          <a:prstGeom prst="ellipse">
            <a:avLst/>
          </a:prstGeom>
        </p:spPr>
      </p:pic>
      <p:pic>
        <p:nvPicPr>
          <p:cNvPr id="3" name="Picture 2" descr="A picture containing text, clipart&#10;&#10;Description automatically generated">
            <a:extLst>
              <a:ext uri="{FF2B5EF4-FFF2-40B4-BE49-F238E27FC236}">
                <a16:creationId xmlns:a16="http://schemas.microsoft.com/office/drawing/2014/main" id="{B50AE33C-BCB5-426B-AB07-15D70BAA73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4771" y="1531569"/>
            <a:ext cx="442764" cy="478185"/>
          </a:xfrm>
          <a:prstGeom prst="rect">
            <a:avLst/>
          </a:prstGeom>
        </p:spPr>
      </p:pic>
      <p:grpSp>
        <p:nvGrpSpPr>
          <p:cNvPr id="33" name="Group 32">
            <a:extLst>
              <a:ext uri="{FF2B5EF4-FFF2-40B4-BE49-F238E27FC236}">
                <a16:creationId xmlns:a16="http://schemas.microsoft.com/office/drawing/2014/main" id="{5CAE1BA5-3B9B-BCF1-316F-3834DD0123E7}"/>
              </a:ext>
            </a:extLst>
          </p:cNvPr>
          <p:cNvGrpSpPr/>
          <p:nvPr/>
        </p:nvGrpSpPr>
        <p:grpSpPr>
          <a:xfrm>
            <a:off x="7542520" y="3785665"/>
            <a:ext cx="3724041" cy="2524097"/>
            <a:chOff x="-725633" y="1219418"/>
            <a:chExt cx="3724041" cy="2524097"/>
          </a:xfrm>
        </p:grpSpPr>
        <p:sp>
          <p:nvSpPr>
            <p:cNvPr id="34" name="Rectangle 33">
              <a:extLst>
                <a:ext uri="{FF2B5EF4-FFF2-40B4-BE49-F238E27FC236}">
                  <a16:creationId xmlns:a16="http://schemas.microsoft.com/office/drawing/2014/main" id="{B9E63E9C-AA7A-015F-FB23-030B1D999F5D}"/>
                </a:ext>
              </a:extLst>
            </p:cNvPr>
            <p:cNvSpPr/>
            <p:nvPr/>
          </p:nvSpPr>
          <p:spPr>
            <a:xfrm>
              <a:off x="-675071" y="1219418"/>
              <a:ext cx="3535926" cy="1200329"/>
            </a:xfrm>
            <a:prstGeom prst="rect">
              <a:avLst/>
            </a:prstGeom>
          </p:spPr>
          <p:txBody>
            <a:bodyPr wrap="square" anchor="b">
              <a:spAutoFit/>
            </a:bodyPr>
            <a:lstStyle/>
            <a:p>
              <a:r>
                <a:rPr lang="en-US" sz="2400" b="1" cap="all" dirty="0">
                  <a:solidFill>
                    <a:schemeClr val="tx2"/>
                  </a:solidFill>
                </a:rPr>
                <a:t>Fetching data from multiple sheets for single query</a:t>
              </a:r>
            </a:p>
          </p:txBody>
        </p:sp>
        <p:sp>
          <p:nvSpPr>
            <p:cNvPr id="35" name="Rectangle 34">
              <a:extLst>
                <a:ext uri="{FF2B5EF4-FFF2-40B4-BE49-F238E27FC236}">
                  <a16:creationId xmlns:a16="http://schemas.microsoft.com/office/drawing/2014/main" id="{185B5AF7-E2CF-0ED8-F548-E5D5409096EF}"/>
                </a:ext>
              </a:extLst>
            </p:cNvPr>
            <p:cNvSpPr/>
            <p:nvPr/>
          </p:nvSpPr>
          <p:spPr>
            <a:xfrm>
              <a:off x="-725633" y="2432900"/>
              <a:ext cx="3724041" cy="1310615"/>
            </a:xfrm>
            <a:prstGeom prst="rect">
              <a:avLst/>
            </a:prstGeom>
          </p:spPr>
          <p:txBody>
            <a:bodyPr wrap="square">
              <a:spAutoFit/>
            </a:bodyPr>
            <a:lstStyle/>
            <a:p>
              <a:pPr>
                <a:lnSpc>
                  <a:spcPts val="1900"/>
                </a:lnSpc>
              </a:pPr>
              <a:r>
                <a:rPr lang="en-US" sz="1600" dirty="0"/>
                <a:t>As our dataset had multiple sheets in an excel file it took a little time to become used to handling multiple sheets. Gradually practice made us do it with confidence.</a:t>
              </a:r>
            </a:p>
          </p:txBody>
        </p:sp>
      </p:grpSp>
      <p:pic>
        <p:nvPicPr>
          <p:cNvPr id="5" name="Picture 4">
            <a:extLst>
              <a:ext uri="{FF2B5EF4-FFF2-40B4-BE49-F238E27FC236}">
                <a16:creationId xmlns:a16="http://schemas.microsoft.com/office/drawing/2014/main" id="{6409AB52-9190-BDF7-3B5A-FD719FAA272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711" t="16915" r="58637" b="46358"/>
          <a:stretch/>
        </p:blipFill>
        <p:spPr>
          <a:xfrm>
            <a:off x="11015289" y="3874567"/>
            <a:ext cx="1121032" cy="599184"/>
          </a:xfrm>
          <a:prstGeom prst="rect">
            <a:avLst/>
          </a:prstGeom>
        </p:spPr>
      </p:pic>
    </p:spTree>
    <p:extLst>
      <p:ext uri="{BB962C8B-B14F-4D97-AF65-F5344CB8AC3E}">
        <p14:creationId xmlns:p14="http://schemas.microsoft.com/office/powerpoint/2010/main" val="145936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E27F-D56B-46E4-9441-7F127D6DA63D}"/>
              </a:ext>
            </a:extLst>
          </p:cNvPr>
          <p:cNvSpPr>
            <a:spLocks noGrp="1"/>
          </p:cNvSpPr>
          <p:nvPr>
            <p:ph type="title"/>
          </p:nvPr>
        </p:nvSpPr>
        <p:spPr>
          <a:xfrm>
            <a:off x="481013" y="217243"/>
            <a:ext cx="10665727" cy="691477"/>
          </a:xfrm>
        </p:spPr>
        <p:txBody>
          <a:bodyPr vert="horz" lIns="91440" tIns="45720" rIns="91440" bIns="45720" rtlCol="0" anchor="ctr">
            <a:noAutofit/>
          </a:bodyPr>
          <a:lstStyle/>
          <a:p>
            <a:r>
              <a:rPr lang="en-US" dirty="0"/>
              <a:t>Example - Complex Question </a:t>
            </a:r>
          </a:p>
        </p:txBody>
      </p:sp>
      <p:pic>
        <p:nvPicPr>
          <p:cNvPr id="3" name="Content Placeholder 2">
            <a:extLst>
              <a:ext uri="{FF2B5EF4-FFF2-40B4-BE49-F238E27FC236}">
                <a16:creationId xmlns:a16="http://schemas.microsoft.com/office/drawing/2014/main" id="{718172CA-1EB8-367E-D3FE-21F918B7AD7A}"/>
              </a:ext>
            </a:extLst>
          </p:cNvPr>
          <p:cNvPicPr>
            <a:picLocks noGrp="1" noChangeAspect="1"/>
          </p:cNvPicPr>
          <p:nvPr>
            <p:ph sz="half" idx="1"/>
          </p:nvPr>
        </p:nvPicPr>
        <p:blipFill rotWithShape="1">
          <a:blip r:embed="rId3"/>
          <a:srcRect l="6433"/>
          <a:stretch/>
        </p:blipFill>
        <p:spPr>
          <a:xfrm>
            <a:off x="4576585" y="1151212"/>
            <a:ext cx="5709790" cy="1005973"/>
          </a:xfrm>
        </p:spPr>
      </p:pic>
      <p:sp>
        <p:nvSpPr>
          <p:cNvPr id="10" name="Slide Number Placeholder 9">
            <a:extLst>
              <a:ext uri="{FF2B5EF4-FFF2-40B4-BE49-F238E27FC236}">
                <a16:creationId xmlns:a16="http://schemas.microsoft.com/office/drawing/2014/main" id="{CE068F75-2EDE-460E-8FF9-74B30161EF4E}"/>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D325CB3F-26C9-44D7-A7CB-40F86C5CE4B1}" type="slidenum">
              <a:rPr lang="en-US" smtClean="0">
                <a:solidFill>
                  <a:schemeClr val="tx1">
                    <a:tint val="75000"/>
                  </a:schemeClr>
                </a:solidFill>
              </a:rPr>
              <a:pPr defTabSz="914400">
                <a:spcAft>
                  <a:spcPts val="600"/>
                </a:spcAft>
              </a:pPr>
              <a:t>13</a:t>
            </a:fld>
            <a:endParaRPr lang="en-US">
              <a:solidFill>
                <a:schemeClr val="tx1">
                  <a:tint val="75000"/>
                </a:schemeClr>
              </a:solidFill>
            </a:endParaRPr>
          </a:p>
        </p:txBody>
      </p:sp>
      <p:sp>
        <p:nvSpPr>
          <p:cNvPr id="12" name="Content Placeholder 6">
            <a:extLst>
              <a:ext uri="{FF2B5EF4-FFF2-40B4-BE49-F238E27FC236}">
                <a16:creationId xmlns:a16="http://schemas.microsoft.com/office/drawing/2014/main" id="{0D32DB5A-2A40-66EA-C3C3-0769A322852E}"/>
              </a:ext>
            </a:extLst>
          </p:cNvPr>
          <p:cNvSpPr txBox="1">
            <a:spLocks/>
          </p:cNvSpPr>
          <p:nvPr/>
        </p:nvSpPr>
        <p:spPr>
          <a:xfrm>
            <a:off x="263352" y="1151212"/>
            <a:ext cx="3953209" cy="3044591"/>
          </a:xfrm>
          <a:prstGeom prst="rect">
            <a:avLst/>
          </a:prstGeom>
        </p:spPr>
        <p:txBody>
          <a:bodyPr vert="horz" lIns="91440" tIns="45720" rIns="91440" bIns="45720" rtlCol="0">
            <a:noAutofit/>
          </a:bodyPr>
          <a:lstStyle>
            <a:lvl1pPr marL="228600" indent="-228600" defTabSz="914400">
              <a:lnSpc>
                <a:spcPct val="110000"/>
              </a:lnSpc>
              <a:spcBef>
                <a:spcPts val="1000"/>
              </a:spcBef>
              <a:spcAft>
                <a:spcPts val="1200"/>
              </a:spcAft>
              <a:buFont typeface="Arial" panose="020B0604020202020204" pitchFamily="34" charset="0"/>
              <a:buChar char="•"/>
              <a:tabLst>
                <a:tab pos="914400" algn="l"/>
              </a:tabLst>
              <a:defRPr sz="3100">
                <a:solidFill>
                  <a:schemeClr val="accent1"/>
                </a:solidFill>
              </a:defRPr>
            </a:lvl1pPr>
            <a:lvl2pPr marL="685800" indent="-228600" defTabSz="914400">
              <a:lnSpc>
                <a:spcPct val="90000"/>
              </a:lnSpc>
              <a:spcBef>
                <a:spcPts val="500"/>
              </a:spcBef>
              <a:spcAft>
                <a:spcPts val="1200"/>
              </a:spcAft>
              <a:buFontTx/>
              <a:buBlip>
                <a:blip r:embed="rId4"/>
              </a:buBlip>
              <a:tabLst>
                <a:tab pos="914400" algn="l"/>
              </a:tabLst>
              <a:defRPr sz="3200">
                <a:solidFill>
                  <a:schemeClr val="accent1"/>
                </a:solidFill>
              </a:defRPr>
            </a:lvl2pPr>
            <a:lvl3pPr marL="1143000" indent="-228600" defTabSz="914400">
              <a:lnSpc>
                <a:spcPct val="90000"/>
              </a:lnSpc>
              <a:spcBef>
                <a:spcPts val="500"/>
              </a:spcBef>
              <a:spcAft>
                <a:spcPts val="1200"/>
              </a:spcAft>
              <a:buFontTx/>
              <a:buBlip>
                <a:blip r:embed="rId4"/>
              </a:buBlip>
              <a:tabLst>
                <a:tab pos="914400" algn="l"/>
              </a:tabLst>
              <a:defRPr sz="2800">
                <a:solidFill>
                  <a:schemeClr val="accent1"/>
                </a:solidFill>
              </a:defRPr>
            </a:lvl3pPr>
            <a:lvl4pPr marL="1600200" indent="-228600" defTabSz="914400">
              <a:lnSpc>
                <a:spcPct val="90000"/>
              </a:lnSpc>
              <a:spcBef>
                <a:spcPts val="500"/>
              </a:spcBef>
              <a:spcAft>
                <a:spcPts val="1200"/>
              </a:spcAft>
              <a:buFontTx/>
              <a:buBlip>
                <a:blip r:embed="rId4"/>
              </a:buBlip>
              <a:tabLst>
                <a:tab pos="914400" algn="l"/>
              </a:tabLst>
              <a:defRPr sz="2400">
                <a:solidFill>
                  <a:schemeClr val="accent1"/>
                </a:solidFill>
              </a:defRPr>
            </a:lvl4pPr>
            <a:lvl5pPr marL="2057400" indent="-228600" defTabSz="914400">
              <a:lnSpc>
                <a:spcPct val="90000"/>
              </a:lnSpc>
              <a:spcBef>
                <a:spcPts val="500"/>
              </a:spcBef>
              <a:spcAft>
                <a:spcPts val="1200"/>
              </a:spcAft>
              <a:buFontTx/>
              <a:buBlip>
                <a:blip r:embed="rId4"/>
              </a:buBlip>
              <a:tabLst>
                <a:tab pos="914400" algn="l"/>
              </a:tabLst>
              <a:defRPr sz="2400">
                <a:solidFill>
                  <a:schemeClr val="accent1"/>
                </a:solidFill>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sz="1600" dirty="0"/>
              <a:t>There were multiple questions where we ran multiple steps to reach the result. Like:</a:t>
            </a:r>
          </a:p>
          <a:p>
            <a:pPr lvl="2">
              <a:buFont typeface="Wingdings" panose="05000000000000000000" pitchFamily="2" charset="2"/>
              <a:buChar char="§"/>
            </a:pPr>
            <a:r>
              <a:rPr lang="en-US" sz="1600" dirty="0"/>
              <a:t>Combining the columns from different sheets</a:t>
            </a:r>
          </a:p>
          <a:p>
            <a:pPr lvl="2">
              <a:buFont typeface="Wingdings" panose="05000000000000000000" pitchFamily="2" charset="2"/>
              <a:buChar char="§"/>
            </a:pPr>
            <a:r>
              <a:rPr lang="en-US" sz="1600" dirty="0"/>
              <a:t>Performing calculation part to generate a new column</a:t>
            </a:r>
          </a:p>
          <a:p>
            <a:pPr lvl="2">
              <a:buFont typeface="Wingdings" panose="05000000000000000000" pitchFamily="2" charset="2"/>
              <a:buChar char="§"/>
            </a:pPr>
            <a:r>
              <a:rPr lang="en-US" sz="1600" dirty="0"/>
              <a:t>Adding this new column into the sheet</a:t>
            </a:r>
          </a:p>
          <a:p>
            <a:pPr lvl="2">
              <a:buFont typeface="Wingdings" panose="05000000000000000000" pitchFamily="2" charset="2"/>
              <a:buChar char="§"/>
            </a:pPr>
            <a:r>
              <a:rPr lang="en-US" sz="1600" dirty="0"/>
              <a:t>And finally displaying the final output</a:t>
            </a:r>
          </a:p>
        </p:txBody>
      </p:sp>
      <p:pic>
        <p:nvPicPr>
          <p:cNvPr id="6" name="Picture 5">
            <a:extLst>
              <a:ext uri="{FF2B5EF4-FFF2-40B4-BE49-F238E27FC236}">
                <a16:creationId xmlns:a16="http://schemas.microsoft.com/office/drawing/2014/main" id="{C4D0578C-B541-C856-7FF8-A9F97AA29C98}"/>
              </a:ext>
            </a:extLst>
          </p:cNvPr>
          <p:cNvPicPr>
            <a:picLocks noChangeAspect="1"/>
          </p:cNvPicPr>
          <p:nvPr/>
        </p:nvPicPr>
        <p:blipFill>
          <a:blip r:embed="rId5"/>
          <a:stretch>
            <a:fillRect/>
          </a:stretch>
        </p:blipFill>
        <p:spPr>
          <a:xfrm>
            <a:off x="4567803" y="2215476"/>
            <a:ext cx="6578938" cy="2267067"/>
          </a:xfrm>
          <a:prstGeom prst="rect">
            <a:avLst/>
          </a:prstGeom>
        </p:spPr>
      </p:pic>
      <p:pic>
        <p:nvPicPr>
          <p:cNvPr id="9" name="Picture 8">
            <a:extLst>
              <a:ext uri="{FF2B5EF4-FFF2-40B4-BE49-F238E27FC236}">
                <a16:creationId xmlns:a16="http://schemas.microsoft.com/office/drawing/2014/main" id="{8042A2DE-FB72-458D-3CB5-ABC146F3DFDA}"/>
              </a:ext>
            </a:extLst>
          </p:cNvPr>
          <p:cNvPicPr>
            <a:picLocks noChangeAspect="1"/>
          </p:cNvPicPr>
          <p:nvPr/>
        </p:nvPicPr>
        <p:blipFill>
          <a:blip r:embed="rId6"/>
          <a:stretch>
            <a:fillRect/>
          </a:stretch>
        </p:blipFill>
        <p:spPr>
          <a:xfrm>
            <a:off x="4576585" y="4502758"/>
            <a:ext cx="5435879" cy="596931"/>
          </a:xfrm>
          <a:prstGeom prst="rect">
            <a:avLst/>
          </a:prstGeom>
        </p:spPr>
      </p:pic>
      <p:pic>
        <p:nvPicPr>
          <p:cNvPr id="14" name="Picture 13">
            <a:extLst>
              <a:ext uri="{FF2B5EF4-FFF2-40B4-BE49-F238E27FC236}">
                <a16:creationId xmlns:a16="http://schemas.microsoft.com/office/drawing/2014/main" id="{DF610431-047D-7A06-0AB6-304FD9975DE2}"/>
              </a:ext>
            </a:extLst>
          </p:cNvPr>
          <p:cNvPicPr>
            <a:picLocks noChangeAspect="1"/>
          </p:cNvPicPr>
          <p:nvPr/>
        </p:nvPicPr>
        <p:blipFill>
          <a:blip r:embed="rId7"/>
          <a:stretch>
            <a:fillRect/>
          </a:stretch>
        </p:blipFill>
        <p:spPr>
          <a:xfrm>
            <a:off x="4567803" y="5168595"/>
            <a:ext cx="7188569" cy="1378021"/>
          </a:xfrm>
          <a:prstGeom prst="rect">
            <a:avLst/>
          </a:prstGeom>
        </p:spPr>
      </p:pic>
    </p:spTree>
    <p:extLst>
      <p:ext uri="{BB962C8B-B14F-4D97-AF65-F5344CB8AC3E}">
        <p14:creationId xmlns:p14="http://schemas.microsoft.com/office/powerpoint/2010/main" val="98344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29E27F-D56B-46E4-9441-7F127D6DA63D}"/>
              </a:ext>
            </a:extLst>
          </p:cNvPr>
          <p:cNvSpPr>
            <a:spLocks noGrp="1"/>
          </p:cNvSpPr>
          <p:nvPr>
            <p:ph type="title"/>
          </p:nvPr>
        </p:nvSpPr>
        <p:spPr>
          <a:xfrm>
            <a:off x="481013" y="334863"/>
            <a:ext cx="11279187" cy="1132235"/>
          </a:xfrm>
        </p:spPr>
        <p:txBody>
          <a:bodyPr vert="horz" lIns="91440" tIns="45720" rIns="91440" bIns="45720" rtlCol="0" anchor="ctr">
            <a:noAutofit/>
          </a:bodyPr>
          <a:lstStyle/>
          <a:p>
            <a:r>
              <a:rPr lang="en-US" sz="4000" dirty="0"/>
              <a:t>Some Best Practices That Helped Us While Writing PYTHON Code</a:t>
            </a:r>
          </a:p>
        </p:txBody>
      </p:sp>
      <p:sp>
        <p:nvSpPr>
          <p:cNvPr id="6" name="Content Placeholder 5">
            <a:extLst>
              <a:ext uri="{FF2B5EF4-FFF2-40B4-BE49-F238E27FC236}">
                <a16:creationId xmlns:a16="http://schemas.microsoft.com/office/drawing/2014/main" id="{E7130385-8888-4A46-B686-EF482B1F8C54}"/>
              </a:ext>
            </a:extLst>
          </p:cNvPr>
          <p:cNvSpPr>
            <a:spLocks noGrp="1"/>
          </p:cNvSpPr>
          <p:nvPr>
            <p:ph sz="half" idx="1"/>
          </p:nvPr>
        </p:nvSpPr>
        <p:spPr>
          <a:xfrm>
            <a:off x="551384" y="2005012"/>
            <a:ext cx="10440988" cy="4351338"/>
          </a:xfrm>
        </p:spPr>
        <p:txBody>
          <a:bodyPr vert="horz" lIns="91440" tIns="45720" rIns="91440" bIns="45720" rtlCol="0">
            <a:normAutofit/>
          </a:bodyPr>
          <a:lstStyle/>
          <a:p>
            <a:pPr marL="569913" indent="-569913">
              <a:lnSpc>
                <a:spcPct val="100000"/>
              </a:lnSpc>
              <a:buBlip>
                <a:blip r:embed="rId3"/>
              </a:buBlip>
              <a:tabLst>
                <a:tab pos="914400" algn="l"/>
              </a:tabLst>
            </a:pPr>
            <a:r>
              <a:rPr lang="en-US" sz="2400" b="1" dirty="0"/>
              <a:t>Keep the notebook simple with organized and readable code</a:t>
            </a:r>
            <a:r>
              <a:rPr lang="en-US" sz="2400" dirty="0"/>
              <a:t>. It becomes easy to work with and understand in minimum time.</a:t>
            </a:r>
          </a:p>
          <a:p>
            <a:pPr marL="569913" indent="-569913">
              <a:lnSpc>
                <a:spcPct val="100000"/>
              </a:lnSpc>
              <a:buBlip>
                <a:blip r:embed="rId3"/>
              </a:buBlip>
              <a:tabLst>
                <a:tab pos="914400" algn="l"/>
              </a:tabLst>
            </a:pPr>
            <a:r>
              <a:rPr lang="en-US" sz="2400" b="1" dirty="0"/>
              <a:t>Remove the dead code immediately</a:t>
            </a:r>
            <a:r>
              <a:rPr lang="en-US" sz="2400" dirty="0"/>
              <a:t>. Eventually, a single line of code becomes overhead to keep track of. Less n proper code is equal to less stress for us.</a:t>
            </a:r>
          </a:p>
          <a:p>
            <a:pPr marL="569913" indent="-569913">
              <a:lnSpc>
                <a:spcPct val="100000"/>
              </a:lnSpc>
              <a:buBlip>
                <a:blip r:embed="rId3"/>
              </a:buBlip>
              <a:tabLst>
                <a:tab pos="914400" algn="l"/>
              </a:tabLst>
            </a:pPr>
            <a:r>
              <a:rPr lang="en-US" sz="2400" b="1" dirty="0"/>
              <a:t>Use the right data structures and functions </a:t>
            </a:r>
            <a:r>
              <a:rPr lang="en-US" sz="2400" dirty="0"/>
              <a:t>to understand their benefits and limitations.</a:t>
            </a:r>
          </a:p>
          <a:p>
            <a:pPr marL="569913" indent="-569913">
              <a:lnSpc>
                <a:spcPct val="100000"/>
              </a:lnSpc>
              <a:buBlip>
                <a:blip r:embed="rId3"/>
              </a:buBlip>
              <a:tabLst>
                <a:tab pos="914400" algn="l"/>
              </a:tabLst>
            </a:pPr>
            <a:r>
              <a:rPr lang="en-US" sz="2400" b="1" dirty="0"/>
              <a:t>Use the object-oriented paradigm if writing code for Python</a:t>
            </a:r>
            <a:r>
              <a:rPr lang="en-US" sz="2400" dirty="0"/>
              <a:t>. Python is an object-oriented language, and everything in Python is an object. </a:t>
            </a:r>
          </a:p>
        </p:txBody>
      </p:sp>
      <p:sp>
        <p:nvSpPr>
          <p:cNvPr id="10" name="Slide Number Placeholder 9">
            <a:extLst>
              <a:ext uri="{FF2B5EF4-FFF2-40B4-BE49-F238E27FC236}">
                <a16:creationId xmlns:a16="http://schemas.microsoft.com/office/drawing/2014/main" id="{CE068F75-2EDE-460E-8FF9-74B30161EF4E}"/>
              </a:ext>
            </a:extLst>
          </p:cNvPr>
          <p:cNvSpPr>
            <a:spLocks noGrp="1"/>
          </p:cNvSpPr>
          <p:nvPr>
            <p:ph type="sldNum" sz="quarter" idx="12"/>
          </p:nvPr>
        </p:nvSpPr>
        <p:spPr/>
        <p:txBody>
          <a:bodyPr/>
          <a:lstStyle/>
          <a:p>
            <a:fld id="{D325CB3F-26C9-44D7-A7CB-40F86C5CE4B1}" type="slidenum">
              <a:rPr lang="en-US" smtClean="0"/>
              <a:t>14</a:t>
            </a:fld>
            <a:endParaRPr lang="en-US"/>
          </a:p>
        </p:txBody>
      </p:sp>
    </p:spTree>
    <p:extLst>
      <p:ext uri="{BB962C8B-B14F-4D97-AF65-F5344CB8AC3E}">
        <p14:creationId xmlns:p14="http://schemas.microsoft.com/office/powerpoint/2010/main" val="191123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7704995-E660-48D5-8798-BD60B286721C}"/>
              </a:ext>
            </a:extLst>
          </p:cNvPr>
          <p:cNvSpPr>
            <a:spLocks noGrp="1"/>
          </p:cNvSpPr>
          <p:nvPr>
            <p:ph type="body" sz="quarter" idx="13"/>
          </p:nvPr>
        </p:nvSpPr>
        <p:spPr/>
        <p:txBody>
          <a:bodyPr>
            <a:normAutofit/>
          </a:bodyPr>
          <a:lstStyle/>
          <a:p>
            <a:r>
              <a:rPr lang="en-US" sz="3200" dirty="0"/>
              <a:t>Making a difference in your work is not about productivity; it's about people. When you focus on others and connect with them, you can work together to accomplish great things. </a:t>
            </a:r>
          </a:p>
        </p:txBody>
      </p:sp>
      <p:sp>
        <p:nvSpPr>
          <p:cNvPr id="3" name="Text Placeholder 2"/>
          <p:cNvSpPr>
            <a:spLocks noGrp="1"/>
          </p:cNvSpPr>
          <p:nvPr>
            <p:ph type="body" idx="1"/>
          </p:nvPr>
        </p:nvSpPr>
        <p:spPr>
          <a:xfrm>
            <a:off x="3863752" y="5517232"/>
            <a:ext cx="3400692" cy="647826"/>
          </a:xfrm>
        </p:spPr>
        <p:txBody>
          <a:bodyPr/>
          <a:lstStyle/>
          <a:p>
            <a:r>
              <a:rPr lang="en-US" dirty="0">
                <a:solidFill>
                  <a:schemeClr val="accent2"/>
                </a:solidFill>
              </a:rPr>
              <a:t>John Calvin Maxwell</a:t>
            </a:r>
          </a:p>
        </p:txBody>
      </p:sp>
      <p:sp>
        <p:nvSpPr>
          <p:cNvPr id="14" name="Slide Number Placeholder 13">
            <a:extLst>
              <a:ext uri="{FF2B5EF4-FFF2-40B4-BE49-F238E27FC236}">
                <a16:creationId xmlns:a16="http://schemas.microsoft.com/office/drawing/2014/main" id="{0E3C6B06-D896-4961-BD50-7C37309A1256}"/>
              </a:ext>
            </a:extLst>
          </p:cNvPr>
          <p:cNvSpPr>
            <a:spLocks noGrp="1"/>
          </p:cNvSpPr>
          <p:nvPr>
            <p:ph type="sldNum" sz="quarter" idx="12"/>
          </p:nvPr>
        </p:nvSpPr>
        <p:spPr/>
        <p:txBody>
          <a:bodyPr/>
          <a:lstStyle/>
          <a:p>
            <a:fld id="{D325CB3F-26C9-44D7-A7CB-40F86C5CE4B1}" type="slidenum">
              <a:rPr lang="en-US" smtClean="0"/>
              <a:t>15</a:t>
            </a:fld>
            <a:endParaRPr lang="en-US"/>
          </a:p>
        </p:txBody>
      </p:sp>
    </p:spTree>
    <p:extLst>
      <p:ext uri="{BB962C8B-B14F-4D97-AF65-F5344CB8AC3E}">
        <p14:creationId xmlns:p14="http://schemas.microsoft.com/office/powerpoint/2010/main" val="193156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071AB-35FA-429E-9340-8B190226E328}"/>
              </a:ext>
            </a:extLst>
          </p:cNvPr>
          <p:cNvSpPr>
            <a:spLocks noGrp="1"/>
          </p:cNvSpPr>
          <p:nvPr>
            <p:ph type="title"/>
          </p:nvPr>
        </p:nvSpPr>
        <p:spPr>
          <a:xfrm>
            <a:off x="831850" y="1709738"/>
            <a:ext cx="10515600" cy="2852737"/>
          </a:xfrm>
        </p:spPr>
        <p:txBody>
          <a:bodyPr/>
          <a:lstStyle/>
          <a:p>
            <a:r>
              <a:rPr lang="en-US" dirty="0">
                <a:solidFill>
                  <a:schemeClr val="tx2"/>
                </a:solidFill>
              </a:rPr>
              <a:t>Thank You!</a:t>
            </a:r>
          </a:p>
        </p:txBody>
      </p:sp>
      <p:sp>
        <p:nvSpPr>
          <p:cNvPr id="25" name="Rectangle 24">
            <a:extLst>
              <a:ext uri="{FF2B5EF4-FFF2-40B4-BE49-F238E27FC236}">
                <a16:creationId xmlns:a16="http://schemas.microsoft.com/office/drawing/2014/main" id="{643B1D79-BB26-41DB-8634-ED5FE9DBF7B2}"/>
              </a:ext>
            </a:extLst>
          </p:cNvPr>
          <p:cNvSpPr/>
          <p:nvPr/>
        </p:nvSpPr>
        <p:spPr>
          <a:xfrm>
            <a:off x="0" y="6997581"/>
            <a:ext cx="5400774" cy="307777"/>
          </a:xfrm>
          <a:prstGeom prst="rect">
            <a:avLst/>
          </a:prstGeom>
          <a:noFill/>
        </p:spPr>
        <p:txBody>
          <a:bodyPr wrap="none" rtlCol="0">
            <a:spAutoFit/>
          </a:bodyPr>
          <a:lstStyle/>
          <a:p>
            <a:r>
              <a:rPr lang="it-IT" sz="1400" b="1">
                <a:solidFill>
                  <a:schemeClr val="bg1">
                    <a:lumMod val="65000"/>
                  </a:schemeClr>
                </a:solidFill>
              </a:rPr>
              <a:t>Photo credit</a:t>
            </a:r>
            <a:r>
              <a:rPr lang="it-IT" sz="1400">
                <a:solidFill>
                  <a:schemeClr val="bg1">
                    <a:lumMod val="65000"/>
                  </a:schemeClr>
                </a:solidFill>
              </a:rPr>
              <a:t>: PeterArreola via </a:t>
            </a:r>
            <a:r>
              <a:rPr lang="it-IT" sz="1400">
                <a:solidFill>
                  <a:schemeClr val="bg1">
                    <a:lumMod val="65000"/>
                  </a:schemeClr>
                </a:solidFill>
                <a:hlinkClick r:id="rId3"/>
              </a:rPr>
              <a:t>Pixabay</a:t>
            </a:r>
            <a:r>
              <a:rPr lang="it-IT" sz="1400">
                <a:solidFill>
                  <a:schemeClr val="bg1">
                    <a:lumMod val="65000"/>
                  </a:schemeClr>
                </a:solidFill>
              </a:rPr>
              <a:t> </a:t>
            </a:r>
            <a:r>
              <a:rPr lang="en-US" sz="1400">
                <a:solidFill>
                  <a:schemeClr val="bg1">
                    <a:lumMod val="65000"/>
                  </a:schemeClr>
                </a:solidFill>
              </a:rPr>
              <a:t>(Creative Commons Zero </a:t>
            </a:r>
            <a:r>
              <a:rPr lang="en-US" sz="1400">
                <a:solidFill>
                  <a:schemeClr val="bg1">
                    <a:lumMod val="65000"/>
                  </a:schemeClr>
                </a:solidFill>
                <a:hlinkClick r:id="rId4"/>
              </a:rPr>
              <a:t>license</a:t>
            </a:r>
            <a:r>
              <a:rPr lang="en-US" sz="1400">
                <a:solidFill>
                  <a:schemeClr val="bg1">
                    <a:lumMod val="65000"/>
                  </a:schemeClr>
                </a:solidFill>
              </a:rPr>
              <a:t>)</a:t>
            </a:r>
          </a:p>
        </p:txBody>
      </p:sp>
      <p:pic>
        <p:nvPicPr>
          <p:cNvPr id="20" name="Google Shape;859;p1">
            <a:extLst>
              <a:ext uri="{FF2B5EF4-FFF2-40B4-BE49-F238E27FC236}">
                <a16:creationId xmlns:a16="http://schemas.microsoft.com/office/drawing/2014/main" id="{127C92AA-1437-8197-EFE9-48F833650A53}"/>
              </a:ext>
            </a:extLst>
          </p:cNvPr>
          <p:cNvPicPr preferRelativeResize="0"/>
          <p:nvPr/>
        </p:nvPicPr>
        <p:blipFill rotWithShape="1">
          <a:blip r:embed="rId5">
            <a:alphaModFix/>
          </a:blip>
          <a:srcRect/>
          <a:stretch/>
        </p:blipFill>
        <p:spPr>
          <a:xfrm>
            <a:off x="9912424" y="652648"/>
            <a:ext cx="1171947" cy="1918951"/>
          </a:xfrm>
          <a:prstGeom prst="rect">
            <a:avLst/>
          </a:prstGeom>
          <a:noFill/>
          <a:ln>
            <a:noFill/>
          </a:ln>
        </p:spPr>
      </p:pic>
      <p:sp>
        <p:nvSpPr>
          <p:cNvPr id="21" name="Freeform: Shape 20">
            <a:extLst>
              <a:ext uri="{FF2B5EF4-FFF2-40B4-BE49-F238E27FC236}">
                <a16:creationId xmlns:a16="http://schemas.microsoft.com/office/drawing/2014/main" id="{FA61A011-4201-4447-4E14-BCB3203E7D93}"/>
              </a:ext>
            </a:extLst>
          </p:cNvPr>
          <p:cNvSpPr/>
          <p:nvPr/>
        </p:nvSpPr>
        <p:spPr>
          <a:xfrm>
            <a:off x="967623" y="5365242"/>
            <a:ext cx="234485" cy="234485"/>
          </a:xfrm>
          <a:custGeom>
            <a:avLst/>
            <a:gdLst>
              <a:gd name="connsiteX0" fmla="*/ 139664 w 279328"/>
              <a:gd name="connsiteY0" fmla="*/ 0 h 279328"/>
              <a:gd name="connsiteX1" fmla="*/ 279328 w 279328"/>
              <a:gd name="connsiteY1" fmla="*/ 139664 h 279328"/>
              <a:gd name="connsiteX2" fmla="*/ 139664 w 279328"/>
              <a:gd name="connsiteY2" fmla="*/ 279328 h 279328"/>
              <a:gd name="connsiteX3" fmla="*/ 0 w 279328"/>
              <a:gd name="connsiteY3" fmla="*/ 139664 h 279328"/>
              <a:gd name="connsiteX4" fmla="*/ 139664 w 279328"/>
              <a:gd name="connsiteY4" fmla="*/ 0 h 279328"/>
              <a:gd name="connsiteX5" fmla="*/ 139664 w 279328"/>
              <a:gd name="connsiteY5" fmla="*/ 12699 h 279328"/>
              <a:gd name="connsiteX6" fmla="*/ 12699 w 279328"/>
              <a:gd name="connsiteY6" fmla="*/ 139664 h 279328"/>
              <a:gd name="connsiteX7" fmla="*/ 47757 w 279328"/>
              <a:gd name="connsiteY7" fmla="*/ 227109 h 279328"/>
              <a:gd name="connsiteX8" fmla="*/ 96032 w 279328"/>
              <a:gd name="connsiteY8" fmla="*/ 196875 h 279328"/>
              <a:gd name="connsiteX9" fmla="*/ 109985 w 279328"/>
              <a:gd name="connsiteY9" fmla="*/ 166627 h 279328"/>
              <a:gd name="connsiteX10" fmla="*/ 105071 w 279328"/>
              <a:gd name="connsiteY10" fmla="*/ 157122 h 279328"/>
              <a:gd name="connsiteX11" fmla="*/ 88881 w 279328"/>
              <a:gd name="connsiteY11" fmla="*/ 93446 h 279328"/>
              <a:gd name="connsiteX12" fmla="*/ 133146 w 279328"/>
              <a:gd name="connsiteY12" fmla="*/ 42921 h 279328"/>
              <a:gd name="connsiteX13" fmla="*/ 147876 w 279328"/>
              <a:gd name="connsiteY13" fmla="*/ 40360 h 279328"/>
              <a:gd name="connsiteX14" fmla="*/ 159178 w 279328"/>
              <a:gd name="connsiteY14" fmla="*/ 38162 h 279328"/>
              <a:gd name="connsiteX15" fmla="*/ 196603 w 279328"/>
              <a:gd name="connsiteY15" fmla="*/ 95023 h 279328"/>
              <a:gd name="connsiteX16" fmla="*/ 182559 w 279328"/>
              <a:gd name="connsiteY16" fmla="*/ 155544 h 279328"/>
              <a:gd name="connsiteX17" fmla="*/ 176507 w 279328"/>
              <a:gd name="connsiteY17" fmla="*/ 166873 h 279328"/>
              <a:gd name="connsiteX18" fmla="*/ 174464 w 279328"/>
              <a:gd name="connsiteY18" fmla="*/ 181783 h 279328"/>
              <a:gd name="connsiteX19" fmla="*/ 195491 w 279328"/>
              <a:gd name="connsiteY19" fmla="*/ 199319 h 279328"/>
              <a:gd name="connsiteX20" fmla="*/ 232230 w 279328"/>
              <a:gd name="connsiteY20" fmla="*/ 226372 h 279328"/>
              <a:gd name="connsiteX21" fmla="*/ 266629 w 279328"/>
              <a:gd name="connsiteY21" fmla="*/ 139664 h 279328"/>
              <a:gd name="connsiteX22" fmla="*/ 139664 w 279328"/>
              <a:gd name="connsiteY22" fmla="*/ 12699 h 279328"/>
              <a:gd name="connsiteX23" fmla="*/ 159178 w 279328"/>
              <a:gd name="connsiteY23" fmla="*/ 50861 h 279328"/>
              <a:gd name="connsiteX24" fmla="*/ 152117 w 279328"/>
              <a:gd name="connsiteY24" fmla="*/ 52335 h 279328"/>
              <a:gd name="connsiteX25" fmla="*/ 133353 w 279328"/>
              <a:gd name="connsiteY25" fmla="*/ 55607 h 279328"/>
              <a:gd name="connsiteX26" fmla="*/ 101580 w 279328"/>
              <a:gd name="connsiteY26" fmla="*/ 93446 h 279328"/>
              <a:gd name="connsiteX27" fmla="*/ 116180 w 279328"/>
              <a:gd name="connsiteY27" fmla="*/ 150966 h 279328"/>
              <a:gd name="connsiteX28" fmla="*/ 121598 w 279328"/>
              <a:gd name="connsiteY28" fmla="*/ 161506 h 279328"/>
              <a:gd name="connsiteX29" fmla="*/ 101166 w 279328"/>
              <a:gd name="connsiteY29" fmla="*/ 208487 h 279328"/>
              <a:gd name="connsiteX30" fmla="*/ 56991 w 279328"/>
              <a:gd name="connsiteY30" fmla="*/ 235903 h 279328"/>
              <a:gd name="connsiteX31" fmla="*/ 139664 w 279328"/>
              <a:gd name="connsiteY31" fmla="*/ 266629 h 279328"/>
              <a:gd name="connsiteX32" fmla="*/ 223087 w 279328"/>
              <a:gd name="connsiteY32" fmla="*/ 235217 h 279328"/>
              <a:gd name="connsiteX33" fmla="*/ 190047 w 279328"/>
              <a:gd name="connsiteY33" fmla="*/ 210815 h 279328"/>
              <a:gd name="connsiteX34" fmla="*/ 162489 w 279328"/>
              <a:gd name="connsiteY34" fmla="*/ 185960 h 279328"/>
              <a:gd name="connsiteX35" fmla="*/ 165114 w 279328"/>
              <a:gd name="connsiteY35" fmla="*/ 161260 h 279328"/>
              <a:gd name="connsiteX36" fmla="*/ 171489 w 279328"/>
              <a:gd name="connsiteY36" fmla="*/ 149337 h 279328"/>
              <a:gd name="connsiteX37" fmla="*/ 183904 w 279328"/>
              <a:gd name="connsiteY37" fmla="*/ 95023 h 279328"/>
              <a:gd name="connsiteX38" fmla="*/ 159178 w 279328"/>
              <a:gd name="connsiteY38" fmla="*/ 50861 h 27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28" h="279328">
                <a:moveTo>
                  <a:pt x="139664" y="0"/>
                </a:moveTo>
                <a:cubicBezTo>
                  <a:pt x="216803" y="0"/>
                  <a:pt x="279328" y="62526"/>
                  <a:pt x="279328" y="139664"/>
                </a:cubicBezTo>
                <a:cubicBezTo>
                  <a:pt x="279328" y="216790"/>
                  <a:pt x="216803" y="279328"/>
                  <a:pt x="139664" y="279328"/>
                </a:cubicBezTo>
                <a:cubicBezTo>
                  <a:pt x="62526" y="279328"/>
                  <a:pt x="0" y="216790"/>
                  <a:pt x="0" y="139664"/>
                </a:cubicBezTo>
                <a:cubicBezTo>
                  <a:pt x="0" y="62526"/>
                  <a:pt x="62526" y="0"/>
                  <a:pt x="139664" y="0"/>
                </a:cubicBezTo>
                <a:close/>
                <a:moveTo>
                  <a:pt x="139664" y="12699"/>
                </a:moveTo>
                <a:cubicBezTo>
                  <a:pt x="69535" y="12699"/>
                  <a:pt x="12699" y="69535"/>
                  <a:pt x="12699" y="139664"/>
                </a:cubicBezTo>
                <a:cubicBezTo>
                  <a:pt x="12699" y="173584"/>
                  <a:pt x="26084" y="204323"/>
                  <a:pt x="47757" y="227109"/>
                </a:cubicBezTo>
                <a:cubicBezTo>
                  <a:pt x="67090" y="210104"/>
                  <a:pt x="76363" y="205578"/>
                  <a:pt x="96032" y="196875"/>
                </a:cubicBezTo>
                <a:cubicBezTo>
                  <a:pt x="111615" y="190008"/>
                  <a:pt x="116038" y="180386"/>
                  <a:pt x="109985" y="166627"/>
                </a:cubicBezTo>
                <a:cubicBezTo>
                  <a:pt x="108615" y="163523"/>
                  <a:pt x="106895" y="160407"/>
                  <a:pt x="105071" y="157122"/>
                </a:cubicBezTo>
                <a:cubicBezTo>
                  <a:pt x="97946" y="144268"/>
                  <a:pt x="88881" y="128271"/>
                  <a:pt x="88881" y="93446"/>
                </a:cubicBezTo>
                <a:cubicBezTo>
                  <a:pt x="88881" y="43645"/>
                  <a:pt x="118844" y="43154"/>
                  <a:pt x="133146" y="42921"/>
                </a:cubicBezTo>
                <a:cubicBezTo>
                  <a:pt x="141048" y="42792"/>
                  <a:pt x="144513" y="41550"/>
                  <a:pt x="147876" y="40360"/>
                </a:cubicBezTo>
                <a:cubicBezTo>
                  <a:pt x="150941" y="39274"/>
                  <a:pt x="154109" y="38162"/>
                  <a:pt x="159178" y="38162"/>
                </a:cubicBezTo>
                <a:cubicBezTo>
                  <a:pt x="165360" y="38162"/>
                  <a:pt x="196603" y="40891"/>
                  <a:pt x="196603" y="95023"/>
                </a:cubicBezTo>
                <a:cubicBezTo>
                  <a:pt x="196603" y="131194"/>
                  <a:pt x="190486" y="141397"/>
                  <a:pt x="182559" y="155544"/>
                </a:cubicBezTo>
                <a:cubicBezTo>
                  <a:pt x="180684" y="158881"/>
                  <a:pt x="178654" y="162515"/>
                  <a:pt x="176507" y="166873"/>
                </a:cubicBezTo>
                <a:cubicBezTo>
                  <a:pt x="173649" y="172653"/>
                  <a:pt x="172989" y="177529"/>
                  <a:pt x="174464" y="181783"/>
                </a:cubicBezTo>
                <a:cubicBezTo>
                  <a:pt x="176610" y="187913"/>
                  <a:pt x="183490" y="193655"/>
                  <a:pt x="195491" y="199319"/>
                </a:cubicBezTo>
                <a:cubicBezTo>
                  <a:pt x="210039" y="206198"/>
                  <a:pt x="224652" y="219117"/>
                  <a:pt x="232230" y="226372"/>
                </a:cubicBezTo>
                <a:cubicBezTo>
                  <a:pt x="253503" y="203664"/>
                  <a:pt x="266629" y="173222"/>
                  <a:pt x="266629" y="139664"/>
                </a:cubicBezTo>
                <a:cubicBezTo>
                  <a:pt x="266629" y="69535"/>
                  <a:pt x="209793" y="12699"/>
                  <a:pt x="139664" y="12699"/>
                </a:cubicBezTo>
                <a:close/>
                <a:moveTo>
                  <a:pt x="159178" y="50861"/>
                </a:moveTo>
                <a:cubicBezTo>
                  <a:pt x="156294" y="50861"/>
                  <a:pt x="154717" y="51404"/>
                  <a:pt x="152117" y="52335"/>
                </a:cubicBezTo>
                <a:cubicBezTo>
                  <a:pt x="148212" y="53719"/>
                  <a:pt x="143337" y="55439"/>
                  <a:pt x="133353" y="55607"/>
                </a:cubicBezTo>
                <a:cubicBezTo>
                  <a:pt x="119283" y="55840"/>
                  <a:pt x="101580" y="56137"/>
                  <a:pt x="101580" y="93446"/>
                </a:cubicBezTo>
                <a:cubicBezTo>
                  <a:pt x="101580" y="124986"/>
                  <a:pt x="109416" y="138785"/>
                  <a:pt x="116180" y="150966"/>
                </a:cubicBezTo>
                <a:cubicBezTo>
                  <a:pt x="118145" y="154523"/>
                  <a:pt x="119995" y="157872"/>
                  <a:pt x="121598" y="161506"/>
                </a:cubicBezTo>
                <a:cubicBezTo>
                  <a:pt x="130495" y="181705"/>
                  <a:pt x="123047" y="198827"/>
                  <a:pt x="101166" y="208487"/>
                </a:cubicBezTo>
                <a:cubicBezTo>
                  <a:pt x="82272" y="216828"/>
                  <a:pt x="74100" y="220928"/>
                  <a:pt x="56991" y="235903"/>
                </a:cubicBezTo>
                <a:cubicBezTo>
                  <a:pt x="79208" y="255016"/>
                  <a:pt x="108059" y="266629"/>
                  <a:pt x="139664" y="266629"/>
                </a:cubicBezTo>
                <a:cubicBezTo>
                  <a:pt x="171632" y="266629"/>
                  <a:pt x="200767" y="254719"/>
                  <a:pt x="223087" y="235217"/>
                </a:cubicBezTo>
                <a:cubicBezTo>
                  <a:pt x="215962" y="228467"/>
                  <a:pt x="202707" y="216790"/>
                  <a:pt x="190047" y="210815"/>
                </a:cubicBezTo>
                <a:cubicBezTo>
                  <a:pt x="174606" y="203509"/>
                  <a:pt x="165851" y="195607"/>
                  <a:pt x="162489" y="185960"/>
                </a:cubicBezTo>
                <a:cubicBezTo>
                  <a:pt x="159864" y="178434"/>
                  <a:pt x="160743" y="170119"/>
                  <a:pt x="165114" y="161260"/>
                </a:cubicBezTo>
                <a:cubicBezTo>
                  <a:pt x="167377" y="156669"/>
                  <a:pt x="169511" y="152855"/>
                  <a:pt x="171489" y="149337"/>
                </a:cubicBezTo>
                <a:cubicBezTo>
                  <a:pt x="178977" y="135953"/>
                  <a:pt x="183904" y="127870"/>
                  <a:pt x="183904" y="95023"/>
                </a:cubicBezTo>
                <a:cubicBezTo>
                  <a:pt x="183904" y="62461"/>
                  <a:pt x="170933" y="50861"/>
                  <a:pt x="159178" y="5086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 Placeholder 5">
            <a:extLst>
              <a:ext uri="{FF2B5EF4-FFF2-40B4-BE49-F238E27FC236}">
                <a16:creationId xmlns:a16="http://schemas.microsoft.com/office/drawing/2014/main" id="{7F840063-EB0D-932F-83FB-C302069FEF3F}"/>
              </a:ext>
            </a:extLst>
          </p:cNvPr>
          <p:cNvSpPr txBox="1">
            <a:spLocks/>
          </p:cNvSpPr>
          <p:nvPr/>
        </p:nvSpPr>
        <p:spPr>
          <a:xfrm>
            <a:off x="1296318" y="5097499"/>
            <a:ext cx="4104456" cy="62733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bg2">
                    <a:lumMod val="9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spcBef>
                <a:spcPts val="0"/>
              </a:spcBef>
            </a:pPr>
            <a:r>
              <a:rPr lang="en-US" sz="1000" b="1" cap="all" spc="200" dirty="0">
                <a:solidFill>
                  <a:schemeClr val="tx2"/>
                </a:solidFill>
                <a:latin typeface="+mj-lt"/>
                <a:ea typeface="Roboto" panose="02000000000000000000" pitchFamily="2" charset="0"/>
              </a:rPr>
              <a:t>Supratim Dasgupta | Namrata Kapoor</a:t>
            </a:r>
          </a:p>
        </p:txBody>
      </p:sp>
      <p:sp>
        <p:nvSpPr>
          <p:cNvPr id="23" name="Text Placeholder 5">
            <a:extLst>
              <a:ext uri="{FF2B5EF4-FFF2-40B4-BE49-F238E27FC236}">
                <a16:creationId xmlns:a16="http://schemas.microsoft.com/office/drawing/2014/main" id="{16BDD55C-5761-FF06-1EA5-B79F21A72281}"/>
              </a:ext>
            </a:extLst>
          </p:cNvPr>
          <p:cNvSpPr txBox="1">
            <a:spLocks/>
          </p:cNvSpPr>
          <p:nvPr/>
        </p:nvSpPr>
        <p:spPr>
          <a:xfrm>
            <a:off x="1296318" y="5606282"/>
            <a:ext cx="3287514" cy="62733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bg2">
                    <a:lumMod val="9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spcBef>
                <a:spcPts val="0"/>
              </a:spcBef>
            </a:pPr>
            <a:r>
              <a:rPr lang="en-US" sz="1000" b="1" cap="all" spc="200" dirty="0">
                <a:solidFill>
                  <a:schemeClr val="tx2"/>
                </a:solidFill>
                <a:latin typeface="+mj-lt"/>
                <a:ea typeface="Roboto" panose="02000000000000000000" pitchFamily="2" charset="0"/>
              </a:rPr>
              <a:t>Manalle | Jyothi | meEnu | vandana</a:t>
            </a:r>
          </a:p>
        </p:txBody>
      </p:sp>
      <p:sp>
        <p:nvSpPr>
          <p:cNvPr id="24" name="Freeform: Shape 23">
            <a:extLst>
              <a:ext uri="{FF2B5EF4-FFF2-40B4-BE49-F238E27FC236}">
                <a16:creationId xmlns:a16="http://schemas.microsoft.com/office/drawing/2014/main" id="{1C6C31C0-2DBB-55A5-B977-B77E9C16FF1E}"/>
              </a:ext>
            </a:extLst>
          </p:cNvPr>
          <p:cNvSpPr/>
          <p:nvPr/>
        </p:nvSpPr>
        <p:spPr>
          <a:xfrm>
            <a:off x="967622" y="5815646"/>
            <a:ext cx="234485" cy="234485"/>
          </a:xfrm>
          <a:custGeom>
            <a:avLst/>
            <a:gdLst>
              <a:gd name="connsiteX0" fmla="*/ 139664 w 279328"/>
              <a:gd name="connsiteY0" fmla="*/ 0 h 279328"/>
              <a:gd name="connsiteX1" fmla="*/ 279328 w 279328"/>
              <a:gd name="connsiteY1" fmla="*/ 139664 h 279328"/>
              <a:gd name="connsiteX2" fmla="*/ 139664 w 279328"/>
              <a:gd name="connsiteY2" fmla="*/ 279328 h 279328"/>
              <a:gd name="connsiteX3" fmla="*/ 0 w 279328"/>
              <a:gd name="connsiteY3" fmla="*/ 139664 h 279328"/>
              <a:gd name="connsiteX4" fmla="*/ 139664 w 279328"/>
              <a:gd name="connsiteY4" fmla="*/ 0 h 279328"/>
              <a:gd name="connsiteX5" fmla="*/ 139664 w 279328"/>
              <a:gd name="connsiteY5" fmla="*/ 12699 h 279328"/>
              <a:gd name="connsiteX6" fmla="*/ 12699 w 279328"/>
              <a:gd name="connsiteY6" fmla="*/ 139664 h 279328"/>
              <a:gd name="connsiteX7" fmla="*/ 47757 w 279328"/>
              <a:gd name="connsiteY7" fmla="*/ 227109 h 279328"/>
              <a:gd name="connsiteX8" fmla="*/ 96032 w 279328"/>
              <a:gd name="connsiteY8" fmla="*/ 196875 h 279328"/>
              <a:gd name="connsiteX9" fmla="*/ 109985 w 279328"/>
              <a:gd name="connsiteY9" fmla="*/ 166627 h 279328"/>
              <a:gd name="connsiteX10" fmla="*/ 105071 w 279328"/>
              <a:gd name="connsiteY10" fmla="*/ 157122 h 279328"/>
              <a:gd name="connsiteX11" fmla="*/ 88881 w 279328"/>
              <a:gd name="connsiteY11" fmla="*/ 93446 h 279328"/>
              <a:gd name="connsiteX12" fmla="*/ 133146 w 279328"/>
              <a:gd name="connsiteY12" fmla="*/ 42921 h 279328"/>
              <a:gd name="connsiteX13" fmla="*/ 147876 w 279328"/>
              <a:gd name="connsiteY13" fmla="*/ 40360 h 279328"/>
              <a:gd name="connsiteX14" fmla="*/ 159178 w 279328"/>
              <a:gd name="connsiteY14" fmla="*/ 38162 h 279328"/>
              <a:gd name="connsiteX15" fmla="*/ 196603 w 279328"/>
              <a:gd name="connsiteY15" fmla="*/ 95023 h 279328"/>
              <a:gd name="connsiteX16" fmla="*/ 182559 w 279328"/>
              <a:gd name="connsiteY16" fmla="*/ 155544 h 279328"/>
              <a:gd name="connsiteX17" fmla="*/ 176507 w 279328"/>
              <a:gd name="connsiteY17" fmla="*/ 166873 h 279328"/>
              <a:gd name="connsiteX18" fmla="*/ 174464 w 279328"/>
              <a:gd name="connsiteY18" fmla="*/ 181783 h 279328"/>
              <a:gd name="connsiteX19" fmla="*/ 195491 w 279328"/>
              <a:gd name="connsiteY19" fmla="*/ 199319 h 279328"/>
              <a:gd name="connsiteX20" fmla="*/ 232230 w 279328"/>
              <a:gd name="connsiteY20" fmla="*/ 226372 h 279328"/>
              <a:gd name="connsiteX21" fmla="*/ 266629 w 279328"/>
              <a:gd name="connsiteY21" fmla="*/ 139664 h 279328"/>
              <a:gd name="connsiteX22" fmla="*/ 139664 w 279328"/>
              <a:gd name="connsiteY22" fmla="*/ 12699 h 279328"/>
              <a:gd name="connsiteX23" fmla="*/ 159178 w 279328"/>
              <a:gd name="connsiteY23" fmla="*/ 50861 h 279328"/>
              <a:gd name="connsiteX24" fmla="*/ 152117 w 279328"/>
              <a:gd name="connsiteY24" fmla="*/ 52335 h 279328"/>
              <a:gd name="connsiteX25" fmla="*/ 133353 w 279328"/>
              <a:gd name="connsiteY25" fmla="*/ 55607 h 279328"/>
              <a:gd name="connsiteX26" fmla="*/ 101580 w 279328"/>
              <a:gd name="connsiteY26" fmla="*/ 93446 h 279328"/>
              <a:gd name="connsiteX27" fmla="*/ 116180 w 279328"/>
              <a:gd name="connsiteY27" fmla="*/ 150966 h 279328"/>
              <a:gd name="connsiteX28" fmla="*/ 121598 w 279328"/>
              <a:gd name="connsiteY28" fmla="*/ 161506 h 279328"/>
              <a:gd name="connsiteX29" fmla="*/ 101166 w 279328"/>
              <a:gd name="connsiteY29" fmla="*/ 208487 h 279328"/>
              <a:gd name="connsiteX30" fmla="*/ 56991 w 279328"/>
              <a:gd name="connsiteY30" fmla="*/ 235903 h 279328"/>
              <a:gd name="connsiteX31" fmla="*/ 139664 w 279328"/>
              <a:gd name="connsiteY31" fmla="*/ 266629 h 279328"/>
              <a:gd name="connsiteX32" fmla="*/ 223087 w 279328"/>
              <a:gd name="connsiteY32" fmla="*/ 235217 h 279328"/>
              <a:gd name="connsiteX33" fmla="*/ 190047 w 279328"/>
              <a:gd name="connsiteY33" fmla="*/ 210815 h 279328"/>
              <a:gd name="connsiteX34" fmla="*/ 162489 w 279328"/>
              <a:gd name="connsiteY34" fmla="*/ 185960 h 279328"/>
              <a:gd name="connsiteX35" fmla="*/ 165114 w 279328"/>
              <a:gd name="connsiteY35" fmla="*/ 161260 h 279328"/>
              <a:gd name="connsiteX36" fmla="*/ 171489 w 279328"/>
              <a:gd name="connsiteY36" fmla="*/ 149337 h 279328"/>
              <a:gd name="connsiteX37" fmla="*/ 183904 w 279328"/>
              <a:gd name="connsiteY37" fmla="*/ 95023 h 279328"/>
              <a:gd name="connsiteX38" fmla="*/ 159178 w 279328"/>
              <a:gd name="connsiteY38" fmla="*/ 50861 h 27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9328" h="279328">
                <a:moveTo>
                  <a:pt x="139664" y="0"/>
                </a:moveTo>
                <a:cubicBezTo>
                  <a:pt x="216803" y="0"/>
                  <a:pt x="279328" y="62526"/>
                  <a:pt x="279328" y="139664"/>
                </a:cubicBezTo>
                <a:cubicBezTo>
                  <a:pt x="279328" y="216790"/>
                  <a:pt x="216803" y="279328"/>
                  <a:pt x="139664" y="279328"/>
                </a:cubicBezTo>
                <a:cubicBezTo>
                  <a:pt x="62526" y="279328"/>
                  <a:pt x="0" y="216790"/>
                  <a:pt x="0" y="139664"/>
                </a:cubicBezTo>
                <a:cubicBezTo>
                  <a:pt x="0" y="62526"/>
                  <a:pt x="62526" y="0"/>
                  <a:pt x="139664" y="0"/>
                </a:cubicBezTo>
                <a:close/>
                <a:moveTo>
                  <a:pt x="139664" y="12699"/>
                </a:moveTo>
                <a:cubicBezTo>
                  <a:pt x="69535" y="12699"/>
                  <a:pt x="12699" y="69535"/>
                  <a:pt x="12699" y="139664"/>
                </a:cubicBezTo>
                <a:cubicBezTo>
                  <a:pt x="12699" y="173584"/>
                  <a:pt x="26084" y="204323"/>
                  <a:pt x="47757" y="227109"/>
                </a:cubicBezTo>
                <a:cubicBezTo>
                  <a:pt x="67090" y="210104"/>
                  <a:pt x="76363" y="205578"/>
                  <a:pt x="96032" y="196875"/>
                </a:cubicBezTo>
                <a:cubicBezTo>
                  <a:pt x="111615" y="190008"/>
                  <a:pt x="116038" y="180386"/>
                  <a:pt x="109985" y="166627"/>
                </a:cubicBezTo>
                <a:cubicBezTo>
                  <a:pt x="108615" y="163523"/>
                  <a:pt x="106895" y="160407"/>
                  <a:pt x="105071" y="157122"/>
                </a:cubicBezTo>
                <a:cubicBezTo>
                  <a:pt x="97946" y="144268"/>
                  <a:pt x="88881" y="128271"/>
                  <a:pt x="88881" y="93446"/>
                </a:cubicBezTo>
                <a:cubicBezTo>
                  <a:pt x="88881" y="43645"/>
                  <a:pt x="118844" y="43154"/>
                  <a:pt x="133146" y="42921"/>
                </a:cubicBezTo>
                <a:cubicBezTo>
                  <a:pt x="141048" y="42792"/>
                  <a:pt x="144513" y="41550"/>
                  <a:pt x="147876" y="40360"/>
                </a:cubicBezTo>
                <a:cubicBezTo>
                  <a:pt x="150941" y="39274"/>
                  <a:pt x="154109" y="38162"/>
                  <a:pt x="159178" y="38162"/>
                </a:cubicBezTo>
                <a:cubicBezTo>
                  <a:pt x="165360" y="38162"/>
                  <a:pt x="196603" y="40891"/>
                  <a:pt x="196603" y="95023"/>
                </a:cubicBezTo>
                <a:cubicBezTo>
                  <a:pt x="196603" y="131194"/>
                  <a:pt x="190486" y="141397"/>
                  <a:pt x="182559" y="155544"/>
                </a:cubicBezTo>
                <a:cubicBezTo>
                  <a:pt x="180684" y="158881"/>
                  <a:pt x="178654" y="162515"/>
                  <a:pt x="176507" y="166873"/>
                </a:cubicBezTo>
                <a:cubicBezTo>
                  <a:pt x="173649" y="172653"/>
                  <a:pt x="172989" y="177529"/>
                  <a:pt x="174464" y="181783"/>
                </a:cubicBezTo>
                <a:cubicBezTo>
                  <a:pt x="176610" y="187913"/>
                  <a:pt x="183490" y="193655"/>
                  <a:pt x="195491" y="199319"/>
                </a:cubicBezTo>
                <a:cubicBezTo>
                  <a:pt x="210039" y="206198"/>
                  <a:pt x="224652" y="219117"/>
                  <a:pt x="232230" y="226372"/>
                </a:cubicBezTo>
                <a:cubicBezTo>
                  <a:pt x="253503" y="203664"/>
                  <a:pt x="266629" y="173222"/>
                  <a:pt x="266629" y="139664"/>
                </a:cubicBezTo>
                <a:cubicBezTo>
                  <a:pt x="266629" y="69535"/>
                  <a:pt x="209793" y="12699"/>
                  <a:pt x="139664" y="12699"/>
                </a:cubicBezTo>
                <a:close/>
                <a:moveTo>
                  <a:pt x="159178" y="50861"/>
                </a:moveTo>
                <a:cubicBezTo>
                  <a:pt x="156294" y="50861"/>
                  <a:pt x="154717" y="51404"/>
                  <a:pt x="152117" y="52335"/>
                </a:cubicBezTo>
                <a:cubicBezTo>
                  <a:pt x="148212" y="53719"/>
                  <a:pt x="143337" y="55439"/>
                  <a:pt x="133353" y="55607"/>
                </a:cubicBezTo>
                <a:cubicBezTo>
                  <a:pt x="119283" y="55840"/>
                  <a:pt x="101580" y="56137"/>
                  <a:pt x="101580" y="93446"/>
                </a:cubicBezTo>
                <a:cubicBezTo>
                  <a:pt x="101580" y="124986"/>
                  <a:pt x="109416" y="138785"/>
                  <a:pt x="116180" y="150966"/>
                </a:cubicBezTo>
                <a:cubicBezTo>
                  <a:pt x="118145" y="154523"/>
                  <a:pt x="119995" y="157872"/>
                  <a:pt x="121598" y="161506"/>
                </a:cubicBezTo>
                <a:cubicBezTo>
                  <a:pt x="130495" y="181705"/>
                  <a:pt x="123047" y="198827"/>
                  <a:pt x="101166" y="208487"/>
                </a:cubicBezTo>
                <a:cubicBezTo>
                  <a:pt x="82272" y="216828"/>
                  <a:pt x="74100" y="220928"/>
                  <a:pt x="56991" y="235903"/>
                </a:cubicBezTo>
                <a:cubicBezTo>
                  <a:pt x="79208" y="255016"/>
                  <a:pt x="108059" y="266629"/>
                  <a:pt x="139664" y="266629"/>
                </a:cubicBezTo>
                <a:cubicBezTo>
                  <a:pt x="171632" y="266629"/>
                  <a:pt x="200767" y="254719"/>
                  <a:pt x="223087" y="235217"/>
                </a:cubicBezTo>
                <a:cubicBezTo>
                  <a:pt x="215962" y="228467"/>
                  <a:pt x="202707" y="216790"/>
                  <a:pt x="190047" y="210815"/>
                </a:cubicBezTo>
                <a:cubicBezTo>
                  <a:pt x="174606" y="203509"/>
                  <a:pt x="165851" y="195607"/>
                  <a:pt x="162489" y="185960"/>
                </a:cubicBezTo>
                <a:cubicBezTo>
                  <a:pt x="159864" y="178434"/>
                  <a:pt x="160743" y="170119"/>
                  <a:pt x="165114" y="161260"/>
                </a:cubicBezTo>
                <a:cubicBezTo>
                  <a:pt x="167377" y="156669"/>
                  <a:pt x="169511" y="152855"/>
                  <a:pt x="171489" y="149337"/>
                </a:cubicBezTo>
                <a:cubicBezTo>
                  <a:pt x="178977" y="135953"/>
                  <a:pt x="183904" y="127870"/>
                  <a:pt x="183904" y="95023"/>
                </a:cubicBezTo>
                <a:cubicBezTo>
                  <a:pt x="183904" y="62461"/>
                  <a:pt x="170933" y="50861"/>
                  <a:pt x="159178" y="5086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Date Placeholder 1">
            <a:extLst>
              <a:ext uri="{FF2B5EF4-FFF2-40B4-BE49-F238E27FC236}">
                <a16:creationId xmlns:a16="http://schemas.microsoft.com/office/drawing/2014/main" id="{EE499E0A-2990-46F8-90BA-0DC7C9263641}"/>
              </a:ext>
            </a:extLst>
          </p:cNvPr>
          <p:cNvSpPr>
            <a:spLocks noGrp="1"/>
          </p:cNvSpPr>
          <p:nvPr>
            <p:ph type="dt" sz="half" idx="10"/>
          </p:nvPr>
        </p:nvSpPr>
        <p:spPr>
          <a:xfrm>
            <a:off x="11136560" y="6482195"/>
            <a:ext cx="2743200" cy="365125"/>
          </a:xfrm>
        </p:spPr>
        <p:txBody>
          <a:bodyPr/>
          <a:lstStyle/>
          <a:p>
            <a:r>
              <a:rPr lang="en-US" sz="1400" dirty="0">
                <a:solidFill>
                  <a:schemeClr val="tx1"/>
                </a:solidFill>
              </a:rPr>
              <a:t>5/24/2022</a:t>
            </a:r>
          </a:p>
        </p:txBody>
      </p:sp>
    </p:spTree>
    <p:extLst>
      <p:ext uri="{BB962C8B-B14F-4D97-AF65-F5344CB8AC3E}">
        <p14:creationId xmlns:p14="http://schemas.microsoft.com/office/powerpoint/2010/main" val="1304668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OBJECTIVE</a:t>
            </a:r>
          </a:p>
        </p:txBody>
      </p:sp>
      <p:sp>
        <p:nvSpPr>
          <p:cNvPr id="16" name="Content Placeholder 15"/>
          <p:cNvSpPr>
            <a:spLocks noGrp="1"/>
          </p:cNvSpPr>
          <p:nvPr>
            <p:ph idx="1"/>
          </p:nvPr>
        </p:nvSpPr>
        <p:spPr>
          <a:xfrm>
            <a:off x="838200" y="2240234"/>
            <a:ext cx="10515600" cy="4116115"/>
          </a:xfrm>
        </p:spPr>
        <p:txBody>
          <a:bodyPr>
            <a:normAutofit fontScale="62500" lnSpcReduction="20000"/>
          </a:bodyPr>
          <a:lstStyle/>
          <a:p>
            <a:pPr marL="569913" indent="-569913">
              <a:lnSpc>
                <a:spcPct val="100000"/>
              </a:lnSpc>
            </a:pPr>
            <a:r>
              <a:rPr lang="en-US" dirty="0"/>
              <a:t>Data analysis of Hospital Database using Python based on questions provided.</a:t>
            </a:r>
          </a:p>
          <a:p>
            <a:pPr marL="569913" indent="-569913">
              <a:lnSpc>
                <a:spcPct val="100000"/>
              </a:lnSpc>
            </a:pPr>
            <a:r>
              <a:rPr lang="en-US" dirty="0"/>
              <a:t>Focus on writing optimized code and using different function using Python.</a:t>
            </a:r>
          </a:p>
          <a:p>
            <a:r>
              <a:rPr lang="en-US" dirty="0"/>
              <a:t>Produce additional data analysis.</a:t>
            </a:r>
          </a:p>
          <a:p>
            <a:r>
              <a:rPr lang="en-US" dirty="0"/>
              <a:t>Make use of functions that are not part of our Python Training.</a:t>
            </a:r>
          </a:p>
          <a:p>
            <a:r>
              <a:rPr lang="en-US" dirty="0"/>
              <a:t>Make use of Agile methodology for implementation.</a:t>
            </a:r>
          </a:p>
          <a:p>
            <a:r>
              <a:rPr lang="en-US" sz="3700" dirty="0"/>
              <a:t>Use Git and GitHub for centralized repository where users can upload, manage code and make synchronistic edits.</a:t>
            </a:r>
          </a:p>
          <a:p>
            <a:r>
              <a:rPr lang="en-US" dirty="0"/>
              <a:t>To showcase our work done using power point presentation.</a:t>
            </a:r>
          </a:p>
        </p:txBody>
      </p:sp>
      <p:sp>
        <p:nvSpPr>
          <p:cNvPr id="7" name="Slide Number Placeholder 6"/>
          <p:cNvSpPr>
            <a:spLocks noGrp="1"/>
          </p:cNvSpPr>
          <p:nvPr>
            <p:ph type="sldNum" sz="quarter" idx="12"/>
          </p:nvPr>
        </p:nvSpPr>
        <p:spPr/>
        <p:txBody>
          <a:bodyPr/>
          <a:lstStyle/>
          <a:p>
            <a:fld id="{51F02384-994A-4C3C-8656-0CE2B6A3B91B}" type="slidenum">
              <a:rPr lang="en-US" smtClean="0"/>
              <a:pPr/>
              <a:t>2</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01</a:t>
            </a:r>
          </a:p>
        </p:txBody>
      </p:sp>
      <p:sp>
        <p:nvSpPr>
          <p:cNvPr id="9" name="Text Placeholder 1">
            <a:extLst>
              <a:ext uri="{FF2B5EF4-FFF2-40B4-BE49-F238E27FC236}">
                <a16:creationId xmlns:a16="http://schemas.microsoft.com/office/drawing/2014/main" id="{5E480B70-080E-ACDC-2EC3-DC06BCE0D22C}"/>
              </a:ext>
            </a:extLst>
          </p:cNvPr>
          <p:cNvSpPr txBox="1">
            <a:spLocks/>
          </p:cNvSpPr>
          <p:nvPr/>
        </p:nvSpPr>
        <p:spPr>
          <a:xfrm>
            <a:off x="-1" y="1676400"/>
            <a:ext cx="10837333" cy="4247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fr-FR"/>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00" dirty="0">
                <a:solidFill>
                  <a:schemeClr val="bg1"/>
                </a:solidFill>
              </a:rPr>
              <a:t>What is that we are trying to achieve from this Hackathon ?</a:t>
            </a:r>
          </a:p>
        </p:txBody>
      </p:sp>
      <p:pic>
        <p:nvPicPr>
          <p:cNvPr id="10" name="Google Shape;859;p1">
            <a:extLst>
              <a:ext uri="{FF2B5EF4-FFF2-40B4-BE49-F238E27FC236}">
                <a16:creationId xmlns:a16="http://schemas.microsoft.com/office/drawing/2014/main" id="{3DA1CE40-7763-8D17-5162-5D4F1298A06B}"/>
              </a:ext>
            </a:extLst>
          </p:cNvPr>
          <p:cNvPicPr preferRelativeResize="0"/>
          <p:nvPr/>
        </p:nvPicPr>
        <p:blipFill rotWithShape="1">
          <a:blip r:embed="rId3">
            <a:alphaModFix/>
          </a:blip>
          <a:srcRect/>
          <a:stretch/>
        </p:blipFill>
        <p:spPr>
          <a:xfrm>
            <a:off x="11369282" y="188640"/>
            <a:ext cx="523875" cy="876300"/>
          </a:xfrm>
          <a:prstGeom prst="rect">
            <a:avLst/>
          </a:prstGeom>
          <a:noFill/>
          <a:ln>
            <a:noFill/>
          </a:ln>
        </p:spPr>
      </p:pic>
    </p:spTree>
    <p:extLst>
      <p:ext uri="{BB962C8B-B14F-4D97-AF65-F5344CB8AC3E}">
        <p14:creationId xmlns:p14="http://schemas.microsoft.com/office/powerpoint/2010/main" val="3528951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en-US" dirty="0">
                <a:solidFill>
                  <a:schemeClr val="accent2"/>
                </a:solidFill>
              </a:rPr>
              <a:t>Overview</a:t>
            </a:r>
            <a:endParaRPr lang="en-US" dirty="0"/>
          </a:p>
        </p:txBody>
      </p:sp>
      <p:sp>
        <p:nvSpPr>
          <p:cNvPr id="11" name="Content Placeholder 10"/>
          <p:cNvSpPr>
            <a:spLocks noGrp="1"/>
          </p:cNvSpPr>
          <p:nvPr>
            <p:ph sz="half" idx="2"/>
          </p:nvPr>
        </p:nvSpPr>
        <p:spPr/>
        <p:txBody>
          <a:bodyPr>
            <a:normAutofit fontScale="77500" lnSpcReduction="20000"/>
          </a:bodyPr>
          <a:lstStyle/>
          <a:p>
            <a:r>
              <a:rPr lang="en-US" dirty="0"/>
              <a:t>We completed all 85 questions as assigned by the hackathon requirements.</a:t>
            </a:r>
          </a:p>
          <a:p>
            <a:r>
              <a:rPr lang="en-US" dirty="0"/>
              <a:t>We used 10 different libraries in our analysis.</a:t>
            </a:r>
          </a:p>
          <a:p>
            <a:r>
              <a:rPr lang="en-US" dirty="0"/>
              <a:t>Additional data analysis – 72 additional questions written.</a:t>
            </a:r>
          </a:p>
          <a:p>
            <a:r>
              <a:rPr lang="en-US" dirty="0"/>
              <a:t>30 different functions used in this exercise. </a:t>
            </a:r>
          </a:p>
          <a:p>
            <a:r>
              <a:rPr lang="en-US" dirty="0"/>
              <a:t>6 different technologies we used like Trello, Jupyter Notebook, Python, Git, GitHub and PyCharm.</a:t>
            </a:r>
          </a:p>
          <a:p>
            <a:endParaRPr lang="en-US" dirty="0"/>
          </a:p>
        </p:txBody>
      </p:sp>
      <p:sp>
        <p:nvSpPr>
          <p:cNvPr id="7" name="Slide Number Placeholder 6"/>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bg2">
                    <a:lumMod val="25000"/>
                  </a:schemeClr>
                </a:solidFill>
                <a:effectLst/>
                <a:uLnTx/>
                <a:uFillTx/>
                <a:latin typeface="Calibri" panose="020F0502020204030204"/>
                <a:ea typeface="+mn-ea"/>
                <a:cs typeface="+mn-cs"/>
              </a:rPr>
              <a:pPr marL="0" marR="0" lvl="0" indent="0"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chemeClr val="bg2">
                  <a:lumMod val="25000"/>
                </a:schemeClr>
              </a:solidFill>
              <a:effectLst/>
              <a:uLnTx/>
              <a:uFillTx/>
              <a:latin typeface="Calibri" panose="020F0502020204030204"/>
              <a:ea typeface="+mn-ea"/>
              <a:cs typeface="+mn-cs"/>
            </a:endParaRPr>
          </a:p>
        </p:txBody>
      </p:sp>
      <p:graphicFrame>
        <p:nvGraphicFramePr>
          <p:cNvPr id="3" name="Content Placeholder 2">
            <a:extLst>
              <a:ext uri="{FF2B5EF4-FFF2-40B4-BE49-F238E27FC236}">
                <a16:creationId xmlns:a16="http://schemas.microsoft.com/office/drawing/2014/main" id="{8FE57E10-4F40-4AB0-8FFE-D2AC69882451}"/>
              </a:ext>
            </a:extLst>
          </p:cNvPr>
          <p:cNvGraphicFramePr>
            <a:graphicFrameLocks noGrp="1"/>
          </p:cNvGraphicFramePr>
          <p:nvPr>
            <p:ph sz="half" idx="1"/>
            <p:extLst>
              <p:ext uri="{D42A27DB-BD31-4B8C-83A1-F6EECF244321}">
                <p14:modId xmlns:p14="http://schemas.microsoft.com/office/powerpoint/2010/main" val="821884482"/>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oogle Shape;859;p1">
            <a:extLst>
              <a:ext uri="{FF2B5EF4-FFF2-40B4-BE49-F238E27FC236}">
                <a16:creationId xmlns:a16="http://schemas.microsoft.com/office/drawing/2014/main" id="{106BC047-7A7C-8B72-AD28-005F8ED00882}"/>
              </a:ext>
            </a:extLst>
          </p:cNvPr>
          <p:cNvPicPr preferRelativeResize="0"/>
          <p:nvPr/>
        </p:nvPicPr>
        <p:blipFill rotWithShape="1">
          <a:blip r:embed="rId8">
            <a:alphaModFix/>
          </a:blip>
          <a:srcRect/>
          <a:stretch/>
        </p:blipFill>
        <p:spPr>
          <a:xfrm>
            <a:off x="11369282" y="188640"/>
            <a:ext cx="523875" cy="876300"/>
          </a:xfrm>
          <a:prstGeom prst="rect">
            <a:avLst/>
          </a:prstGeom>
          <a:noFill/>
          <a:ln>
            <a:noFill/>
          </a:ln>
        </p:spPr>
      </p:pic>
    </p:spTree>
    <p:extLst>
      <p:ext uri="{BB962C8B-B14F-4D97-AF65-F5344CB8AC3E}">
        <p14:creationId xmlns:p14="http://schemas.microsoft.com/office/powerpoint/2010/main" val="70460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a:xfrm>
            <a:off x="335360" y="2999181"/>
            <a:ext cx="10515600" cy="2852737"/>
          </a:xfrm>
        </p:spPr>
        <p:txBody>
          <a:bodyPr/>
          <a:lstStyle/>
          <a:p>
            <a:r>
              <a:rPr lang="en-US" dirty="0"/>
              <a:t>Agile Kanban Methodology</a:t>
            </a:r>
            <a:br>
              <a:rPr lang="en-US" b="0" i="0" dirty="0">
                <a:solidFill>
                  <a:srgbClr val="000000"/>
                </a:solidFill>
                <a:effectLst/>
                <a:latin typeface="Josefin"/>
              </a:rPr>
            </a:br>
            <a:endParaRPr lang="en-US" dirty="0"/>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fld id="{D325CB3F-26C9-44D7-A7CB-40F86C5CE4B1}" type="slidenum">
              <a:rPr lang="en-US" smtClean="0"/>
              <a:t>4</a:t>
            </a:fld>
            <a:endParaRPr lang="en-US" dirty="0"/>
          </a:p>
        </p:txBody>
      </p:sp>
      <p:pic>
        <p:nvPicPr>
          <p:cNvPr id="19" name="Google Shape;859;p1">
            <a:extLst>
              <a:ext uri="{FF2B5EF4-FFF2-40B4-BE49-F238E27FC236}">
                <a16:creationId xmlns:a16="http://schemas.microsoft.com/office/drawing/2014/main" id="{BA49906E-56A9-D13C-5EA9-9280B3473327}"/>
              </a:ext>
            </a:extLst>
          </p:cNvPr>
          <p:cNvPicPr preferRelativeResize="0"/>
          <p:nvPr/>
        </p:nvPicPr>
        <p:blipFill rotWithShape="1">
          <a:blip r:embed="rId3">
            <a:alphaModFix/>
          </a:blip>
          <a:srcRect/>
          <a:stretch/>
        </p:blipFill>
        <p:spPr>
          <a:xfrm>
            <a:off x="307975" y="330200"/>
            <a:ext cx="523875" cy="876300"/>
          </a:xfrm>
          <a:prstGeom prst="rect">
            <a:avLst/>
          </a:prstGeom>
          <a:noFill/>
          <a:ln>
            <a:noFill/>
          </a:ln>
        </p:spPr>
      </p:pic>
      <p:pic>
        <p:nvPicPr>
          <p:cNvPr id="29" name="Picture 28" descr="Logo&#10;&#10;Description automatically generated">
            <a:extLst>
              <a:ext uri="{FF2B5EF4-FFF2-40B4-BE49-F238E27FC236}">
                <a16:creationId xmlns:a16="http://schemas.microsoft.com/office/drawing/2014/main" id="{A6BCF3CF-E929-BCBE-92BF-98F9E3818F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09416" y="548680"/>
            <a:ext cx="2703093" cy="1520490"/>
          </a:xfrm>
          <a:prstGeom prst="rect">
            <a:avLst/>
          </a:prstGeom>
        </p:spPr>
      </p:pic>
    </p:spTree>
    <p:extLst>
      <p:ext uri="{BB962C8B-B14F-4D97-AF65-F5344CB8AC3E}">
        <p14:creationId xmlns:p14="http://schemas.microsoft.com/office/powerpoint/2010/main" val="238161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Agile Kanban - Trello</a:t>
            </a:r>
          </a:p>
        </p:txBody>
      </p:sp>
      <p:sp>
        <p:nvSpPr>
          <p:cNvPr id="7" name="Slide Number Placeholder 6"/>
          <p:cNvSpPr>
            <a:spLocks noGrp="1"/>
          </p:cNvSpPr>
          <p:nvPr>
            <p:ph type="sldNum" sz="quarter" idx="12"/>
          </p:nvPr>
        </p:nvSpPr>
        <p:spPr/>
        <p:txBody>
          <a:bodyPr/>
          <a:lstStyle/>
          <a:p>
            <a:fld id="{51F02384-994A-4C3C-8656-0CE2B6A3B91B}" type="slidenum">
              <a:rPr lang="en-US" smtClean="0"/>
              <a:pPr/>
              <a:t>5</a:t>
            </a:fld>
            <a:endParaRPr lang="en-US" dirty="0"/>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a:t>02</a:t>
            </a:r>
          </a:p>
        </p:txBody>
      </p:sp>
      <p:sp>
        <p:nvSpPr>
          <p:cNvPr id="3" name="Rectangle 2">
            <a:extLst>
              <a:ext uri="{FF2B5EF4-FFF2-40B4-BE49-F238E27FC236}">
                <a16:creationId xmlns:a16="http://schemas.microsoft.com/office/drawing/2014/main" id="{FECB300B-C153-C11F-7D08-821B88BECE64}"/>
              </a:ext>
            </a:extLst>
          </p:cNvPr>
          <p:cNvSpPr/>
          <p:nvPr/>
        </p:nvSpPr>
        <p:spPr>
          <a:xfrm>
            <a:off x="1775520" y="1492685"/>
            <a:ext cx="9937104" cy="4375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dirty="0"/>
              <a:t>What is Kanban Methodology?</a:t>
            </a:r>
          </a:p>
        </p:txBody>
      </p:sp>
      <p:sp>
        <p:nvSpPr>
          <p:cNvPr id="8" name="TextBox 7">
            <a:extLst>
              <a:ext uri="{FF2B5EF4-FFF2-40B4-BE49-F238E27FC236}">
                <a16:creationId xmlns:a16="http://schemas.microsoft.com/office/drawing/2014/main" id="{379CBB55-0A0E-618C-9BD5-4A78C68E34E5}"/>
              </a:ext>
            </a:extLst>
          </p:cNvPr>
          <p:cNvSpPr txBox="1"/>
          <p:nvPr/>
        </p:nvSpPr>
        <p:spPr>
          <a:xfrm>
            <a:off x="1725891" y="2050337"/>
            <a:ext cx="9865096" cy="1477328"/>
          </a:xfrm>
          <a:prstGeom prst="rect">
            <a:avLst/>
          </a:prstGeom>
          <a:noFill/>
        </p:spPr>
        <p:txBody>
          <a:bodyPr wrap="square" rtlCol="0">
            <a:spAutoFit/>
          </a:bodyPr>
          <a:lstStyle/>
          <a:p>
            <a:r>
              <a:rPr lang="en-US" sz="1800" dirty="0"/>
              <a:t>A visual approach to project management where teams create physical representations of their tasks, often using sticky notes on whiteboards (or online apps like Trello). Tasks are moved through predetermined stages to track progress and identify common roadblocks. Is a better option if you intend to print your document</a:t>
            </a:r>
          </a:p>
          <a:p>
            <a:endParaRPr lang="en-US" dirty="0"/>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A27808BD-DC02-6F5F-AA4C-DA3021898A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9223" b="13307"/>
          <a:stretch/>
        </p:blipFill>
        <p:spPr>
          <a:xfrm>
            <a:off x="4262527" y="3824052"/>
            <a:ext cx="3960439" cy="2253353"/>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F7B4B4CB-E128-F272-06E2-29AEA36F6B2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9827" b="12123"/>
          <a:stretch/>
        </p:blipFill>
        <p:spPr>
          <a:xfrm>
            <a:off x="25464" y="3824052"/>
            <a:ext cx="4032270" cy="2253353"/>
          </a:xfrm>
          <a:prstGeom prst="rect">
            <a:avLst/>
          </a:prstGeom>
        </p:spPr>
      </p:pic>
      <p:pic>
        <p:nvPicPr>
          <p:cNvPr id="17" name="Picture 16" descr="A screenshot of a computer&#10;&#10;Description automatically generated with medium confidence">
            <a:extLst>
              <a:ext uri="{FF2B5EF4-FFF2-40B4-BE49-F238E27FC236}">
                <a16:creationId xmlns:a16="http://schemas.microsoft.com/office/drawing/2014/main" id="{DF0EF6CD-490F-F3F4-D3F4-9FBEC9BB13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19223" b="14491"/>
          <a:stretch/>
        </p:blipFill>
        <p:spPr>
          <a:xfrm>
            <a:off x="8445473" y="3824053"/>
            <a:ext cx="3689894" cy="2253353"/>
          </a:xfrm>
          <a:prstGeom prst="rect">
            <a:avLst/>
          </a:prstGeom>
        </p:spPr>
      </p:pic>
      <p:sp>
        <p:nvSpPr>
          <p:cNvPr id="18" name="Date Placeholder 1">
            <a:extLst>
              <a:ext uri="{FF2B5EF4-FFF2-40B4-BE49-F238E27FC236}">
                <a16:creationId xmlns:a16="http://schemas.microsoft.com/office/drawing/2014/main" id="{7A5C8149-3BF2-C3CA-DAA2-6160BA8B4DF9}"/>
              </a:ext>
            </a:extLst>
          </p:cNvPr>
          <p:cNvSpPr>
            <a:spLocks noGrp="1"/>
          </p:cNvSpPr>
          <p:nvPr>
            <p:ph type="dt" sz="half" idx="10"/>
          </p:nvPr>
        </p:nvSpPr>
        <p:spPr>
          <a:xfrm>
            <a:off x="1310950" y="6191229"/>
            <a:ext cx="2743200" cy="365125"/>
          </a:xfrm>
        </p:spPr>
        <p:txBody>
          <a:bodyPr/>
          <a:lstStyle/>
          <a:p>
            <a:r>
              <a:rPr lang="en-US" sz="1800" dirty="0">
                <a:solidFill>
                  <a:srgbClr val="7030A0"/>
                </a:solidFill>
                <a:latin typeface="Aldhabi" panose="020B0604020202020204" pitchFamily="2" charset="-78"/>
                <a:cs typeface="Aldhabi" panose="020B0604020202020204" pitchFamily="2" charset="-78"/>
              </a:rPr>
              <a:t>Not Started</a:t>
            </a:r>
          </a:p>
        </p:txBody>
      </p:sp>
      <p:sp>
        <p:nvSpPr>
          <p:cNvPr id="19" name="Date Placeholder 1">
            <a:extLst>
              <a:ext uri="{FF2B5EF4-FFF2-40B4-BE49-F238E27FC236}">
                <a16:creationId xmlns:a16="http://schemas.microsoft.com/office/drawing/2014/main" id="{31A57C84-F705-51B5-F9F2-FB149B8790D5}"/>
              </a:ext>
            </a:extLst>
          </p:cNvPr>
          <p:cNvSpPr txBox="1">
            <a:spLocks/>
          </p:cNvSpPr>
          <p:nvPr/>
        </p:nvSpPr>
        <p:spPr>
          <a:xfrm>
            <a:off x="5702273" y="6193692"/>
            <a:ext cx="2743200" cy="365125"/>
          </a:xfrm>
          <a:prstGeom prst="rect">
            <a:avLst/>
          </a:prstGeom>
        </p:spPr>
        <p:txBody>
          <a:bodyPr vert="horz" lIns="91440" tIns="45720" rIns="91440" bIns="45720" rtlCol="0" anchor="ctr"/>
          <a:lstStyle>
            <a:defPPr>
              <a:defRPr lang="fr-FR"/>
            </a:defPPr>
            <a:lvl1pPr marL="0" algn="l" defTabSz="914354" rtl="0" eaLnBrk="1" latinLnBrk="0" hangingPunct="1">
              <a:defRPr sz="1200" kern="1200">
                <a:solidFill>
                  <a:schemeClr val="tx2">
                    <a:lumMod val="60000"/>
                    <a:lumOff val="40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en-US" sz="1800" dirty="0">
                <a:solidFill>
                  <a:srgbClr val="7030A0"/>
                </a:solidFill>
                <a:latin typeface="Aldhabi" panose="020B0604020202020204" pitchFamily="2" charset="-78"/>
                <a:cs typeface="Aldhabi" panose="020B0604020202020204" pitchFamily="2" charset="-78"/>
              </a:rPr>
              <a:t>In Progress</a:t>
            </a:r>
          </a:p>
        </p:txBody>
      </p:sp>
      <p:sp>
        <p:nvSpPr>
          <p:cNvPr id="20" name="Date Placeholder 1">
            <a:extLst>
              <a:ext uri="{FF2B5EF4-FFF2-40B4-BE49-F238E27FC236}">
                <a16:creationId xmlns:a16="http://schemas.microsoft.com/office/drawing/2014/main" id="{9B1EE2D0-66E9-1D04-4BFA-4F57980E3FCE}"/>
              </a:ext>
            </a:extLst>
          </p:cNvPr>
          <p:cNvSpPr txBox="1">
            <a:spLocks/>
          </p:cNvSpPr>
          <p:nvPr/>
        </p:nvSpPr>
        <p:spPr>
          <a:xfrm>
            <a:off x="9768408" y="6161066"/>
            <a:ext cx="2743200" cy="365125"/>
          </a:xfrm>
          <a:prstGeom prst="rect">
            <a:avLst/>
          </a:prstGeom>
        </p:spPr>
        <p:txBody>
          <a:bodyPr vert="horz" lIns="91440" tIns="45720" rIns="91440" bIns="45720" rtlCol="0" anchor="ctr"/>
          <a:lstStyle>
            <a:defPPr>
              <a:defRPr lang="fr-FR"/>
            </a:defPPr>
            <a:lvl1pPr marL="0" algn="l" defTabSz="914354" rtl="0" eaLnBrk="1" latinLnBrk="0" hangingPunct="1">
              <a:defRPr sz="1200" kern="1200">
                <a:solidFill>
                  <a:schemeClr val="tx2">
                    <a:lumMod val="60000"/>
                    <a:lumOff val="40000"/>
                  </a:schemeClr>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r>
              <a:rPr lang="en-US" sz="1800" dirty="0">
                <a:solidFill>
                  <a:srgbClr val="7030A0"/>
                </a:solidFill>
                <a:latin typeface="Aldhabi" panose="020B0604020202020204" pitchFamily="2" charset="-78"/>
                <a:cs typeface="Aldhabi" panose="020B0604020202020204" pitchFamily="2" charset="-78"/>
              </a:rPr>
              <a:t>Complete</a:t>
            </a:r>
          </a:p>
        </p:txBody>
      </p:sp>
    </p:spTree>
    <p:extLst>
      <p:ext uri="{BB962C8B-B14F-4D97-AF65-F5344CB8AC3E}">
        <p14:creationId xmlns:p14="http://schemas.microsoft.com/office/powerpoint/2010/main" val="260843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p:txBody>
          <a:bodyPr/>
          <a:lstStyle/>
          <a:p>
            <a:r>
              <a:rPr lang="en-US" dirty="0"/>
              <a:t>Git &amp; GitHub</a:t>
            </a:r>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fld id="{D325CB3F-26C9-44D7-A7CB-40F86C5CE4B1}" type="slidenum">
              <a:rPr lang="en-US" smtClean="0"/>
              <a:t>6</a:t>
            </a:fld>
            <a:endParaRPr lang="en-US"/>
          </a:p>
        </p:txBody>
      </p:sp>
      <p:pic>
        <p:nvPicPr>
          <p:cNvPr id="19" name="Google Shape;859;p1">
            <a:extLst>
              <a:ext uri="{FF2B5EF4-FFF2-40B4-BE49-F238E27FC236}">
                <a16:creationId xmlns:a16="http://schemas.microsoft.com/office/drawing/2014/main" id="{5C3C47F9-D590-F0DC-AB64-9422B2BF1FC7}"/>
              </a:ext>
            </a:extLst>
          </p:cNvPr>
          <p:cNvPicPr preferRelativeResize="0"/>
          <p:nvPr/>
        </p:nvPicPr>
        <p:blipFill rotWithShape="1">
          <a:blip r:embed="rId3">
            <a:alphaModFix/>
          </a:blip>
          <a:srcRect/>
          <a:stretch/>
        </p:blipFill>
        <p:spPr>
          <a:xfrm>
            <a:off x="307975" y="330200"/>
            <a:ext cx="523875" cy="876300"/>
          </a:xfrm>
          <a:prstGeom prst="rect">
            <a:avLst/>
          </a:prstGeom>
          <a:noFill/>
          <a:ln>
            <a:noFill/>
          </a:ln>
        </p:spPr>
      </p:pic>
      <p:pic>
        <p:nvPicPr>
          <p:cNvPr id="13" name="Picture 12" descr="A picture containing text, clipart&#10;&#10;Description automatically generated">
            <a:extLst>
              <a:ext uri="{FF2B5EF4-FFF2-40B4-BE49-F238E27FC236}">
                <a16:creationId xmlns:a16="http://schemas.microsoft.com/office/drawing/2014/main" id="{5B861BA5-8A21-B504-50CA-519DBC4625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4312" y="476672"/>
            <a:ext cx="3105149" cy="17272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8913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Git &amp; GitHub</a:t>
            </a:r>
          </a:p>
        </p:txBody>
      </p:sp>
      <p:sp>
        <p:nvSpPr>
          <p:cNvPr id="7" name="Slide Number Placeholder 6"/>
          <p:cNvSpPr>
            <a:spLocks noGrp="1"/>
          </p:cNvSpPr>
          <p:nvPr>
            <p:ph type="sldNum" sz="quarter" idx="12"/>
          </p:nvPr>
        </p:nvSpPr>
        <p:spPr/>
        <p:txBody>
          <a:bodyPr/>
          <a:lstStyle/>
          <a:p>
            <a:fld id="{51F02384-994A-4C3C-8656-0CE2B6A3B91B}" type="slidenum">
              <a:rPr lang="en-US" smtClean="0"/>
              <a:pPr/>
              <a:t>7</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03</a:t>
            </a:r>
          </a:p>
        </p:txBody>
      </p:sp>
      <p:sp>
        <p:nvSpPr>
          <p:cNvPr id="9" name="Text Placeholder 1">
            <a:extLst>
              <a:ext uri="{FF2B5EF4-FFF2-40B4-BE49-F238E27FC236}">
                <a16:creationId xmlns:a16="http://schemas.microsoft.com/office/drawing/2014/main" id="{5E480B70-080E-ACDC-2EC3-DC06BCE0D22C}"/>
              </a:ext>
            </a:extLst>
          </p:cNvPr>
          <p:cNvSpPr txBox="1">
            <a:spLocks/>
          </p:cNvSpPr>
          <p:nvPr/>
        </p:nvSpPr>
        <p:spPr>
          <a:xfrm>
            <a:off x="2399927" y="1214210"/>
            <a:ext cx="8808641" cy="4247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fr-FR"/>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00" dirty="0">
                <a:solidFill>
                  <a:schemeClr val="bg1"/>
                </a:solidFill>
              </a:rPr>
              <a:t>What is Git?</a:t>
            </a:r>
          </a:p>
        </p:txBody>
      </p:sp>
      <p:pic>
        <p:nvPicPr>
          <p:cNvPr id="10" name="Google Shape;859;p1">
            <a:extLst>
              <a:ext uri="{FF2B5EF4-FFF2-40B4-BE49-F238E27FC236}">
                <a16:creationId xmlns:a16="http://schemas.microsoft.com/office/drawing/2014/main" id="{3DA1CE40-7763-8D17-5162-5D4F1298A06B}"/>
              </a:ext>
            </a:extLst>
          </p:cNvPr>
          <p:cNvPicPr preferRelativeResize="0"/>
          <p:nvPr/>
        </p:nvPicPr>
        <p:blipFill rotWithShape="1">
          <a:blip r:embed="rId3">
            <a:alphaModFix/>
          </a:blip>
          <a:srcRect/>
          <a:stretch/>
        </p:blipFill>
        <p:spPr>
          <a:xfrm>
            <a:off x="11369282" y="188640"/>
            <a:ext cx="523875" cy="876300"/>
          </a:xfrm>
          <a:prstGeom prst="rect">
            <a:avLst/>
          </a:prstGeom>
          <a:noFill/>
          <a:ln>
            <a:noFill/>
          </a:ln>
        </p:spPr>
      </p:pic>
      <p:sp>
        <p:nvSpPr>
          <p:cNvPr id="15" name="Content Placeholder 5">
            <a:extLst>
              <a:ext uri="{FF2B5EF4-FFF2-40B4-BE49-F238E27FC236}">
                <a16:creationId xmlns:a16="http://schemas.microsoft.com/office/drawing/2014/main" id="{FA0BE9EB-09ED-0A7B-6B59-784F675D7E9C}"/>
              </a:ext>
            </a:extLst>
          </p:cNvPr>
          <p:cNvSpPr>
            <a:spLocks noGrp="1"/>
          </p:cNvSpPr>
          <p:nvPr>
            <p:ph sz="half" idx="1"/>
          </p:nvPr>
        </p:nvSpPr>
        <p:spPr>
          <a:xfrm>
            <a:off x="334470" y="2187574"/>
            <a:ext cx="5181600" cy="4351338"/>
          </a:xfrm>
        </p:spPr>
        <p:txBody>
          <a:bodyPr>
            <a:normAutofit fontScale="32500" lnSpcReduction="20000"/>
          </a:bodyPr>
          <a:lstStyle/>
          <a:p>
            <a:pPr marL="228600" indent="-228600">
              <a:lnSpc>
                <a:spcPct val="110000"/>
              </a:lnSpc>
              <a:buFont typeface="Arial" panose="020B0604020202020204" pitchFamily="34" charset="0"/>
              <a:buChar char="•"/>
            </a:pPr>
            <a:r>
              <a:rPr lang="en-US" sz="5100" dirty="0"/>
              <a:t>Git is a version control system used for tracking changes in computer files. It is generally used for source code management in software development.</a:t>
            </a:r>
          </a:p>
          <a:p>
            <a:pPr marL="228600" indent="-228600">
              <a:lnSpc>
                <a:spcPct val="110000"/>
              </a:lnSpc>
              <a:buFont typeface="Arial" panose="020B0604020202020204" pitchFamily="34" charset="0"/>
              <a:buChar char="•"/>
            </a:pPr>
            <a:r>
              <a:rPr lang="en-US" sz="5100" dirty="0"/>
              <a:t>Git is used to tracking changes in the source code.</a:t>
            </a:r>
          </a:p>
          <a:p>
            <a:pPr marL="228600" indent="-228600">
              <a:lnSpc>
                <a:spcPct val="110000"/>
              </a:lnSpc>
              <a:buFont typeface="Arial" panose="020B0604020202020204" pitchFamily="34" charset="0"/>
              <a:buChar char="•"/>
            </a:pPr>
            <a:r>
              <a:rPr lang="en-US" sz="5100" dirty="0"/>
              <a:t>The distributed version control tool is used for source code management.</a:t>
            </a:r>
          </a:p>
          <a:p>
            <a:pPr marL="228600" indent="-228600">
              <a:lnSpc>
                <a:spcPct val="110000"/>
              </a:lnSpc>
              <a:buFont typeface="Arial" panose="020B0604020202020204" pitchFamily="34" charset="0"/>
              <a:buChar char="•"/>
            </a:pPr>
            <a:r>
              <a:rPr lang="en-US" sz="5100" dirty="0"/>
              <a:t>It allows multiple developers to work together.</a:t>
            </a:r>
          </a:p>
          <a:p>
            <a:pPr marL="228600" indent="-228600">
              <a:lnSpc>
                <a:spcPct val="110000"/>
              </a:lnSpc>
              <a:buFont typeface="Arial" panose="020B0604020202020204" pitchFamily="34" charset="0"/>
              <a:buChar char="•"/>
            </a:pPr>
            <a:r>
              <a:rPr lang="en-US" sz="5100" dirty="0"/>
              <a:t>It supports non-linear development through its thousands of parallel branches.</a:t>
            </a:r>
          </a:p>
          <a:p>
            <a:endParaRPr lang="en-US" dirty="0"/>
          </a:p>
        </p:txBody>
      </p:sp>
      <p:pic>
        <p:nvPicPr>
          <p:cNvPr id="17" name="Picture 16" descr="Diagram&#10;&#10;Description automatically generated">
            <a:extLst>
              <a:ext uri="{FF2B5EF4-FFF2-40B4-BE49-F238E27FC236}">
                <a16:creationId xmlns:a16="http://schemas.microsoft.com/office/drawing/2014/main" id="{434279F1-DB4A-421A-F85B-A6215A400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0181" y="1916815"/>
            <a:ext cx="6080837" cy="3791479"/>
          </a:xfrm>
          <a:prstGeom prst="rect">
            <a:avLst/>
          </a:prstGeom>
        </p:spPr>
      </p:pic>
    </p:spTree>
    <p:extLst>
      <p:ext uri="{BB962C8B-B14F-4D97-AF65-F5344CB8AC3E}">
        <p14:creationId xmlns:p14="http://schemas.microsoft.com/office/powerpoint/2010/main" val="294116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Git &amp; GitHub</a:t>
            </a:r>
          </a:p>
        </p:txBody>
      </p:sp>
      <p:sp>
        <p:nvSpPr>
          <p:cNvPr id="7" name="Slide Number Placeholder 6"/>
          <p:cNvSpPr>
            <a:spLocks noGrp="1"/>
          </p:cNvSpPr>
          <p:nvPr>
            <p:ph type="sldNum" sz="quarter" idx="12"/>
          </p:nvPr>
        </p:nvSpPr>
        <p:spPr/>
        <p:txBody>
          <a:bodyPr/>
          <a:lstStyle/>
          <a:p>
            <a:fld id="{51F02384-994A-4C3C-8656-0CE2B6A3B91B}" type="slidenum">
              <a:rPr lang="en-US" smtClean="0"/>
              <a:pPr/>
              <a:t>8</a:t>
            </a:fld>
            <a:endParaRPr lang="en-US"/>
          </a:p>
        </p:txBody>
      </p:sp>
      <p:sp>
        <p:nvSpPr>
          <p:cNvPr id="2" name="Text Placeholder 1">
            <a:extLst>
              <a:ext uri="{FF2B5EF4-FFF2-40B4-BE49-F238E27FC236}">
                <a16:creationId xmlns:a16="http://schemas.microsoft.com/office/drawing/2014/main" id="{4003455D-F04B-4158-831F-D6226A117419}"/>
              </a:ext>
            </a:extLst>
          </p:cNvPr>
          <p:cNvSpPr>
            <a:spLocks noGrp="1"/>
          </p:cNvSpPr>
          <p:nvPr>
            <p:ph type="body" sz="quarter" idx="13"/>
          </p:nvPr>
        </p:nvSpPr>
        <p:spPr/>
        <p:txBody>
          <a:bodyPr/>
          <a:lstStyle/>
          <a:p>
            <a:r>
              <a:rPr lang="en-US" dirty="0"/>
              <a:t>03</a:t>
            </a:r>
          </a:p>
        </p:txBody>
      </p:sp>
      <p:sp>
        <p:nvSpPr>
          <p:cNvPr id="9" name="Text Placeholder 1">
            <a:extLst>
              <a:ext uri="{FF2B5EF4-FFF2-40B4-BE49-F238E27FC236}">
                <a16:creationId xmlns:a16="http://schemas.microsoft.com/office/drawing/2014/main" id="{5E480B70-080E-ACDC-2EC3-DC06BCE0D22C}"/>
              </a:ext>
            </a:extLst>
          </p:cNvPr>
          <p:cNvSpPr txBox="1">
            <a:spLocks/>
          </p:cNvSpPr>
          <p:nvPr/>
        </p:nvSpPr>
        <p:spPr>
          <a:xfrm>
            <a:off x="2399927" y="1214210"/>
            <a:ext cx="8808641" cy="4247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defPPr>
              <a:defRPr lang="fr-FR"/>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300" dirty="0">
                <a:solidFill>
                  <a:schemeClr val="bg1"/>
                </a:solidFill>
              </a:rPr>
              <a:t>What is GitHub?</a:t>
            </a:r>
          </a:p>
        </p:txBody>
      </p:sp>
      <p:pic>
        <p:nvPicPr>
          <p:cNvPr id="10" name="Google Shape;859;p1">
            <a:extLst>
              <a:ext uri="{FF2B5EF4-FFF2-40B4-BE49-F238E27FC236}">
                <a16:creationId xmlns:a16="http://schemas.microsoft.com/office/drawing/2014/main" id="{3DA1CE40-7763-8D17-5162-5D4F1298A06B}"/>
              </a:ext>
            </a:extLst>
          </p:cNvPr>
          <p:cNvPicPr preferRelativeResize="0"/>
          <p:nvPr/>
        </p:nvPicPr>
        <p:blipFill rotWithShape="1">
          <a:blip r:embed="rId3">
            <a:alphaModFix/>
          </a:blip>
          <a:srcRect/>
          <a:stretch/>
        </p:blipFill>
        <p:spPr>
          <a:xfrm>
            <a:off x="11369282" y="188640"/>
            <a:ext cx="523875" cy="876300"/>
          </a:xfrm>
          <a:prstGeom prst="rect">
            <a:avLst/>
          </a:prstGeom>
          <a:noFill/>
          <a:ln>
            <a:noFill/>
          </a:ln>
        </p:spPr>
      </p:pic>
      <p:sp>
        <p:nvSpPr>
          <p:cNvPr id="15" name="Content Placeholder 5">
            <a:extLst>
              <a:ext uri="{FF2B5EF4-FFF2-40B4-BE49-F238E27FC236}">
                <a16:creationId xmlns:a16="http://schemas.microsoft.com/office/drawing/2014/main" id="{FA0BE9EB-09ED-0A7B-6B59-784F675D7E9C}"/>
              </a:ext>
            </a:extLst>
          </p:cNvPr>
          <p:cNvSpPr>
            <a:spLocks noGrp="1"/>
          </p:cNvSpPr>
          <p:nvPr>
            <p:ph sz="half" idx="1"/>
          </p:nvPr>
        </p:nvSpPr>
        <p:spPr>
          <a:xfrm>
            <a:off x="334470" y="2187574"/>
            <a:ext cx="5181600" cy="4351338"/>
          </a:xfrm>
        </p:spPr>
        <p:txBody>
          <a:bodyPr>
            <a:normAutofit fontScale="62500" lnSpcReduction="20000"/>
          </a:bodyPr>
          <a:lstStyle/>
          <a:p>
            <a:pPr marL="228600" indent="-228600">
              <a:lnSpc>
                <a:spcPct val="110000"/>
              </a:lnSpc>
              <a:buFont typeface="Arial" panose="020B0604020202020204" pitchFamily="34" charset="0"/>
              <a:buChar char="•"/>
            </a:pPr>
            <a:r>
              <a:rPr lang="en-US" sz="3100" dirty="0"/>
              <a:t>GitHub is a Git repository hosting service that provides a web-based graphical interface. It is the world’s largest coding community. Putting a code or a project into GitHub brings it increased, widespread exposure. Programmers can find source codes in many different languages and use the command-line interface, Git, to make and keep track of any changes…</a:t>
            </a:r>
          </a:p>
          <a:p>
            <a:pPr marL="228600" indent="-228600">
              <a:lnSpc>
                <a:spcPct val="110000"/>
              </a:lnSpc>
              <a:buFont typeface="Arial" panose="020B0604020202020204" pitchFamily="34" charset="0"/>
              <a:buChar char="•"/>
            </a:pPr>
            <a:r>
              <a:rPr lang="en-US" sz="3100" dirty="0"/>
              <a:t>GitHub helps every team member work together on a project from any location while facilitating collaboration. You can also review previous versions created at an earlier point in time</a:t>
            </a:r>
            <a:r>
              <a:rPr lang="en-US" sz="3200" b="0" i="0" dirty="0">
                <a:solidFill>
                  <a:srgbClr val="51565E"/>
                </a:solidFill>
                <a:effectLst/>
                <a:latin typeface="Roboto" panose="02000000000000000000" pitchFamily="2" charset="0"/>
              </a:rPr>
              <a:t>.</a:t>
            </a:r>
          </a:p>
          <a:p>
            <a:pPr marL="228600" indent="-228600">
              <a:lnSpc>
                <a:spcPct val="110000"/>
              </a:lnSpc>
              <a:buFont typeface="Arial" panose="020B0604020202020204" pitchFamily="34" charset="0"/>
              <a:buChar char="•"/>
            </a:pPr>
            <a:endParaRPr lang="en-US" dirty="0"/>
          </a:p>
        </p:txBody>
      </p:sp>
      <p:pic>
        <p:nvPicPr>
          <p:cNvPr id="11" name="Picture 10" descr="Diagram&#10;&#10;Description automatically generated">
            <a:extLst>
              <a:ext uri="{FF2B5EF4-FFF2-40B4-BE49-F238E27FC236}">
                <a16:creationId xmlns:a16="http://schemas.microsoft.com/office/drawing/2014/main" id="{B058B817-C390-AC49-59BE-85C36CE21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6070" y="2245381"/>
            <a:ext cx="6484587" cy="3867392"/>
          </a:xfrm>
          <a:prstGeom prst="rect">
            <a:avLst/>
          </a:prstGeom>
        </p:spPr>
      </p:pic>
    </p:spTree>
    <p:extLst>
      <p:ext uri="{BB962C8B-B14F-4D97-AF65-F5344CB8AC3E}">
        <p14:creationId xmlns:p14="http://schemas.microsoft.com/office/powerpoint/2010/main" val="322904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14F9A-57FC-47D3-A196-531173ED61B7}"/>
              </a:ext>
            </a:extLst>
          </p:cNvPr>
          <p:cNvSpPr>
            <a:spLocks noGrp="1"/>
          </p:cNvSpPr>
          <p:nvPr>
            <p:ph type="title"/>
          </p:nvPr>
        </p:nvSpPr>
        <p:spPr/>
        <p:txBody>
          <a:bodyPr/>
          <a:lstStyle/>
          <a:p>
            <a:r>
              <a:rPr lang="en-US" dirty="0"/>
              <a:t>JUPYTER Notebook</a:t>
            </a:r>
          </a:p>
        </p:txBody>
      </p:sp>
      <p:sp>
        <p:nvSpPr>
          <p:cNvPr id="18" name="Slide Number Placeholder 17">
            <a:extLst>
              <a:ext uri="{FF2B5EF4-FFF2-40B4-BE49-F238E27FC236}">
                <a16:creationId xmlns:a16="http://schemas.microsoft.com/office/drawing/2014/main" id="{3CE9D0F3-9133-42C7-9A2F-EE6DD2CB4D45}"/>
              </a:ext>
            </a:extLst>
          </p:cNvPr>
          <p:cNvSpPr>
            <a:spLocks noGrp="1"/>
          </p:cNvSpPr>
          <p:nvPr>
            <p:ph type="sldNum" sz="quarter" idx="12"/>
          </p:nvPr>
        </p:nvSpPr>
        <p:spPr/>
        <p:txBody>
          <a:bodyPr/>
          <a:lstStyle/>
          <a:p>
            <a:fld id="{D325CB3F-26C9-44D7-A7CB-40F86C5CE4B1}" type="slidenum">
              <a:rPr lang="en-US" smtClean="0"/>
              <a:t>9</a:t>
            </a:fld>
            <a:endParaRPr lang="en-US"/>
          </a:p>
        </p:txBody>
      </p:sp>
      <p:pic>
        <p:nvPicPr>
          <p:cNvPr id="19" name="Google Shape;859;p1">
            <a:extLst>
              <a:ext uri="{FF2B5EF4-FFF2-40B4-BE49-F238E27FC236}">
                <a16:creationId xmlns:a16="http://schemas.microsoft.com/office/drawing/2014/main" id="{5C3C47F9-D590-F0DC-AB64-9422B2BF1FC7}"/>
              </a:ext>
            </a:extLst>
          </p:cNvPr>
          <p:cNvPicPr preferRelativeResize="0"/>
          <p:nvPr/>
        </p:nvPicPr>
        <p:blipFill rotWithShape="1">
          <a:blip r:embed="rId3">
            <a:alphaModFix/>
          </a:blip>
          <a:srcRect/>
          <a:stretch/>
        </p:blipFill>
        <p:spPr>
          <a:xfrm>
            <a:off x="307975" y="330200"/>
            <a:ext cx="523875" cy="876300"/>
          </a:xfrm>
          <a:prstGeom prst="rect">
            <a:avLst/>
          </a:prstGeom>
          <a:noFill/>
          <a:ln>
            <a:noFill/>
          </a:ln>
        </p:spPr>
      </p:pic>
      <p:pic>
        <p:nvPicPr>
          <p:cNvPr id="4" name="Picture 3" descr="Logo, company name&#10;&#10;Description automatically generated">
            <a:extLst>
              <a:ext uri="{FF2B5EF4-FFF2-40B4-BE49-F238E27FC236}">
                <a16:creationId xmlns:a16="http://schemas.microsoft.com/office/drawing/2014/main" id="{9618C85B-370A-DF5B-DEB7-3E079BCCC3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8328" y="515507"/>
            <a:ext cx="2743201" cy="1440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63297380"/>
      </p:ext>
    </p:extLst>
  </p:cSld>
  <p:clrMapOvr>
    <a:masterClrMapping/>
  </p:clrMapOvr>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74278</TotalTime>
  <Words>1194</Words>
  <Application>Microsoft Office PowerPoint</Application>
  <PresentationFormat>Widescreen</PresentationFormat>
  <Paragraphs>165</Paragraphs>
  <Slides>16</Slides>
  <Notes>16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Aldhabi</vt:lpstr>
      <vt:lpstr>Arial</vt:lpstr>
      <vt:lpstr>Calibri</vt:lpstr>
      <vt:lpstr>Calibri Light</vt:lpstr>
      <vt:lpstr>Gill Sans</vt:lpstr>
      <vt:lpstr>Josefin</vt:lpstr>
      <vt:lpstr>Open Sans</vt:lpstr>
      <vt:lpstr>Roboto</vt:lpstr>
      <vt:lpstr>Tw Cen MT</vt:lpstr>
      <vt:lpstr>Wingdings</vt:lpstr>
      <vt:lpstr>Custom Design</vt:lpstr>
      <vt:lpstr>Showeet theme</vt:lpstr>
      <vt:lpstr>showeet</vt:lpstr>
      <vt:lpstr>PYTHON PIRATES</vt:lpstr>
      <vt:lpstr>OBJECTIVE</vt:lpstr>
      <vt:lpstr>Overview</vt:lpstr>
      <vt:lpstr>Agile Kanban Methodology </vt:lpstr>
      <vt:lpstr>Agile Kanban - Trello</vt:lpstr>
      <vt:lpstr>Git &amp; GitHub</vt:lpstr>
      <vt:lpstr>Git &amp; GitHub</vt:lpstr>
      <vt:lpstr>Git &amp; GitHub</vt:lpstr>
      <vt:lpstr>JUPYTER Notebook</vt:lpstr>
      <vt:lpstr>JUPYTER Notebook</vt:lpstr>
      <vt:lpstr>PowerPoint Presentation</vt:lpstr>
      <vt:lpstr>Challenges Faced and How We Overcame</vt:lpstr>
      <vt:lpstr>Example - Complex Question </vt:lpstr>
      <vt:lpstr>Some Best Practices That Helped Us While Writing PYTHON Code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Gayathiri Rathinasabapathi</cp:lastModifiedBy>
  <cp:revision>37</cp:revision>
  <dcterms:created xsi:type="dcterms:W3CDTF">2011-05-09T14:18:21Z</dcterms:created>
  <dcterms:modified xsi:type="dcterms:W3CDTF">2022-05-24T23:19:23Z</dcterms:modified>
  <cp:category>Templates</cp:category>
</cp:coreProperties>
</file>