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3;n"/>
          <p:cNvSpPr txBox="1"/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1" name="Google Shape;4;n"/>
          <p:cNvSpPr txBox="1"/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2" name="Google Shape;5;n"/>
          <p:cNvSpPr/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33" name="Google Shape;6;n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4" name="Google Shape;7;n"/>
          <p:cNvSpPr txBox="1"/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5" name="Google Shape;8;n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5" name="Google Shape;56;p1:notes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2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6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69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7" name="Google Shape;38;p4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8" name="Google Shape;39;p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9" name="Google Shape;40;p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0" name="Google Shape;41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70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2" name="Google Shape;44;p5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3" name="Google Shape;45;p5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4" name="Google Shape;46;p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5" name="Google Shape;47;p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6" name="Google Shape;48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7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50;p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8" name="Google Shape;51;p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9" name="Google Shape;52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0" name="Shape 2097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71" name="Google Shape;2097171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97172" name="Google Shape;209717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73" name="Google Shape;209717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74" name="Google Shape;2097174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5" name="Google Shape;209717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6" name="Google Shape;2097176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97177" name="Google Shape;20971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78" name="Google Shape;2097178;p1"/>
          <p:cNvSpPr txBox="1"/>
          <p:nvPr>
            <p:ph idx="12" type="sldNum"/>
          </p:nvPr>
        </p:nvSpPr>
        <p:spPr>
          <a:xfrm>
            <a:off x="11353418" y="6473337"/>
            <a:ext cx="151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179" name="Google Shape;2097179;p1"/>
          <p:cNvSpPr txBox="1"/>
          <p:nvPr/>
        </p:nvSpPr>
        <p:spPr>
          <a:xfrm>
            <a:off x="428625" y="3259605"/>
            <a:ext cx="99822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Gayathri.k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     : 3122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15662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: B.com (General) 3rd year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             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Patrician college of arts and science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