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theme/themeOverride1.xml" ContentType="application/vnd.openxmlformats-officedocument.themeOverr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166356238/f/35aee86d-baed-4e22-9d12-8d7502c42ef5/Untitled%20spreadsheet.xlsx" TargetMode="External"/><Relationship Id="rId2"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roundedCorners val="0"/>
  <c:clrMapOvr bg1="lt1" tx1="dk1" bg2="lt2" tx2="dk2" accent1="accent1" accent2="accent2" accent3="accent3" accent4="accent4" accent5="accent5" accent6="accent6" hlink="hlink" folHlink="folHlink"/>
  <c:chart>
    <c:title>
      <c:tx>
        <c:rich>
          <a:bodyPr/>
          <a:lstStyle/>
          <a:p>
            <a:pPr lvl="0">
              <a:defRPr sz="1600" b="0">
                <a:solidFill>
                  <a:srgbClr val="757575"/>
                </a:solidFill>
                <a:latin typeface="+mn-lt"/>
              </a:defRPr>
            </a:pPr>
            <a:r>
              <a:rPr sz="1600" b="0">
                <a:solidFill>
                  <a:srgbClr val="757575"/>
                </a:solidFill>
                <a:latin typeface="+mn-lt"/>
              </a:rPr>
              <a:t>Current Employee Rating vs. FirstName</a:t>
            </a:r>
          </a:p>
        </c:rich>
      </c:tx>
      <c:overlay val="0"/>
    </c:title>
    <c:plotArea>
      <c:layout/>
      <c:barChart>
        <c:barDir val="col"/>
        <c:ser>
          <c:idx val="0"/>
          <c:order val="0"/>
          <c:tx>
            <c:strRef>
              <c:f>Sheet1!$C$1</c:f>
              <c:strCache>
                <c:ptCount val="1"/>
                <c:pt idx="0">
                  <c:v>Current Employee Rating</c:v>
                </c:pt>
              </c:strCache>
            </c:strRef>
          </c:tx>
          <c:spPr>
            <a:solidFill>
              <a:schemeClr val="accent1"/>
            </a:solidFill>
            <a:ln cmpd="sng">
              <a:solidFill>
                <a:srgbClr val="000000"/>
              </a:solidFill>
            </a:ln>
          </c:spPr>
          <c:cat>
            <c:strRef>
              <c:f>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Sheet1!$C$2:$C$15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er>
        <c:axId val="1391666539"/>
        <c:axId val="1994065864"/>
      </c:barChart>
      <c:catAx>
        <c:axId val="1391666539"/>
        <c:scaling>
          <c:orientation val="minMax"/>
        </c:scaling>
        <c:delete val="0"/>
        <c:axPos val="b"/>
        <c:title>
          <c:tx>
            <c:rich>
              <a:bodyPr/>
              <a:lstStyle/>
              <a:p>
                <a:pPr lvl="0">
                  <a:defRPr b="0">
                    <a:solidFill>
                      <a:srgbClr val="000000"/>
                    </a:solidFill>
                    <a:latin typeface="+mn-lt"/>
                  </a:defRPr>
                </a:pPr>
                <a:r>
                  <a:rPr b="0">
                    <a:solidFill>
                      <a:srgbClr val="000000"/>
                    </a:solidFill>
                    <a:latin typeface="+mn-lt"/>
                  </a:rPr>
                  <a:t>FirstName</a:t>
                </a:r>
              </a:p>
            </c:rich>
          </c:tx>
          <c:overlay val="0"/>
        </c:title>
        <c:numFmt formatCode="General" sourceLinked="1"/>
        <c:majorTickMark val="none"/>
        <c:minorTickMark val="none"/>
        <c:spPr/>
        <c:txPr>
          <a:bodyPr/>
          <a:lstStyle/>
          <a:p>
            <a:pPr lvl="0">
              <a:defRPr b="0">
                <a:solidFill>
                  <a:srgbClr val="000000"/>
                </a:solidFill>
                <a:latin typeface="+mn-lt"/>
              </a:defRPr>
            </a:pPr>
          </a:p>
        </c:txPr>
        <c:crossAx val="1994065864"/>
      </c:catAx>
      <c:valAx>
        <c:axId val="1994065864"/>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b="0">
                    <a:solidFill>
                      <a:srgbClr val="000000"/>
                    </a:solidFill>
                    <a:latin typeface="+mn-lt"/>
                  </a:rPr>
                  <a:t>Current Employee Rating</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p>
        </c:txPr>
        <c:crossAx val="1391666539"/>
        <c:crossBetween val="between"/>
      </c:valAx>
    </c:plotArea>
    <c:legend>
      <c:legendPos val="r"/>
      <c:overlay val="0"/>
      <c:txPr>
        <a:bodyPr/>
        <a:lstStyle/>
        <a:p>
          <a:pPr lvl="0">
            <a:defRPr b="0">
              <a:solidFill>
                <a:srgbClr val="1A1A1A"/>
              </a:solidFill>
              <a:latin typeface="+mn-lt"/>
            </a:defRPr>
          </a:pPr>
        </a:p>
      </c:txPr>
    </c:legend>
  </c:chart>
  <c:spPr>
    <a:solidFill>
      <a:srgbClr val="FFFFFF"/>
    </a:solidFill>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5"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4"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9"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9"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5"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46" name="Footer Placeholder 4"/>
          <p:cNvSpPr>
            <a:spLocks noGrp="1"/>
          </p:cNvSpPr>
          <p:nvPr>
            <p:ph type="ftr" sz="quarter" idx="11"/>
          </p:nvPr>
        </p:nvSpPr>
        <p:spPr/>
        <p:txBody>
          <a:bodyPr/>
          <a:p>
            <a:endParaRPr dirty="0" lang="en-US"/>
          </a:p>
        </p:txBody>
      </p:sp>
      <p:sp>
        <p:nvSpPr>
          <p:cNvPr id="104864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7"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97" name="Footer Placeholder 4"/>
          <p:cNvSpPr>
            <a:spLocks noGrp="1"/>
          </p:cNvSpPr>
          <p:nvPr>
            <p:ph type="ftr" sz="quarter" idx="11"/>
          </p:nvPr>
        </p:nvSpPr>
        <p:spPr/>
        <p:txBody>
          <a:bodyPr/>
          <a:p>
            <a:endParaRPr dirty="0" lang="en-US"/>
          </a:p>
        </p:txBody>
      </p:sp>
      <p:sp>
        <p:nvSpPr>
          <p:cNvPr id="104869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2"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endParaRPr dirty="0" lang="en-US"/>
          </a:p>
        </p:txBody>
      </p:sp>
      <p:sp>
        <p:nvSpPr>
          <p:cNvPr id="1048665"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3"/>
          <p:cNvSpPr>
            <a:spLocks noGrp="1"/>
          </p:cNvSpPr>
          <p:nvPr>
            <p:ph type="dt" sz="half" idx="10"/>
          </p:nvPr>
        </p:nvSpPr>
        <p:spPr/>
        <p:txBody>
          <a:bodyPr/>
          <a:p>
            <a:fld id="{55C6B4A9-1611-4792-9094-5F34BCA07E0B}" type="datetimeFigureOut">
              <a:rPr dirty="0" lang="en-US"/>
              <a:t>8/25/2024</a:t>
            </a:fld>
            <a:endParaRPr dirty="0" lang="en-US"/>
          </a:p>
        </p:txBody>
      </p:sp>
      <p:sp>
        <p:nvSpPr>
          <p:cNvPr id="1048667" name="Footer Placeholder 4"/>
          <p:cNvSpPr>
            <a:spLocks noGrp="1"/>
          </p:cNvSpPr>
          <p:nvPr>
            <p:ph type="ftr" sz="quarter" idx="11"/>
          </p:nvPr>
        </p:nvSpPr>
        <p:spPr/>
        <p:txBody>
          <a:bodyPr/>
          <a:p>
            <a:endParaRPr dirty="0" lang="en-US"/>
          </a:p>
        </p:txBody>
      </p:sp>
      <p:sp>
        <p:nvSpPr>
          <p:cNvPr id="1048668"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8/25/2024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endParaRPr dirty="0" lang="en-US"/>
          </a:p>
        </p:txBody>
      </p:sp>
      <p:sp>
        <p:nvSpPr>
          <p:cNvPr id="104867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1"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3"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6"/>
          <p:cNvSpPr>
            <a:spLocks noGrp="1"/>
          </p:cNvSpPr>
          <p:nvPr>
            <p:ph type="dt" sz="half" idx="10"/>
          </p:nvPr>
        </p:nvSpPr>
        <p:spPr/>
        <p:txBody>
          <a:bodyPr/>
          <a:p>
            <a:fld id="{B61BEF0D-F0BB-DE4B-95CE-6DB70DBA9567}" type="datetimeFigureOut">
              <a:rPr dirty="0" lang="en-US"/>
              <a:t>8/25/2024</a:t>
            </a:fld>
            <a:endParaRPr dirty="0" lang="en-US"/>
          </a:p>
        </p:txBody>
      </p:sp>
      <p:sp>
        <p:nvSpPr>
          <p:cNvPr id="1048675" name="Footer Placeholder 7"/>
          <p:cNvSpPr>
            <a:spLocks noGrp="1"/>
          </p:cNvSpPr>
          <p:nvPr>
            <p:ph type="ftr" sz="quarter" idx="11"/>
          </p:nvPr>
        </p:nvSpPr>
        <p:spPr/>
        <p:txBody>
          <a:bodyPr/>
          <a:p>
            <a:endParaRPr dirty="0" lang="en-US"/>
          </a:p>
        </p:txBody>
      </p:sp>
      <p:sp>
        <p:nvSpPr>
          <p:cNvPr id="1048676"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3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9" name="Date Placeholder 2"/>
          <p:cNvSpPr>
            <a:spLocks noGrp="1"/>
          </p:cNvSpPr>
          <p:nvPr>
            <p:ph type="dt" sz="half" idx="10"/>
          </p:nvPr>
        </p:nvSpPr>
        <p:spPr/>
        <p:txBody>
          <a:bodyPr/>
          <a:p>
            <a:fld id="{B61BEF0D-F0BB-DE4B-95CE-6DB70DBA9567}" type="datetimeFigureOut">
              <a:rPr dirty="0" lang="en-US"/>
              <a:t>8/25/2024</a:t>
            </a:fld>
            <a:endParaRPr dirty="0" lang="en-US"/>
          </a:p>
        </p:txBody>
      </p:sp>
      <p:sp>
        <p:nvSpPr>
          <p:cNvPr id="1048640" name="Footer Placeholder 3"/>
          <p:cNvSpPr>
            <a:spLocks noGrp="1"/>
          </p:cNvSpPr>
          <p:nvPr>
            <p:ph type="ftr" sz="quarter" idx="11"/>
          </p:nvPr>
        </p:nvSpPr>
        <p:spPr/>
        <p:txBody>
          <a:bodyPr/>
          <a:p>
            <a:endParaRPr dirty="0" lang="en-US"/>
          </a:p>
        </p:txBody>
      </p:sp>
      <p:sp>
        <p:nvSpPr>
          <p:cNvPr id="104864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8/25/2024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2"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9"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0"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3" name="Date Placeholder 4"/>
          <p:cNvSpPr>
            <a:spLocks noGrp="1"/>
          </p:cNvSpPr>
          <p:nvPr>
            <p:ph type="dt" sz="half" idx="10"/>
          </p:nvPr>
        </p:nvSpPr>
        <p:spPr/>
        <p:txBody>
          <a:bodyPr/>
          <a:p>
            <a:fld id="{B61BEF0D-F0BB-DE4B-95CE-6DB70DBA9567}" type="datetimeFigureOut">
              <a:rPr dirty="0" lang="en-US"/>
              <a:t>8/25/2024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8/25/2024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03" name="TextBox 3"/>
          <p:cNvSpPr txBox="1"/>
          <p:nvPr/>
        </p:nvSpPr>
        <p:spPr>
          <a:xfrm>
            <a:off x="2273905" y="3265714"/>
            <a:ext cx="7619999" cy="2123439"/>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PRESENTED BY:</a:t>
            </a:r>
            <a:r>
              <a:rPr dirty="0" sz="2400" lang="en-US">
                <a:latin typeface="Times New Roman" panose="02020603050405020304" pitchFamily="18" charset="0"/>
                <a:cs typeface="Times New Roman" panose="02020603050405020304" pitchFamily="18" charset="0"/>
              </a:rPr>
              <a:t> GAYATHRI </a:t>
            </a:r>
            <a:r>
              <a:rPr dirty="0" sz="2400" lang="en-US">
                <a:latin typeface="Times New Roman" panose="02020603050405020304" pitchFamily="18" charset="0"/>
                <a:cs typeface="Times New Roman" panose="02020603050405020304" pitchFamily="18" charset="0"/>
              </a:rPr>
              <a:t>B </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REGISTERNO:asunm1475312214594</a:t>
            </a:r>
            <a:endParaRPr altLang="en-US" lang="zh-CN"/>
          </a:p>
          <a:p>
            <a:r>
              <a:rPr dirty="0" sz="2400" lang="en-US">
                <a:latin typeface="Times New Roman" panose="02020603050405020304" pitchFamily="18" charset="0"/>
                <a:cs typeface="Times New Roman" panose="02020603050405020304" pitchFamily="18" charset="0"/>
              </a:rPr>
              <a:t>DEPARTMENT:</a:t>
            </a:r>
            <a:r>
              <a:rPr dirty="0" sz="2400" lang="en-GB">
                <a:latin typeface="Times New Roman" panose="02020603050405020304" pitchFamily="18" charset="0"/>
                <a:cs typeface="Times New Roman" panose="02020603050405020304" pitchFamily="18" charset="0"/>
              </a:rPr>
              <a:t>COMMERCE</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COLLEGE:</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T</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YAKA </a:t>
            </a:r>
            <a:r>
              <a:rPr dirty="0" sz="2400" lang="en-US">
                <a:latin typeface="Times New Roman" panose="02020603050405020304" pitchFamily="18" charset="0"/>
                <a:cs typeface="Times New Roman" panose="02020603050405020304" pitchFamily="18" charset="0"/>
              </a:rPr>
              <a:t>PARAMESWARI </a:t>
            </a:r>
            <a:r>
              <a:rPr dirty="0" sz="2400" lang="en-US">
                <a:latin typeface="Times New Roman" panose="02020603050405020304" pitchFamily="18" charset="0"/>
                <a:cs typeface="Times New Roman" panose="02020603050405020304" pitchFamily="18" charset="0"/>
              </a:rPr>
              <a:t>ARTS </a:t>
            </a:r>
            <a:r>
              <a:rPr dirty="0" sz="2400" lang="en-US">
                <a:latin typeface="Times New Roman" panose="02020603050405020304" pitchFamily="18" charset="0"/>
                <a:cs typeface="Times New Roman" panose="02020603050405020304" pitchFamily="18" charset="0"/>
              </a:rPr>
              <a:t>AND </a:t>
            </a:r>
            <a:r>
              <a:rPr dirty="0" sz="2400" lang="en-US">
                <a:latin typeface="Times New Roman" panose="02020603050405020304" pitchFamily="18" charset="0"/>
                <a:cs typeface="Times New Roman" panose="02020603050405020304" pitchFamily="18" charset="0"/>
              </a:rPr>
              <a:t>SCIENCE </a:t>
            </a:r>
            <a:r>
              <a:rPr dirty="0" sz="2400" lang="en-US">
                <a:latin typeface="Times New Roman" panose="02020603050405020304" pitchFamily="18" charset="0"/>
                <a:cs typeface="Times New Roman" panose="02020603050405020304" pitchFamily="18" charset="0"/>
              </a:rPr>
              <a:t>COLLEGE </a:t>
            </a:r>
            <a:r>
              <a:rPr dirty="0" sz="2400" lang="en-US">
                <a:latin typeface="Times New Roman" panose="02020603050405020304" pitchFamily="18" charset="0"/>
                <a:cs typeface="Times New Roman" panose="02020603050405020304" pitchFamily="18" charset="0"/>
              </a:rPr>
              <a:t>FOR </a:t>
            </a:r>
            <a:r>
              <a:rPr dirty="0" sz="2400" lang="en-US">
                <a:latin typeface="Times New Roman" panose="02020603050405020304" pitchFamily="18" charset="0"/>
                <a:cs typeface="Times New Roman" panose="02020603050405020304" pitchFamily="18" charset="0"/>
              </a:rPr>
              <a:t>WOMEN </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3" name="TextBox 1"/>
          <p:cNvSpPr txBox="1"/>
          <p:nvPr/>
        </p:nvSpPr>
        <p:spPr>
          <a:xfrm>
            <a:off x="583095" y="598509"/>
            <a:ext cx="6944140" cy="637540"/>
          </a:xfrm>
          <a:prstGeom prst="rect"/>
          <a:noFill/>
        </p:spPr>
        <p:txBody>
          <a:bodyPr rtlCol="0" wrap="square">
            <a:spAutoFit/>
          </a:bodyPr>
          <a:p>
            <a:r>
              <a:rPr b="1" dirty="0" sz="3200" lang="en-US">
                <a:latin typeface="Times New Roman" panose="02020603050405020304"/>
              </a:rPr>
              <a:t>RESULTS</a:t>
            </a:r>
          </a:p>
        </p:txBody>
      </p:sp>
      <p:graphicFrame>
        <p:nvGraphicFramePr>
          <p:cNvPr id="4194305" name="图表 1"/>
          <p:cNvGraphicFramePr>
            <a:graphicFrameLocks/>
          </p:cNvGraphicFramePr>
          <p:nvPr/>
        </p:nvGraphicFramePr>
        <p:xfrm>
          <a:off x="1939521" y="1456891"/>
          <a:ext cx="8312958" cy="520451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4" name="TextBox 1"/>
          <p:cNvSpPr txBox="1"/>
          <p:nvPr/>
        </p:nvSpPr>
        <p:spPr>
          <a:xfrm>
            <a:off x="596348" y="437321"/>
            <a:ext cx="5658678" cy="637539"/>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635" name="TextBox 3"/>
          <p:cNvSpPr txBox="1"/>
          <p:nvPr/>
        </p:nvSpPr>
        <p:spPr>
          <a:xfrm>
            <a:off x="1297213" y="1509769"/>
            <a:ext cx="7858881" cy="37236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6" name="TextBox 1"/>
          <p:cNvSpPr txBox="1"/>
          <p:nvPr/>
        </p:nvSpPr>
        <p:spPr>
          <a:xfrm>
            <a:off x="799758" y="1354982"/>
            <a:ext cx="5499652" cy="701040"/>
          </a:xfrm>
          <a:prstGeom prst="rect"/>
          <a:noFill/>
        </p:spPr>
        <p:txBody>
          <a:bodyPr rtlCol="0" wrap="square">
            <a:spAutoFit/>
          </a:bodyPr>
          <a:p>
            <a:r>
              <a:rPr dirty="0" sz="3600" lang="en-US">
                <a:latin typeface="Times New Roman" panose="02020603050405020304"/>
              </a:rPr>
              <a:t>REFERENCE</a:t>
            </a:r>
          </a:p>
        </p:txBody>
      </p:sp>
      <p:sp>
        <p:nvSpPr>
          <p:cNvPr id="1048637" name="TextBox 3"/>
          <p:cNvSpPr txBox="1"/>
          <p:nvPr/>
        </p:nvSpPr>
        <p:spPr>
          <a:xfrm>
            <a:off x="1307759" y="2644170"/>
            <a:ext cx="6102046" cy="1717039"/>
          </a:xfrm>
          <a:prstGeom prst="rect"/>
          <a:noFill/>
        </p:spPr>
        <p:txBody>
          <a:bodyPr wrap="square">
            <a:spAutoFit/>
          </a:bodyPr>
          <a:p>
            <a:r>
              <a:rPr altLang="en-US" dirty="0" sz="2400" lang="en-US" err="1">
                <a:latin typeface="Times New Roman" panose="02020603050405020304"/>
              </a:rPr>
              <a:t>D</a:t>
            </a:r>
            <a:r>
              <a:rPr altLang="en-US" dirty="0" sz="2400" lang="en-US" err="1">
                <a:latin typeface="Times New Roman" panose="02020603050405020304"/>
              </a:rPr>
              <a:t>r</a:t>
            </a:r>
            <a:r>
              <a:rPr altLang="en-US" dirty="0" sz="2400" lang="en-US" err="1">
                <a:latin typeface="Times New Roman" panose="02020603050405020304"/>
              </a:rPr>
              <a:t>.</a:t>
            </a:r>
            <a:r>
              <a:rPr altLang="en-US" dirty="0" sz="2400" lang="en-US" err="1">
                <a:latin typeface="Times New Roman" panose="02020603050405020304"/>
              </a:rPr>
              <a:t>M</a:t>
            </a:r>
            <a:r>
              <a:rPr altLang="en-US" dirty="0" sz="2400" lang="en-US" err="1">
                <a:latin typeface="Times New Roman" panose="02020603050405020304"/>
              </a:rPr>
              <a:t>e</a:t>
            </a:r>
            <a:r>
              <a:rPr altLang="en-US" dirty="0" sz="2400" lang="en-US" err="1">
                <a:latin typeface="Times New Roman" panose="02020603050405020304"/>
              </a:rPr>
              <a:t>k</a:t>
            </a:r>
            <a:r>
              <a:rPr altLang="en-US" dirty="0" sz="2400" lang="en-US" err="1">
                <a:latin typeface="Times New Roman" panose="02020603050405020304"/>
              </a:rPr>
              <a:t>a</a:t>
            </a:r>
            <a:r>
              <a:rPr altLang="en-US" dirty="0" sz="2400" lang="en-US" err="1">
                <a:latin typeface="Times New Roman" panose="02020603050405020304"/>
              </a:rPr>
              <a:t>l</a:t>
            </a:r>
            <a:r>
              <a:rPr altLang="en-US" dirty="0" sz="2400" lang="en-US" err="1">
                <a:latin typeface="Times New Roman" panose="02020603050405020304"/>
              </a:rPr>
              <a:t>a</a:t>
            </a:r>
            <a:r>
              <a:rPr altLang="en-US" dirty="0" sz="2400" lang="en-US" err="1">
                <a:latin typeface="Times New Roman" panose="02020603050405020304"/>
              </a:rPr>
              <a:t> </a:t>
            </a:r>
            <a:r>
              <a:rPr altLang="en-US" dirty="0" sz="2400" lang="en-US" err="1">
                <a:latin typeface="Times New Roman" panose="02020603050405020304"/>
              </a:rPr>
              <a:t>T</a:t>
            </a:r>
            <a:r>
              <a:rPr altLang="en-US" dirty="0" sz="2400" lang="en-US" err="1">
                <a:latin typeface="Times New Roman" panose="02020603050405020304"/>
              </a:rPr>
              <a:t>h</a:t>
            </a:r>
            <a:r>
              <a:rPr altLang="en-US" dirty="0" sz="2400" lang="en-US" err="1">
                <a:latin typeface="Times New Roman" panose="02020603050405020304"/>
              </a:rPr>
              <a:t>i</a:t>
            </a:r>
            <a:r>
              <a:rPr altLang="en-US" dirty="0" sz="2400" lang="en-US" err="1">
                <a:latin typeface="Times New Roman" panose="02020603050405020304"/>
              </a:rPr>
              <a:t>r</a:t>
            </a:r>
            <a:r>
              <a:rPr altLang="en-US" dirty="0" sz="2400" lang="en-US" err="1">
                <a:latin typeface="Times New Roman" panose="02020603050405020304"/>
              </a:rPr>
              <a:t>a</a:t>
            </a:r>
            <a:r>
              <a:rPr altLang="en-US" dirty="0" sz="2400" lang="en-US" err="1">
                <a:latin typeface="Times New Roman" panose="02020603050405020304"/>
              </a:rPr>
              <a:t>v</a:t>
            </a:r>
            <a:r>
              <a:rPr altLang="en-US" dirty="0" sz="2400" lang="en-US" err="1">
                <a:latin typeface="Times New Roman" panose="02020603050405020304"/>
              </a:rPr>
              <a:t>i</a:t>
            </a:r>
            <a:r>
              <a:rPr altLang="en-US" dirty="0" sz="2400" lang="en-US" err="1">
                <a:latin typeface="Times New Roman" panose="02020603050405020304"/>
              </a:rPr>
              <a:t>d</a:t>
            </a:r>
            <a:r>
              <a:rPr altLang="en-US" dirty="0" sz="2400" lang="en-US" err="1">
                <a:latin typeface="Times New Roman" panose="02020603050405020304"/>
              </a:rPr>
              <a:t>a</a:t>
            </a:r>
            <a:r>
              <a:rPr altLang="en-US" dirty="0" sz="2400" lang="en-US" err="1">
                <a:latin typeface="Times New Roman" panose="02020603050405020304"/>
              </a:rPr>
              <a:t>m</a:t>
            </a:r>
            <a:r>
              <a:rPr altLang="en-US" dirty="0" sz="2400" lang="en-US" err="1">
                <a:latin typeface="Times New Roman" panose="02020603050405020304"/>
              </a:rPr>
              <a:t>a</a:t>
            </a:r>
            <a:r>
              <a:rPr altLang="en-US" dirty="0" sz="2400" lang="en-US" err="1">
                <a:latin typeface="Times New Roman" panose="02020603050405020304"/>
              </a:rPr>
              <a:t>n</a:t>
            </a:r>
            <a:r>
              <a:rPr altLang="en-US" dirty="0" sz="2400" lang="en-US" err="1">
                <a:latin typeface="Times New Roman" panose="02020603050405020304"/>
              </a:rPr>
              <a:t>i</a:t>
            </a:r>
            <a:endParaRPr altLang="en-US" lang="zh-CN"/>
          </a:p>
          <a:p>
            <a:r>
              <a:rPr dirty="0" sz="2400" lang="en-GB">
                <a:latin typeface="Times New Roman" panose="02020603050405020304"/>
              </a:rPr>
              <a:t>Assistant Professor </a:t>
            </a:r>
          </a:p>
          <a:p>
            <a:r>
              <a:rPr dirty="0" sz="2400" lang="en-US">
                <a:latin typeface="Times New Roman" panose="02020603050405020304"/>
              </a:rPr>
              <a:t>S</a:t>
            </a:r>
            <a:r>
              <a:rPr dirty="0" sz="2400" lang="en-US">
                <a:latin typeface="Times New Roman" panose="02020603050405020304"/>
              </a:rPr>
              <a:t>R</a:t>
            </a:r>
            <a:r>
              <a:rPr dirty="0" sz="2400" lang="en-US">
                <a:latin typeface="Times New Roman" panose="02020603050405020304"/>
              </a:rPr>
              <a:t>I</a:t>
            </a:r>
            <a:r>
              <a:rPr dirty="0" sz="2400" lang="en-US">
                <a:latin typeface="Times New Roman" panose="02020603050405020304"/>
              </a:rPr>
              <a:t> </a:t>
            </a:r>
            <a:r>
              <a:rPr dirty="0" sz="2400" lang="en-US">
                <a:latin typeface="Times New Roman" panose="02020603050405020304"/>
              </a:rPr>
              <a:t>KANYAKA </a:t>
            </a:r>
            <a:r>
              <a:rPr dirty="0" sz="2400" lang="en-US">
                <a:latin typeface="Times New Roman" panose="02020603050405020304"/>
              </a:rPr>
              <a:t>PARAMESWARI </a:t>
            </a:r>
            <a:r>
              <a:rPr dirty="0" sz="2400" lang="en-US">
                <a:latin typeface="Times New Roman" panose="02020603050405020304"/>
              </a:rPr>
              <a:t>ARTS </a:t>
            </a:r>
            <a:r>
              <a:rPr dirty="0" sz="2400" lang="en-US">
                <a:latin typeface="Times New Roman" panose="02020603050405020304"/>
              </a:rPr>
              <a:t>AND </a:t>
            </a:r>
            <a:r>
              <a:rPr dirty="0" sz="2400" lang="en-US">
                <a:latin typeface="Times New Roman" panose="02020603050405020304"/>
              </a:rPr>
              <a:t>SCIENCE </a:t>
            </a:r>
            <a:r>
              <a:rPr dirty="0" sz="2400" lang="en-US">
                <a:latin typeface="Times New Roman" panose="02020603050405020304"/>
              </a:rPr>
              <a:t>COLLEGE </a:t>
            </a:r>
            <a:r>
              <a:rPr dirty="0" sz="2400" lang="en-US">
                <a:latin typeface="Times New Roman" panose="02020603050405020304"/>
              </a:rPr>
              <a:t>FOR </a:t>
            </a:r>
            <a:r>
              <a:rPr dirty="0" sz="2400" lang="en-US">
                <a:latin typeface="Times New Roman" panose="02020603050405020304"/>
              </a:rPr>
              <a:t>WOMEN </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p:spPr>
        <p:txBody>
          <a:bodyPr>
            <a:noAutofit/>
          </a:bodyPr>
          <a:p>
            <a:r>
              <a:rPr b="1" dirty="0"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637540"/>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53746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637540"/>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7813039"/>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962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7" name="TextBox 1"/>
          <p:cNvSpPr txBox="1"/>
          <p:nvPr/>
        </p:nvSpPr>
        <p:spPr>
          <a:xfrm>
            <a:off x="225287" y="291548"/>
            <a:ext cx="9037983" cy="561339"/>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p>
        </p:txBody>
      </p:sp>
      <p:sp>
        <p:nvSpPr>
          <p:cNvPr id="1048628" name="TextBox 9"/>
          <p:cNvSpPr txBox="1"/>
          <p:nvPr/>
        </p:nvSpPr>
        <p:spPr>
          <a:xfrm>
            <a:off x="1182229" y="1164460"/>
            <a:ext cx="7393293" cy="60350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9" name="TextBox 1"/>
          <p:cNvSpPr txBox="1"/>
          <p:nvPr/>
        </p:nvSpPr>
        <p:spPr>
          <a:xfrm>
            <a:off x="417759" y="627374"/>
            <a:ext cx="8004314" cy="637540"/>
          </a:xfrm>
          <a:prstGeom prst="rect"/>
          <a:noFill/>
        </p:spPr>
        <p:txBody>
          <a:bodyPr rtlCol="0" wrap="square">
            <a:spAutoFit/>
          </a:bodyPr>
          <a:p>
            <a:r>
              <a:rPr b="1" dirty="0" sz="3200" lang="en-US">
                <a:latin typeface="Times New Roman" panose="02020603050405020304"/>
              </a:rPr>
              <a:t>DATASET DESCRIPTION</a:t>
            </a:r>
          </a:p>
        </p:txBody>
      </p:sp>
      <p:sp>
        <p:nvSpPr>
          <p:cNvPr id="1048630" name="TextBox 2"/>
          <p:cNvSpPr txBox="1"/>
          <p:nvPr/>
        </p:nvSpPr>
        <p:spPr>
          <a:xfrm>
            <a:off x="1012844" y="1603513"/>
            <a:ext cx="7699514" cy="43840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extBox 1"/>
          <p:cNvSpPr txBox="1"/>
          <p:nvPr/>
        </p:nvSpPr>
        <p:spPr>
          <a:xfrm>
            <a:off x="543338" y="320213"/>
            <a:ext cx="6520070" cy="637540"/>
          </a:xfrm>
          <a:prstGeom prst="rect"/>
          <a:noFill/>
        </p:spPr>
        <p:txBody>
          <a:bodyPr rtlCol="0" wrap="square">
            <a:spAutoFit/>
          </a:bodyPr>
          <a:p>
            <a:r>
              <a:rPr b="1" dirty="0" sz="3200" lang="en-US">
                <a:latin typeface="Times New Roman" panose="02020603050405020304"/>
              </a:rPr>
              <a:t>MODELLING</a:t>
            </a:r>
          </a:p>
        </p:txBody>
      </p:sp>
      <p:sp>
        <p:nvSpPr>
          <p:cNvPr id="1048632" name="TextBox 4"/>
          <p:cNvSpPr txBox="1"/>
          <p:nvPr/>
        </p:nvSpPr>
        <p:spPr>
          <a:xfrm>
            <a:off x="1303262" y="1166842"/>
            <a:ext cx="7538355" cy="57810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roshini092004@gmail.com</cp:lastModifiedBy>
  <dcterms:created xsi:type="dcterms:W3CDTF">2024-08-20T13:32:52Z</dcterms:created>
  <dcterms:modified xsi:type="dcterms:W3CDTF">2024-08-30T04:56:21Z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5333068625e642e4a49b56fc37d1a9a7</vt:lpwstr>
  </property>
</Properties>
</file>