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</p:sldMasterIdLst>
  <p:notesMasterIdLst>
    <p:notesMasterId r:id="rId14"/>
  </p:notesMasterIdLst>
  <p:handoutMasterIdLst>
    <p:handoutMasterId r:id="rId15"/>
  </p:handoutMasterIdLst>
  <p:sldIdLst>
    <p:sldId id="685" r:id="rId3"/>
    <p:sldId id="686" r:id="rId4"/>
    <p:sldId id="682" r:id="rId5"/>
    <p:sldId id="710" r:id="rId6"/>
    <p:sldId id="704" r:id="rId7"/>
    <p:sldId id="705" r:id="rId8"/>
    <p:sldId id="711" r:id="rId9"/>
    <p:sldId id="712" r:id="rId10"/>
    <p:sldId id="713" r:id="rId11"/>
    <p:sldId id="714" r:id="rId12"/>
    <p:sldId id="603" r:id="rId13"/>
  </p:sldIdLst>
  <p:sldSz cx="9144000" cy="6858000" type="screen4x3"/>
  <p:notesSz cx="7010400" cy="916305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section pages" id="{65558D70-602D-FE46-9C51-42725D8C4C94}">
          <p14:sldIdLst>
            <p14:sldId id="685"/>
            <p14:sldId id="686"/>
            <p14:sldId id="682"/>
            <p14:sldId id="710"/>
            <p14:sldId id="704"/>
            <p14:sldId id="705"/>
            <p14:sldId id="711"/>
            <p14:sldId id="712"/>
            <p14:sldId id="713"/>
            <p14:sldId id="714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7B1"/>
    <a:srgbClr val="F2FF8B"/>
    <a:srgbClr val="999E6F"/>
    <a:srgbClr val="C3D7A4"/>
    <a:srgbClr val="8DC63F"/>
    <a:srgbClr val="005789"/>
    <a:srgbClr val="005CAB"/>
    <a:srgbClr val="ADCDEC"/>
    <a:srgbClr val="F37021"/>
    <a:srgbClr val="1F3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4919" autoAdjust="0"/>
  </p:normalViewPr>
  <p:slideViewPr>
    <p:cSldViewPr>
      <p:cViewPr varScale="1">
        <p:scale>
          <a:sx n="47" d="100"/>
          <a:sy n="47" d="100"/>
        </p:scale>
        <p:origin x="1478" y="43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41680"/>
            <a:ext cx="381000" cy="950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0" i="1" kern="1200">
          <a:solidFill>
            <a:srgbClr val="F37021"/>
          </a:solidFill>
          <a:latin typeface="Georgia"/>
          <a:ea typeface="+mn-ea"/>
          <a:cs typeface="Georgia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138632" y="6846998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 descr="Virtusa logo with taglin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88" y="6335246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27899"/>
            <a:ext cx="7239001" cy="1390061"/>
          </a:xfrm>
        </p:spPr>
        <p:txBody>
          <a:bodyPr/>
          <a:lstStyle/>
          <a:p>
            <a:r>
              <a:rPr lang="en-US" dirty="0" smtClean="0"/>
              <a:t>Software Testing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1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principle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40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1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61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1066800" y="3128329"/>
            <a:ext cx="3810000" cy="834074"/>
          </a:xfrm>
        </p:spPr>
        <p:txBody>
          <a:bodyPr/>
          <a:lstStyle/>
          <a:p>
            <a:r>
              <a:rPr lang="en-US" dirty="0" smtClean="0"/>
              <a:t>Fundamentals of Testing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By the end of this module, you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Articulate </a:t>
            </a:r>
            <a:r>
              <a:rPr lang="en-US" dirty="0" smtClean="0"/>
              <a:t>why testing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Differentiate between Testing &amp;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Defect Prevention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most important principle of </a:t>
            </a:r>
            <a:r>
              <a:rPr lang="en-US" dirty="0" smtClean="0"/>
              <a:t>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Testing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Because software is likely to have faults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about the reliability of the software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Because </a:t>
            </a:r>
            <a:r>
              <a:rPr lang="en-US" dirty="0"/>
              <a:t>failures can be very expensive</a:t>
            </a:r>
          </a:p>
          <a:p>
            <a:pPr>
              <a:lnSpc>
                <a:spcPct val="150000"/>
              </a:lnSpc>
            </a:pPr>
            <a:r>
              <a:rPr lang="en-US" dirty="0"/>
              <a:t>To avoid being sued by customers</a:t>
            </a:r>
          </a:p>
          <a:p>
            <a:pPr>
              <a:lnSpc>
                <a:spcPct val="150000"/>
              </a:lnSpc>
            </a:pPr>
            <a:r>
              <a:rPr lang="en-US" dirty="0"/>
              <a:t>To stay in business</a:t>
            </a:r>
          </a:p>
          <a:p>
            <a:pPr>
              <a:lnSpc>
                <a:spcPct val="150000"/>
              </a:lnSpc>
            </a:pPr>
            <a:r>
              <a:rPr lang="en-US" dirty="0"/>
              <a:t>Confidence in quality of </a:t>
            </a:r>
            <a:r>
              <a:rPr lang="en-US" dirty="0" smtClean="0"/>
              <a:t>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Prevent defects from passing on</a:t>
            </a:r>
          </a:p>
          <a:p>
            <a:pPr>
              <a:lnSpc>
                <a:spcPct val="150000"/>
              </a:lnSpc>
            </a:pPr>
            <a:r>
              <a:rPr lang="en-US" dirty="0"/>
              <a:t>Make sure requirements are met</a:t>
            </a:r>
          </a:p>
          <a:p>
            <a:pPr>
              <a:lnSpc>
                <a:spcPct val="150000"/>
              </a:lnSpc>
            </a:pPr>
            <a:r>
              <a:rPr lang="en-US" dirty="0"/>
              <a:t>To demonstrate that the product performs each function as intended</a:t>
            </a:r>
          </a:p>
          <a:p>
            <a:pPr>
              <a:lnSpc>
                <a:spcPct val="150000"/>
              </a:lnSpc>
            </a:pPr>
            <a:r>
              <a:rPr lang="en-US" dirty="0"/>
              <a:t>To demonstrate that the internal operation of the product performs according to the requirements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66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is Testing necessary?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ensure that what we create does what it’s supposed to do.</a:t>
            </a:r>
          </a:p>
          <a:p>
            <a:pPr>
              <a:lnSpc>
                <a:spcPct val="150000"/>
              </a:lnSpc>
            </a:pPr>
            <a:r>
              <a:rPr lang="en-US" dirty="0"/>
              <a:t>Something that works when one person is using it may not work when hundreds of people are using it.</a:t>
            </a:r>
          </a:p>
          <a:p>
            <a:pPr>
              <a:lnSpc>
                <a:spcPct val="150000"/>
              </a:lnSpc>
            </a:pPr>
            <a:r>
              <a:rPr lang="en-US" dirty="0"/>
              <a:t>There’s always a chance that a user really will do that – no matter how silly it seems.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lots of different devices, browsers, and operating systems out there.</a:t>
            </a:r>
          </a:p>
          <a:p>
            <a:pPr>
              <a:lnSpc>
                <a:spcPct val="150000"/>
              </a:lnSpc>
            </a:pPr>
            <a:r>
              <a:rPr lang="en-US" dirty="0"/>
              <a:t>We owe it to our users and ourselves to deliver the best application we can.</a:t>
            </a:r>
          </a:p>
        </p:txBody>
      </p:sp>
    </p:spTree>
    <p:extLst>
      <p:ext uri="{BB962C8B-B14F-4D97-AF65-F5344CB8AC3E}">
        <p14:creationId xmlns:p14="http://schemas.microsoft.com/office/powerpoint/2010/main" val="4266099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Vs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Testing measures software 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 can find faults; when they </a:t>
            </a:r>
            <a:r>
              <a:rPr lang="en-US" dirty="0" smtClean="0"/>
              <a:t>are removed</a:t>
            </a:r>
            <a:r>
              <a:rPr lang="en-US" dirty="0"/>
              <a:t>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software </a:t>
            </a:r>
            <a:r>
              <a:rPr lang="en-US" dirty="0"/>
              <a:t>quality (and possibly </a:t>
            </a:r>
            <a:r>
              <a:rPr lang="en-US" dirty="0" smtClean="0"/>
              <a:t>  reliability) is </a:t>
            </a:r>
            <a:r>
              <a:rPr lang="en-US" dirty="0"/>
              <a:t>improved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does testing demonstrates?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Reliability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Usability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Maintainability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Functionality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Portability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flipH="1">
            <a:off x="4307683" y="1503224"/>
            <a:ext cx="4376737" cy="1335088"/>
            <a:chOff x="3253" y="336"/>
            <a:chExt cx="2987" cy="84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253" y="336"/>
              <a:ext cx="2987" cy="841"/>
            </a:xfrm>
            <a:custGeom>
              <a:avLst/>
              <a:gdLst>
                <a:gd name="T0" fmla="*/ 3 w 8961"/>
                <a:gd name="T1" fmla="*/ 1 h 2523"/>
                <a:gd name="T2" fmla="*/ 7 w 8961"/>
                <a:gd name="T3" fmla="*/ 1 h 2523"/>
                <a:gd name="T4" fmla="*/ 11 w 8961"/>
                <a:gd name="T5" fmla="*/ 1 h 2523"/>
                <a:gd name="T6" fmla="*/ 14 w 8961"/>
                <a:gd name="T7" fmla="*/ 1 h 2523"/>
                <a:gd name="T8" fmla="*/ 17 w 8961"/>
                <a:gd name="T9" fmla="*/ 1 h 2523"/>
                <a:gd name="T10" fmla="*/ 20 w 8961"/>
                <a:gd name="T11" fmla="*/ 1 h 2523"/>
                <a:gd name="T12" fmla="*/ 22 w 8961"/>
                <a:gd name="T13" fmla="*/ 1 h 2523"/>
                <a:gd name="T14" fmla="*/ 24 w 8961"/>
                <a:gd name="T15" fmla="*/ 0 h 2523"/>
                <a:gd name="T16" fmla="*/ 26 w 8961"/>
                <a:gd name="T17" fmla="*/ 0 h 2523"/>
                <a:gd name="T18" fmla="*/ 28 w 8961"/>
                <a:gd name="T19" fmla="*/ 0 h 2523"/>
                <a:gd name="T20" fmla="*/ 29 w 8961"/>
                <a:gd name="T21" fmla="*/ 0 h 2523"/>
                <a:gd name="T22" fmla="*/ 30 w 8961"/>
                <a:gd name="T23" fmla="*/ 0 h 2523"/>
                <a:gd name="T24" fmla="*/ 31 w 8961"/>
                <a:gd name="T25" fmla="*/ 0 h 2523"/>
                <a:gd name="T26" fmla="*/ 32 w 8961"/>
                <a:gd name="T27" fmla="*/ 0 h 2523"/>
                <a:gd name="T28" fmla="*/ 33 w 8961"/>
                <a:gd name="T29" fmla="*/ 0 h 2523"/>
                <a:gd name="T30" fmla="*/ 33 w 8961"/>
                <a:gd name="T31" fmla="*/ 0 h 2523"/>
                <a:gd name="T32" fmla="*/ 34 w 8961"/>
                <a:gd name="T33" fmla="*/ 0 h 2523"/>
                <a:gd name="T34" fmla="*/ 35 w 8961"/>
                <a:gd name="T35" fmla="*/ 0 h 2523"/>
                <a:gd name="T36" fmla="*/ 35 w 8961"/>
                <a:gd name="T37" fmla="*/ 0 h 2523"/>
                <a:gd name="T38" fmla="*/ 36 w 8961"/>
                <a:gd name="T39" fmla="*/ 0 h 2523"/>
                <a:gd name="T40" fmla="*/ 36 w 8961"/>
                <a:gd name="T41" fmla="*/ 0 h 2523"/>
                <a:gd name="T42" fmla="*/ 37 w 8961"/>
                <a:gd name="T43" fmla="*/ 0 h 2523"/>
                <a:gd name="T44" fmla="*/ 37 w 8961"/>
                <a:gd name="T45" fmla="*/ 1 h 2523"/>
                <a:gd name="T46" fmla="*/ 37 w 8961"/>
                <a:gd name="T47" fmla="*/ 2 h 2523"/>
                <a:gd name="T48" fmla="*/ 37 w 8961"/>
                <a:gd name="T49" fmla="*/ 2 h 2523"/>
                <a:gd name="T50" fmla="*/ 36 w 8961"/>
                <a:gd name="T51" fmla="*/ 2 h 2523"/>
                <a:gd name="T52" fmla="*/ 35 w 8961"/>
                <a:gd name="T53" fmla="*/ 3 h 2523"/>
                <a:gd name="T54" fmla="*/ 35 w 8961"/>
                <a:gd name="T55" fmla="*/ 3 h 2523"/>
                <a:gd name="T56" fmla="*/ 34 w 8961"/>
                <a:gd name="T57" fmla="*/ 3 h 2523"/>
                <a:gd name="T58" fmla="*/ 34 w 8961"/>
                <a:gd name="T59" fmla="*/ 3 h 2523"/>
                <a:gd name="T60" fmla="*/ 33 w 8961"/>
                <a:gd name="T61" fmla="*/ 3 h 2523"/>
                <a:gd name="T62" fmla="*/ 32 w 8961"/>
                <a:gd name="T63" fmla="*/ 3 h 2523"/>
                <a:gd name="T64" fmla="*/ 31 w 8961"/>
                <a:gd name="T65" fmla="*/ 4 h 2523"/>
                <a:gd name="T66" fmla="*/ 31 w 8961"/>
                <a:gd name="T67" fmla="*/ 4 h 2523"/>
                <a:gd name="T68" fmla="*/ 30 w 8961"/>
                <a:gd name="T69" fmla="*/ 4 h 2523"/>
                <a:gd name="T70" fmla="*/ 28 w 8961"/>
                <a:gd name="T71" fmla="*/ 4 h 2523"/>
                <a:gd name="T72" fmla="*/ 27 w 8961"/>
                <a:gd name="T73" fmla="*/ 5 h 2523"/>
                <a:gd name="T74" fmla="*/ 25 w 8961"/>
                <a:gd name="T75" fmla="*/ 5 h 2523"/>
                <a:gd name="T76" fmla="*/ 23 w 8961"/>
                <a:gd name="T77" fmla="*/ 5 h 2523"/>
                <a:gd name="T78" fmla="*/ 20 w 8961"/>
                <a:gd name="T79" fmla="*/ 6 h 2523"/>
                <a:gd name="T80" fmla="*/ 18 w 8961"/>
                <a:gd name="T81" fmla="*/ 7 h 2523"/>
                <a:gd name="T82" fmla="*/ 15 w 8961"/>
                <a:gd name="T83" fmla="*/ 7 h 2523"/>
                <a:gd name="T84" fmla="*/ 11 w 8961"/>
                <a:gd name="T85" fmla="*/ 8 h 2523"/>
                <a:gd name="T86" fmla="*/ 8 w 8961"/>
                <a:gd name="T87" fmla="*/ 9 h 2523"/>
                <a:gd name="T88" fmla="*/ 4 w 8961"/>
                <a:gd name="T89" fmla="*/ 10 h 2523"/>
                <a:gd name="T90" fmla="*/ 1 w 8961"/>
                <a:gd name="T91" fmla="*/ 10 h 2523"/>
                <a:gd name="T92" fmla="*/ 1 w 8961"/>
                <a:gd name="T93" fmla="*/ 8 h 2523"/>
                <a:gd name="T94" fmla="*/ 0 w 8961"/>
                <a:gd name="T95" fmla="*/ 6 h 2523"/>
                <a:gd name="T96" fmla="*/ 0 w 8961"/>
                <a:gd name="T97" fmla="*/ 5 h 2523"/>
                <a:gd name="T98" fmla="*/ 0 w 8961"/>
                <a:gd name="T99" fmla="*/ 3 h 2523"/>
                <a:gd name="T100" fmla="*/ 0 w 8961"/>
                <a:gd name="T101" fmla="*/ 1 h 25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61"/>
                <a:gd name="T154" fmla="*/ 0 h 2523"/>
                <a:gd name="T155" fmla="*/ 8961 w 8961"/>
                <a:gd name="T156" fmla="*/ 2523 h 25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61" h="2523">
                  <a:moveTo>
                    <a:pt x="0" y="323"/>
                  </a:moveTo>
                  <a:lnTo>
                    <a:pt x="363" y="310"/>
                  </a:lnTo>
                  <a:lnTo>
                    <a:pt x="715" y="297"/>
                  </a:lnTo>
                  <a:lnTo>
                    <a:pt x="1056" y="285"/>
                  </a:lnTo>
                  <a:lnTo>
                    <a:pt x="1386" y="273"/>
                  </a:lnTo>
                  <a:lnTo>
                    <a:pt x="1706" y="261"/>
                  </a:lnTo>
                  <a:lnTo>
                    <a:pt x="2015" y="250"/>
                  </a:lnTo>
                  <a:lnTo>
                    <a:pt x="2314" y="240"/>
                  </a:lnTo>
                  <a:lnTo>
                    <a:pt x="2603" y="230"/>
                  </a:lnTo>
                  <a:lnTo>
                    <a:pt x="2882" y="219"/>
                  </a:lnTo>
                  <a:lnTo>
                    <a:pt x="3152" y="210"/>
                  </a:lnTo>
                  <a:lnTo>
                    <a:pt x="3412" y="200"/>
                  </a:lnTo>
                  <a:lnTo>
                    <a:pt x="3664" y="191"/>
                  </a:lnTo>
                  <a:lnTo>
                    <a:pt x="3906" y="182"/>
                  </a:lnTo>
                  <a:lnTo>
                    <a:pt x="4140" y="174"/>
                  </a:lnTo>
                  <a:lnTo>
                    <a:pt x="4366" y="166"/>
                  </a:lnTo>
                  <a:lnTo>
                    <a:pt x="4583" y="157"/>
                  </a:lnTo>
                  <a:lnTo>
                    <a:pt x="4792" y="150"/>
                  </a:lnTo>
                  <a:lnTo>
                    <a:pt x="4994" y="143"/>
                  </a:lnTo>
                  <a:lnTo>
                    <a:pt x="5187" y="136"/>
                  </a:lnTo>
                  <a:lnTo>
                    <a:pt x="5374" y="130"/>
                  </a:lnTo>
                  <a:lnTo>
                    <a:pt x="5553" y="124"/>
                  </a:lnTo>
                  <a:lnTo>
                    <a:pt x="5725" y="117"/>
                  </a:lnTo>
                  <a:lnTo>
                    <a:pt x="5890" y="111"/>
                  </a:lnTo>
                  <a:lnTo>
                    <a:pt x="6050" y="105"/>
                  </a:lnTo>
                  <a:lnTo>
                    <a:pt x="6202" y="100"/>
                  </a:lnTo>
                  <a:lnTo>
                    <a:pt x="6349" y="95"/>
                  </a:lnTo>
                  <a:lnTo>
                    <a:pt x="6488" y="90"/>
                  </a:lnTo>
                  <a:lnTo>
                    <a:pt x="6624" y="84"/>
                  </a:lnTo>
                  <a:lnTo>
                    <a:pt x="6753" y="80"/>
                  </a:lnTo>
                  <a:lnTo>
                    <a:pt x="6878" y="75"/>
                  </a:lnTo>
                  <a:lnTo>
                    <a:pt x="6997" y="71"/>
                  </a:lnTo>
                  <a:lnTo>
                    <a:pt x="7110" y="67"/>
                  </a:lnTo>
                  <a:lnTo>
                    <a:pt x="7184" y="64"/>
                  </a:lnTo>
                  <a:lnTo>
                    <a:pt x="7256" y="62"/>
                  </a:lnTo>
                  <a:lnTo>
                    <a:pt x="7328" y="59"/>
                  </a:lnTo>
                  <a:lnTo>
                    <a:pt x="7398" y="57"/>
                  </a:lnTo>
                  <a:lnTo>
                    <a:pt x="7466" y="54"/>
                  </a:lnTo>
                  <a:lnTo>
                    <a:pt x="7534" y="51"/>
                  </a:lnTo>
                  <a:lnTo>
                    <a:pt x="7600" y="49"/>
                  </a:lnTo>
                  <a:lnTo>
                    <a:pt x="7665" y="46"/>
                  </a:lnTo>
                  <a:lnTo>
                    <a:pt x="7728" y="44"/>
                  </a:lnTo>
                  <a:lnTo>
                    <a:pt x="7791" y="42"/>
                  </a:lnTo>
                  <a:lnTo>
                    <a:pt x="7853" y="40"/>
                  </a:lnTo>
                  <a:lnTo>
                    <a:pt x="7913" y="37"/>
                  </a:lnTo>
                  <a:lnTo>
                    <a:pt x="7973" y="35"/>
                  </a:lnTo>
                  <a:lnTo>
                    <a:pt x="8031" y="33"/>
                  </a:lnTo>
                  <a:lnTo>
                    <a:pt x="8087" y="31"/>
                  </a:lnTo>
                  <a:lnTo>
                    <a:pt x="8143" y="29"/>
                  </a:lnTo>
                  <a:lnTo>
                    <a:pt x="8198" y="27"/>
                  </a:lnTo>
                  <a:lnTo>
                    <a:pt x="8252" y="25"/>
                  </a:lnTo>
                  <a:lnTo>
                    <a:pt x="8304" y="23"/>
                  </a:lnTo>
                  <a:lnTo>
                    <a:pt x="8356" y="21"/>
                  </a:lnTo>
                  <a:lnTo>
                    <a:pt x="8406" y="19"/>
                  </a:lnTo>
                  <a:lnTo>
                    <a:pt x="8456" y="17"/>
                  </a:lnTo>
                  <a:lnTo>
                    <a:pt x="8506" y="15"/>
                  </a:lnTo>
                  <a:lnTo>
                    <a:pt x="8553" y="13"/>
                  </a:lnTo>
                  <a:lnTo>
                    <a:pt x="8600" y="11"/>
                  </a:lnTo>
                  <a:lnTo>
                    <a:pt x="8645" y="10"/>
                  </a:lnTo>
                  <a:lnTo>
                    <a:pt x="8691" y="8"/>
                  </a:lnTo>
                  <a:lnTo>
                    <a:pt x="8735" y="6"/>
                  </a:lnTo>
                  <a:lnTo>
                    <a:pt x="8778" y="5"/>
                  </a:lnTo>
                  <a:lnTo>
                    <a:pt x="8820" y="3"/>
                  </a:lnTo>
                  <a:lnTo>
                    <a:pt x="8863" y="2"/>
                  </a:lnTo>
                  <a:lnTo>
                    <a:pt x="8903" y="0"/>
                  </a:lnTo>
                  <a:lnTo>
                    <a:pt x="8910" y="69"/>
                  </a:lnTo>
                  <a:lnTo>
                    <a:pt x="8918" y="138"/>
                  </a:lnTo>
                  <a:lnTo>
                    <a:pt x="8925" y="208"/>
                  </a:lnTo>
                  <a:lnTo>
                    <a:pt x="8932" y="277"/>
                  </a:lnTo>
                  <a:lnTo>
                    <a:pt x="8939" y="346"/>
                  </a:lnTo>
                  <a:lnTo>
                    <a:pt x="8947" y="415"/>
                  </a:lnTo>
                  <a:lnTo>
                    <a:pt x="8954" y="484"/>
                  </a:lnTo>
                  <a:lnTo>
                    <a:pt x="8961" y="552"/>
                  </a:lnTo>
                  <a:lnTo>
                    <a:pt x="8921" y="561"/>
                  </a:lnTo>
                  <a:lnTo>
                    <a:pt x="8880" y="570"/>
                  </a:lnTo>
                  <a:lnTo>
                    <a:pt x="8839" y="580"/>
                  </a:lnTo>
                  <a:lnTo>
                    <a:pt x="8796" y="589"/>
                  </a:lnTo>
                  <a:lnTo>
                    <a:pt x="8753" y="599"/>
                  </a:lnTo>
                  <a:lnTo>
                    <a:pt x="8709" y="609"/>
                  </a:lnTo>
                  <a:lnTo>
                    <a:pt x="8664" y="620"/>
                  </a:lnTo>
                  <a:lnTo>
                    <a:pt x="8618" y="630"/>
                  </a:lnTo>
                  <a:lnTo>
                    <a:pt x="8571" y="640"/>
                  </a:lnTo>
                  <a:lnTo>
                    <a:pt x="8523" y="651"/>
                  </a:lnTo>
                  <a:lnTo>
                    <a:pt x="8475" y="662"/>
                  </a:lnTo>
                  <a:lnTo>
                    <a:pt x="8425" y="673"/>
                  </a:lnTo>
                  <a:lnTo>
                    <a:pt x="8374" y="685"/>
                  </a:lnTo>
                  <a:lnTo>
                    <a:pt x="8322" y="697"/>
                  </a:lnTo>
                  <a:lnTo>
                    <a:pt x="8270" y="708"/>
                  </a:lnTo>
                  <a:lnTo>
                    <a:pt x="8216" y="721"/>
                  </a:lnTo>
                  <a:lnTo>
                    <a:pt x="8161" y="733"/>
                  </a:lnTo>
                  <a:lnTo>
                    <a:pt x="8105" y="745"/>
                  </a:lnTo>
                  <a:lnTo>
                    <a:pt x="8048" y="759"/>
                  </a:lnTo>
                  <a:lnTo>
                    <a:pt x="7989" y="772"/>
                  </a:lnTo>
                  <a:lnTo>
                    <a:pt x="7930" y="785"/>
                  </a:lnTo>
                  <a:lnTo>
                    <a:pt x="7870" y="799"/>
                  </a:lnTo>
                  <a:lnTo>
                    <a:pt x="7808" y="812"/>
                  </a:lnTo>
                  <a:lnTo>
                    <a:pt x="7746" y="827"/>
                  </a:lnTo>
                  <a:lnTo>
                    <a:pt x="7682" y="841"/>
                  </a:lnTo>
                  <a:lnTo>
                    <a:pt x="7617" y="855"/>
                  </a:lnTo>
                  <a:lnTo>
                    <a:pt x="7550" y="871"/>
                  </a:lnTo>
                  <a:lnTo>
                    <a:pt x="7482" y="885"/>
                  </a:lnTo>
                  <a:lnTo>
                    <a:pt x="7414" y="901"/>
                  </a:lnTo>
                  <a:lnTo>
                    <a:pt x="7343" y="917"/>
                  </a:lnTo>
                  <a:lnTo>
                    <a:pt x="7272" y="933"/>
                  </a:lnTo>
                  <a:lnTo>
                    <a:pt x="7199" y="949"/>
                  </a:lnTo>
                  <a:lnTo>
                    <a:pt x="7088" y="975"/>
                  </a:lnTo>
                  <a:lnTo>
                    <a:pt x="6971" y="1001"/>
                  </a:lnTo>
                  <a:lnTo>
                    <a:pt x="6849" y="1028"/>
                  </a:lnTo>
                  <a:lnTo>
                    <a:pt x="6721" y="1056"/>
                  </a:lnTo>
                  <a:lnTo>
                    <a:pt x="6589" y="1086"/>
                  </a:lnTo>
                  <a:lnTo>
                    <a:pt x="6451" y="1117"/>
                  </a:lnTo>
                  <a:lnTo>
                    <a:pt x="6307" y="1150"/>
                  </a:lnTo>
                  <a:lnTo>
                    <a:pt x="6157" y="1184"/>
                  </a:lnTo>
                  <a:lnTo>
                    <a:pt x="6001" y="1219"/>
                  </a:lnTo>
                  <a:lnTo>
                    <a:pt x="5838" y="1255"/>
                  </a:lnTo>
                  <a:lnTo>
                    <a:pt x="5670" y="1293"/>
                  </a:lnTo>
                  <a:lnTo>
                    <a:pt x="5494" y="1332"/>
                  </a:lnTo>
                  <a:lnTo>
                    <a:pt x="5311" y="1373"/>
                  </a:lnTo>
                  <a:lnTo>
                    <a:pt x="5120" y="1416"/>
                  </a:lnTo>
                  <a:lnTo>
                    <a:pt x="4922" y="1461"/>
                  </a:lnTo>
                  <a:lnTo>
                    <a:pt x="4716" y="1507"/>
                  </a:lnTo>
                  <a:lnTo>
                    <a:pt x="4503" y="1555"/>
                  </a:lnTo>
                  <a:lnTo>
                    <a:pt x="4282" y="1605"/>
                  </a:lnTo>
                  <a:lnTo>
                    <a:pt x="4051" y="1656"/>
                  </a:lnTo>
                  <a:lnTo>
                    <a:pt x="3813" y="1711"/>
                  </a:lnTo>
                  <a:lnTo>
                    <a:pt x="3566" y="1766"/>
                  </a:lnTo>
                  <a:lnTo>
                    <a:pt x="3310" y="1824"/>
                  </a:lnTo>
                  <a:lnTo>
                    <a:pt x="3044" y="1884"/>
                  </a:lnTo>
                  <a:lnTo>
                    <a:pt x="2770" y="1946"/>
                  </a:lnTo>
                  <a:lnTo>
                    <a:pt x="2485" y="2009"/>
                  </a:lnTo>
                  <a:lnTo>
                    <a:pt x="2191" y="2076"/>
                  </a:lnTo>
                  <a:lnTo>
                    <a:pt x="1887" y="2144"/>
                  </a:lnTo>
                  <a:lnTo>
                    <a:pt x="1573" y="2215"/>
                  </a:lnTo>
                  <a:lnTo>
                    <a:pt x="1248" y="2288"/>
                  </a:lnTo>
                  <a:lnTo>
                    <a:pt x="913" y="2364"/>
                  </a:lnTo>
                  <a:lnTo>
                    <a:pt x="566" y="2443"/>
                  </a:lnTo>
                  <a:lnTo>
                    <a:pt x="209" y="2523"/>
                  </a:lnTo>
                  <a:lnTo>
                    <a:pt x="197" y="2386"/>
                  </a:lnTo>
                  <a:lnTo>
                    <a:pt x="183" y="2248"/>
                  </a:lnTo>
                  <a:lnTo>
                    <a:pt x="171" y="2111"/>
                  </a:lnTo>
                  <a:lnTo>
                    <a:pt x="157" y="1973"/>
                  </a:lnTo>
                  <a:lnTo>
                    <a:pt x="144" y="1836"/>
                  </a:lnTo>
                  <a:lnTo>
                    <a:pt x="130" y="1698"/>
                  </a:lnTo>
                  <a:lnTo>
                    <a:pt x="118" y="1561"/>
                  </a:lnTo>
                  <a:lnTo>
                    <a:pt x="105" y="1423"/>
                  </a:lnTo>
                  <a:lnTo>
                    <a:pt x="92" y="1285"/>
                  </a:lnTo>
                  <a:lnTo>
                    <a:pt x="79" y="1148"/>
                  </a:lnTo>
                  <a:lnTo>
                    <a:pt x="65" y="1010"/>
                  </a:lnTo>
                  <a:lnTo>
                    <a:pt x="53" y="873"/>
                  </a:lnTo>
                  <a:lnTo>
                    <a:pt x="39" y="735"/>
                  </a:lnTo>
                  <a:lnTo>
                    <a:pt x="26" y="598"/>
                  </a:lnTo>
                  <a:lnTo>
                    <a:pt x="12" y="46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53" y="336"/>
              <a:ext cx="2987" cy="841"/>
            </a:xfrm>
            <a:custGeom>
              <a:avLst/>
              <a:gdLst>
                <a:gd name="T0" fmla="*/ 1 w 8961"/>
                <a:gd name="T1" fmla="*/ 1 h 2523"/>
                <a:gd name="T2" fmla="*/ 6 w 8961"/>
                <a:gd name="T3" fmla="*/ 1 h 2523"/>
                <a:gd name="T4" fmla="*/ 10 w 8961"/>
                <a:gd name="T5" fmla="*/ 1 h 2523"/>
                <a:gd name="T6" fmla="*/ 13 w 8961"/>
                <a:gd name="T7" fmla="*/ 1 h 2523"/>
                <a:gd name="T8" fmla="*/ 16 w 8961"/>
                <a:gd name="T9" fmla="*/ 1 h 2523"/>
                <a:gd name="T10" fmla="*/ 19 w 8961"/>
                <a:gd name="T11" fmla="*/ 1 h 2523"/>
                <a:gd name="T12" fmla="*/ 21 w 8961"/>
                <a:gd name="T13" fmla="*/ 1 h 2523"/>
                <a:gd name="T14" fmla="*/ 24 w 8961"/>
                <a:gd name="T15" fmla="*/ 0 h 2523"/>
                <a:gd name="T16" fmla="*/ 26 w 8961"/>
                <a:gd name="T17" fmla="*/ 0 h 2523"/>
                <a:gd name="T18" fmla="*/ 27 w 8961"/>
                <a:gd name="T19" fmla="*/ 0 h 2523"/>
                <a:gd name="T20" fmla="*/ 29 w 8961"/>
                <a:gd name="T21" fmla="*/ 0 h 2523"/>
                <a:gd name="T22" fmla="*/ 30 w 8961"/>
                <a:gd name="T23" fmla="*/ 0 h 2523"/>
                <a:gd name="T24" fmla="*/ 30 w 8961"/>
                <a:gd name="T25" fmla="*/ 0 h 2523"/>
                <a:gd name="T26" fmla="*/ 31 w 8961"/>
                <a:gd name="T27" fmla="*/ 0 h 2523"/>
                <a:gd name="T28" fmla="*/ 32 w 8961"/>
                <a:gd name="T29" fmla="*/ 0 h 2523"/>
                <a:gd name="T30" fmla="*/ 33 w 8961"/>
                <a:gd name="T31" fmla="*/ 0 h 2523"/>
                <a:gd name="T32" fmla="*/ 34 w 8961"/>
                <a:gd name="T33" fmla="*/ 0 h 2523"/>
                <a:gd name="T34" fmla="*/ 34 w 8961"/>
                <a:gd name="T35" fmla="*/ 0 h 2523"/>
                <a:gd name="T36" fmla="*/ 35 w 8961"/>
                <a:gd name="T37" fmla="*/ 0 h 2523"/>
                <a:gd name="T38" fmla="*/ 35 w 8961"/>
                <a:gd name="T39" fmla="*/ 0 h 2523"/>
                <a:gd name="T40" fmla="*/ 36 w 8961"/>
                <a:gd name="T41" fmla="*/ 0 h 2523"/>
                <a:gd name="T42" fmla="*/ 36 w 8961"/>
                <a:gd name="T43" fmla="*/ 0 h 2523"/>
                <a:gd name="T44" fmla="*/ 37 w 8961"/>
                <a:gd name="T45" fmla="*/ 0 h 2523"/>
                <a:gd name="T46" fmla="*/ 37 w 8961"/>
                <a:gd name="T47" fmla="*/ 1 h 2523"/>
                <a:gd name="T48" fmla="*/ 37 w 8961"/>
                <a:gd name="T49" fmla="*/ 2 h 2523"/>
                <a:gd name="T50" fmla="*/ 37 w 8961"/>
                <a:gd name="T51" fmla="*/ 2 h 2523"/>
                <a:gd name="T52" fmla="*/ 36 w 8961"/>
                <a:gd name="T53" fmla="*/ 2 h 2523"/>
                <a:gd name="T54" fmla="*/ 36 w 8961"/>
                <a:gd name="T55" fmla="*/ 3 h 2523"/>
                <a:gd name="T56" fmla="*/ 35 w 8961"/>
                <a:gd name="T57" fmla="*/ 3 h 2523"/>
                <a:gd name="T58" fmla="*/ 35 w 8961"/>
                <a:gd name="T59" fmla="*/ 3 h 2523"/>
                <a:gd name="T60" fmla="*/ 34 w 8961"/>
                <a:gd name="T61" fmla="*/ 3 h 2523"/>
                <a:gd name="T62" fmla="*/ 33 w 8961"/>
                <a:gd name="T63" fmla="*/ 3 h 2523"/>
                <a:gd name="T64" fmla="*/ 33 w 8961"/>
                <a:gd name="T65" fmla="*/ 3 h 2523"/>
                <a:gd name="T66" fmla="*/ 32 w 8961"/>
                <a:gd name="T67" fmla="*/ 3 h 2523"/>
                <a:gd name="T68" fmla="*/ 31 w 8961"/>
                <a:gd name="T69" fmla="*/ 4 h 2523"/>
                <a:gd name="T70" fmla="*/ 30 w 8961"/>
                <a:gd name="T71" fmla="*/ 4 h 2523"/>
                <a:gd name="T72" fmla="*/ 30 w 8961"/>
                <a:gd name="T73" fmla="*/ 4 h 2523"/>
                <a:gd name="T74" fmla="*/ 28 w 8961"/>
                <a:gd name="T75" fmla="*/ 4 h 2523"/>
                <a:gd name="T76" fmla="*/ 27 w 8961"/>
                <a:gd name="T77" fmla="*/ 5 h 2523"/>
                <a:gd name="T78" fmla="*/ 25 w 8961"/>
                <a:gd name="T79" fmla="*/ 5 h 2523"/>
                <a:gd name="T80" fmla="*/ 23 w 8961"/>
                <a:gd name="T81" fmla="*/ 5 h 2523"/>
                <a:gd name="T82" fmla="*/ 20 w 8961"/>
                <a:gd name="T83" fmla="*/ 6 h 2523"/>
                <a:gd name="T84" fmla="*/ 18 w 8961"/>
                <a:gd name="T85" fmla="*/ 7 h 2523"/>
                <a:gd name="T86" fmla="*/ 15 w 8961"/>
                <a:gd name="T87" fmla="*/ 7 h 2523"/>
                <a:gd name="T88" fmla="*/ 11 w 8961"/>
                <a:gd name="T89" fmla="*/ 8 h 2523"/>
                <a:gd name="T90" fmla="*/ 8 w 8961"/>
                <a:gd name="T91" fmla="*/ 9 h 2523"/>
                <a:gd name="T92" fmla="*/ 4 w 8961"/>
                <a:gd name="T93" fmla="*/ 10 h 2523"/>
                <a:gd name="T94" fmla="*/ 1 w 8961"/>
                <a:gd name="T95" fmla="*/ 10 h 2523"/>
                <a:gd name="T96" fmla="*/ 1 w 8961"/>
                <a:gd name="T97" fmla="*/ 9 h 2523"/>
                <a:gd name="T98" fmla="*/ 1 w 8961"/>
                <a:gd name="T99" fmla="*/ 7 h 2523"/>
                <a:gd name="T100" fmla="*/ 0 w 8961"/>
                <a:gd name="T101" fmla="*/ 6 h 2523"/>
                <a:gd name="T102" fmla="*/ 0 w 8961"/>
                <a:gd name="T103" fmla="*/ 4 h 2523"/>
                <a:gd name="T104" fmla="*/ 0 w 8961"/>
                <a:gd name="T105" fmla="*/ 2 h 252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961"/>
                <a:gd name="T160" fmla="*/ 0 h 2523"/>
                <a:gd name="T161" fmla="*/ 8961 w 8961"/>
                <a:gd name="T162" fmla="*/ 2523 h 252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961" h="2523">
                  <a:moveTo>
                    <a:pt x="0" y="323"/>
                  </a:moveTo>
                  <a:lnTo>
                    <a:pt x="0" y="323"/>
                  </a:lnTo>
                  <a:lnTo>
                    <a:pt x="363" y="310"/>
                  </a:lnTo>
                  <a:lnTo>
                    <a:pt x="715" y="297"/>
                  </a:lnTo>
                  <a:lnTo>
                    <a:pt x="1056" y="285"/>
                  </a:lnTo>
                  <a:lnTo>
                    <a:pt x="1386" y="273"/>
                  </a:lnTo>
                  <a:lnTo>
                    <a:pt x="1706" y="261"/>
                  </a:lnTo>
                  <a:lnTo>
                    <a:pt x="2015" y="250"/>
                  </a:lnTo>
                  <a:lnTo>
                    <a:pt x="2314" y="240"/>
                  </a:lnTo>
                  <a:lnTo>
                    <a:pt x="2603" y="230"/>
                  </a:lnTo>
                  <a:lnTo>
                    <a:pt x="2882" y="219"/>
                  </a:lnTo>
                  <a:lnTo>
                    <a:pt x="3152" y="210"/>
                  </a:lnTo>
                  <a:lnTo>
                    <a:pt x="3412" y="200"/>
                  </a:lnTo>
                  <a:lnTo>
                    <a:pt x="3664" y="191"/>
                  </a:lnTo>
                  <a:lnTo>
                    <a:pt x="3906" y="182"/>
                  </a:lnTo>
                  <a:lnTo>
                    <a:pt x="4140" y="174"/>
                  </a:lnTo>
                  <a:lnTo>
                    <a:pt x="4366" y="166"/>
                  </a:lnTo>
                  <a:lnTo>
                    <a:pt x="4583" y="157"/>
                  </a:lnTo>
                  <a:lnTo>
                    <a:pt x="4792" y="150"/>
                  </a:lnTo>
                  <a:lnTo>
                    <a:pt x="4994" y="143"/>
                  </a:lnTo>
                  <a:lnTo>
                    <a:pt x="5187" y="136"/>
                  </a:lnTo>
                  <a:lnTo>
                    <a:pt x="5374" y="130"/>
                  </a:lnTo>
                  <a:lnTo>
                    <a:pt x="5553" y="124"/>
                  </a:lnTo>
                  <a:lnTo>
                    <a:pt x="5725" y="117"/>
                  </a:lnTo>
                  <a:lnTo>
                    <a:pt x="5890" y="111"/>
                  </a:lnTo>
                  <a:lnTo>
                    <a:pt x="6050" y="105"/>
                  </a:lnTo>
                  <a:lnTo>
                    <a:pt x="6202" y="100"/>
                  </a:lnTo>
                  <a:lnTo>
                    <a:pt x="6349" y="95"/>
                  </a:lnTo>
                  <a:lnTo>
                    <a:pt x="6488" y="90"/>
                  </a:lnTo>
                  <a:lnTo>
                    <a:pt x="6624" y="84"/>
                  </a:lnTo>
                  <a:lnTo>
                    <a:pt x="6753" y="80"/>
                  </a:lnTo>
                  <a:lnTo>
                    <a:pt x="6878" y="75"/>
                  </a:lnTo>
                  <a:lnTo>
                    <a:pt x="6997" y="71"/>
                  </a:lnTo>
                  <a:lnTo>
                    <a:pt x="7110" y="67"/>
                  </a:lnTo>
                  <a:lnTo>
                    <a:pt x="7184" y="64"/>
                  </a:lnTo>
                  <a:lnTo>
                    <a:pt x="7256" y="62"/>
                  </a:lnTo>
                  <a:lnTo>
                    <a:pt x="7328" y="59"/>
                  </a:lnTo>
                  <a:lnTo>
                    <a:pt x="7398" y="57"/>
                  </a:lnTo>
                  <a:lnTo>
                    <a:pt x="7466" y="54"/>
                  </a:lnTo>
                  <a:lnTo>
                    <a:pt x="7534" y="51"/>
                  </a:lnTo>
                  <a:lnTo>
                    <a:pt x="7600" y="49"/>
                  </a:lnTo>
                  <a:lnTo>
                    <a:pt x="7665" y="46"/>
                  </a:lnTo>
                  <a:lnTo>
                    <a:pt x="7728" y="44"/>
                  </a:lnTo>
                  <a:lnTo>
                    <a:pt x="7791" y="42"/>
                  </a:lnTo>
                  <a:lnTo>
                    <a:pt x="7853" y="40"/>
                  </a:lnTo>
                  <a:lnTo>
                    <a:pt x="7913" y="37"/>
                  </a:lnTo>
                  <a:lnTo>
                    <a:pt x="7973" y="35"/>
                  </a:lnTo>
                  <a:lnTo>
                    <a:pt x="8031" y="33"/>
                  </a:lnTo>
                  <a:lnTo>
                    <a:pt x="8087" y="31"/>
                  </a:lnTo>
                  <a:lnTo>
                    <a:pt x="8143" y="29"/>
                  </a:lnTo>
                  <a:lnTo>
                    <a:pt x="8198" y="27"/>
                  </a:lnTo>
                  <a:lnTo>
                    <a:pt x="8252" y="25"/>
                  </a:lnTo>
                  <a:lnTo>
                    <a:pt x="8304" y="23"/>
                  </a:lnTo>
                  <a:lnTo>
                    <a:pt x="8356" y="21"/>
                  </a:lnTo>
                  <a:lnTo>
                    <a:pt x="8406" y="19"/>
                  </a:lnTo>
                  <a:lnTo>
                    <a:pt x="8456" y="17"/>
                  </a:lnTo>
                  <a:lnTo>
                    <a:pt x="8506" y="15"/>
                  </a:lnTo>
                  <a:lnTo>
                    <a:pt x="8553" y="13"/>
                  </a:lnTo>
                  <a:lnTo>
                    <a:pt x="8600" y="11"/>
                  </a:lnTo>
                  <a:lnTo>
                    <a:pt x="8645" y="10"/>
                  </a:lnTo>
                  <a:lnTo>
                    <a:pt x="8691" y="8"/>
                  </a:lnTo>
                  <a:lnTo>
                    <a:pt x="8735" y="6"/>
                  </a:lnTo>
                  <a:lnTo>
                    <a:pt x="8778" y="5"/>
                  </a:lnTo>
                  <a:lnTo>
                    <a:pt x="8820" y="3"/>
                  </a:lnTo>
                  <a:lnTo>
                    <a:pt x="8863" y="2"/>
                  </a:lnTo>
                  <a:lnTo>
                    <a:pt x="8903" y="0"/>
                  </a:lnTo>
                  <a:lnTo>
                    <a:pt x="8910" y="69"/>
                  </a:lnTo>
                  <a:lnTo>
                    <a:pt x="8918" y="138"/>
                  </a:lnTo>
                  <a:lnTo>
                    <a:pt x="8925" y="208"/>
                  </a:lnTo>
                  <a:lnTo>
                    <a:pt x="8932" y="277"/>
                  </a:lnTo>
                  <a:lnTo>
                    <a:pt x="8939" y="346"/>
                  </a:lnTo>
                  <a:lnTo>
                    <a:pt x="8947" y="415"/>
                  </a:lnTo>
                  <a:lnTo>
                    <a:pt x="8954" y="484"/>
                  </a:lnTo>
                  <a:lnTo>
                    <a:pt x="8961" y="552"/>
                  </a:lnTo>
                  <a:lnTo>
                    <a:pt x="8921" y="561"/>
                  </a:lnTo>
                  <a:lnTo>
                    <a:pt x="8880" y="570"/>
                  </a:lnTo>
                  <a:lnTo>
                    <a:pt x="8839" y="580"/>
                  </a:lnTo>
                  <a:lnTo>
                    <a:pt x="8796" y="589"/>
                  </a:lnTo>
                  <a:lnTo>
                    <a:pt x="8753" y="599"/>
                  </a:lnTo>
                  <a:lnTo>
                    <a:pt x="8709" y="609"/>
                  </a:lnTo>
                  <a:lnTo>
                    <a:pt x="8664" y="620"/>
                  </a:lnTo>
                  <a:lnTo>
                    <a:pt x="8618" y="630"/>
                  </a:lnTo>
                  <a:lnTo>
                    <a:pt x="8571" y="640"/>
                  </a:lnTo>
                  <a:lnTo>
                    <a:pt x="8523" y="651"/>
                  </a:lnTo>
                  <a:lnTo>
                    <a:pt x="8475" y="662"/>
                  </a:lnTo>
                  <a:lnTo>
                    <a:pt x="8425" y="673"/>
                  </a:lnTo>
                  <a:lnTo>
                    <a:pt x="8374" y="685"/>
                  </a:lnTo>
                  <a:lnTo>
                    <a:pt x="8322" y="697"/>
                  </a:lnTo>
                  <a:lnTo>
                    <a:pt x="8270" y="708"/>
                  </a:lnTo>
                  <a:lnTo>
                    <a:pt x="8216" y="721"/>
                  </a:lnTo>
                  <a:lnTo>
                    <a:pt x="8161" y="733"/>
                  </a:lnTo>
                  <a:lnTo>
                    <a:pt x="8105" y="745"/>
                  </a:lnTo>
                  <a:lnTo>
                    <a:pt x="8048" y="759"/>
                  </a:lnTo>
                  <a:lnTo>
                    <a:pt x="7989" y="772"/>
                  </a:lnTo>
                  <a:lnTo>
                    <a:pt x="7930" y="785"/>
                  </a:lnTo>
                  <a:lnTo>
                    <a:pt x="7870" y="799"/>
                  </a:lnTo>
                  <a:lnTo>
                    <a:pt x="7808" y="812"/>
                  </a:lnTo>
                  <a:lnTo>
                    <a:pt x="7746" y="827"/>
                  </a:lnTo>
                  <a:lnTo>
                    <a:pt x="7682" y="841"/>
                  </a:lnTo>
                  <a:lnTo>
                    <a:pt x="7617" y="855"/>
                  </a:lnTo>
                  <a:lnTo>
                    <a:pt x="7550" y="871"/>
                  </a:lnTo>
                  <a:lnTo>
                    <a:pt x="7482" y="885"/>
                  </a:lnTo>
                  <a:lnTo>
                    <a:pt x="7414" y="901"/>
                  </a:lnTo>
                  <a:lnTo>
                    <a:pt x="7343" y="917"/>
                  </a:lnTo>
                  <a:lnTo>
                    <a:pt x="7272" y="933"/>
                  </a:lnTo>
                  <a:lnTo>
                    <a:pt x="7199" y="949"/>
                  </a:lnTo>
                  <a:lnTo>
                    <a:pt x="7088" y="975"/>
                  </a:lnTo>
                  <a:lnTo>
                    <a:pt x="6971" y="1001"/>
                  </a:lnTo>
                  <a:lnTo>
                    <a:pt x="6849" y="1028"/>
                  </a:lnTo>
                  <a:lnTo>
                    <a:pt x="6721" y="1056"/>
                  </a:lnTo>
                  <a:lnTo>
                    <a:pt x="6589" y="1086"/>
                  </a:lnTo>
                  <a:lnTo>
                    <a:pt x="6451" y="1117"/>
                  </a:lnTo>
                  <a:lnTo>
                    <a:pt x="6307" y="1150"/>
                  </a:lnTo>
                  <a:lnTo>
                    <a:pt x="6157" y="1184"/>
                  </a:lnTo>
                  <a:lnTo>
                    <a:pt x="6001" y="1219"/>
                  </a:lnTo>
                  <a:lnTo>
                    <a:pt x="5838" y="1255"/>
                  </a:lnTo>
                  <a:lnTo>
                    <a:pt x="5670" y="1293"/>
                  </a:lnTo>
                  <a:lnTo>
                    <a:pt x="5494" y="1332"/>
                  </a:lnTo>
                  <a:lnTo>
                    <a:pt x="5311" y="1373"/>
                  </a:lnTo>
                  <a:lnTo>
                    <a:pt x="5120" y="1416"/>
                  </a:lnTo>
                  <a:lnTo>
                    <a:pt x="4922" y="1461"/>
                  </a:lnTo>
                  <a:lnTo>
                    <a:pt x="4716" y="1507"/>
                  </a:lnTo>
                  <a:lnTo>
                    <a:pt x="4503" y="1555"/>
                  </a:lnTo>
                  <a:lnTo>
                    <a:pt x="4282" y="1605"/>
                  </a:lnTo>
                  <a:lnTo>
                    <a:pt x="4051" y="1656"/>
                  </a:lnTo>
                  <a:lnTo>
                    <a:pt x="3813" y="1711"/>
                  </a:lnTo>
                  <a:lnTo>
                    <a:pt x="3566" y="1766"/>
                  </a:lnTo>
                  <a:lnTo>
                    <a:pt x="3310" y="1824"/>
                  </a:lnTo>
                  <a:lnTo>
                    <a:pt x="3044" y="1884"/>
                  </a:lnTo>
                  <a:lnTo>
                    <a:pt x="2770" y="1946"/>
                  </a:lnTo>
                  <a:lnTo>
                    <a:pt x="2485" y="2009"/>
                  </a:lnTo>
                  <a:lnTo>
                    <a:pt x="2191" y="2076"/>
                  </a:lnTo>
                  <a:lnTo>
                    <a:pt x="1887" y="2144"/>
                  </a:lnTo>
                  <a:lnTo>
                    <a:pt x="1573" y="2215"/>
                  </a:lnTo>
                  <a:lnTo>
                    <a:pt x="1248" y="2288"/>
                  </a:lnTo>
                  <a:lnTo>
                    <a:pt x="913" y="2364"/>
                  </a:lnTo>
                  <a:lnTo>
                    <a:pt x="566" y="2443"/>
                  </a:lnTo>
                  <a:lnTo>
                    <a:pt x="209" y="2523"/>
                  </a:lnTo>
                  <a:lnTo>
                    <a:pt x="197" y="2386"/>
                  </a:lnTo>
                  <a:lnTo>
                    <a:pt x="183" y="2248"/>
                  </a:lnTo>
                  <a:lnTo>
                    <a:pt x="171" y="2111"/>
                  </a:lnTo>
                  <a:lnTo>
                    <a:pt x="157" y="1973"/>
                  </a:lnTo>
                  <a:lnTo>
                    <a:pt x="144" y="1836"/>
                  </a:lnTo>
                  <a:lnTo>
                    <a:pt x="130" y="1698"/>
                  </a:lnTo>
                  <a:lnTo>
                    <a:pt x="118" y="1561"/>
                  </a:lnTo>
                  <a:lnTo>
                    <a:pt x="105" y="1423"/>
                  </a:lnTo>
                  <a:lnTo>
                    <a:pt x="92" y="1285"/>
                  </a:lnTo>
                  <a:lnTo>
                    <a:pt x="79" y="1148"/>
                  </a:lnTo>
                  <a:lnTo>
                    <a:pt x="65" y="1010"/>
                  </a:lnTo>
                  <a:lnTo>
                    <a:pt x="53" y="873"/>
                  </a:lnTo>
                  <a:lnTo>
                    <a:pt x="39" y="735"/>
                  </a:lnTo>
                  <a:lnTo>
                    <a:pt x="26" y="598"/>
                  </a:lnTo>
                  <a:lnTo>
                    <a:pt x="12" y="460"/>
                  </a:lnTo>
                  <a:lnTo>
                    <a:pt x="0" y="32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44" y="444"/>
              <a:ext cx="59" cy="601"/>
            </a:xfrm>
            <a:custGeom>
              <a:avLst/>
              <a:gdLst>
                <a:gd name="T0" fmla="*/ 0 w 175"/>
                <a:gd name="T1" fmla="*/ 0 h 1804"/>
                <a:gd name="T2" fmla="*/ 0 w 175"/>
                <a:gd name="T3" fmla="*/ 0 h 1804"/>
                <a:gd name="T4" fmla="*/ 0 w 175"/>
                <a:gd name="T5" fmla="*/ 0 h 1804"/>
                <a:gd name="T6" fmla="*/ 0 w 175"/>
                <a:gd name="T7" fmla="*/ 1 h 1804"/>
                <a:gd name="T8" fmla="*/ 0 w 175"/>
                <a:gd name="T9" fmla="*/ 1 h 1804"/>
                <a:gd name="T10" fmla="*/ 0 w 175"/>
                <a:gd name="T11" fmla="*/ 2 h 1804"/>
                <a:gd name="T12" fmla="*/ 0 w 175"/>
                <a:gd name="T13" fmla="*/ 2 h 1804"/>
                <a:gd name="T14" fmla="*/ 0 w 175"/>
                <a:gd name="T15" fmla="*/ 3 h 1804"/>
                <a:gd name="T16" fmla="*/ 0 w 175"/>
                <a:gd name="T17" fmla="*/ 3 h 1804"/>
                <a:gd name="T18" fmla="*/ 0 w 175"/>
                <a:gd name="T19" fmla="*/ 4 h 1804"/>
                <a:gd name="T20" fmla="*/ 0 w 175"/>
                <a:gd name="T21" fmla="*/ 4 h 1804"/>
                <a:gd name="T22" fmla="*/ 0 w 175"/>
                <a:gd name="T23" fmla="*/ 4 h 1804"/>
                <a:gd name="T24" fmla="*/ 0 w 175"/>
                <a:gd name="T25" fmla="*/ 5 h 1804"/>
                <a:gd name="T26" fmla="*/ 0 w 175"/>
                <a:gd name="T27" fmla="*/ 5 h 1804"/>
                <a:gd name="T28" fmla="*/ 1 w 175"/>
                <a:gd name="T29" fmla="*/ 6 h 1804"/>
                <a:gd name="T30" fmla="*/ 1 w 175"/>
                <a:gd name="T31" fmla="*/ 6 h 1804"/>
                <a:gd name="T32" fmla="*/ 1 w 175"/>
                <a:gd name="T33" fmla="*/ 6 h 1804"/>
                <a:gd name="T34" fmla="*/ 1 w 175"/>
                <a:gd name="T35" fmla="*/ 7 h 1804"/>
                <a:gd name="T36" fmla="*/ 1 w 175"/>
                <a:gd name="T37" fmla="*/ 7 h 18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5"/>
                <a:gd name="T58" fmla="*/ 0 h 1804"/>
                <a:gd name="T59" fmla="*/ 175 w 175"/>
                <a:gd name="T60" fmla="*/ 1804 h 18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5" h="1804">
                  <a:moveTo>
                    <a:pt x="0" y="0"/>
                  </a:moveTo>
                  <a:lnTo>
                    <a:pt x="0" y="0"/>
                  </a:lnTo>
                  <a:lnTo>
                    <a:pt x="11" y="112"/>
                  </a:lnTo>
                  <a:lnTo>
                    <a:pt x="22" y="226"/>
                  </a:lnTo>
                  <a:lnTo>
                    <a:pt x="32" y="338"/>
                  </a:lnTo>
                  <a:lnTo>
                    <a:pt x="44" y="451"/>
                  </a:lnTo>
                  <a:lnTo>
                    <a:pt x="55" y="563"/>
                  </a:lnTo>
                  <a:lnTo>
                    <a:pt x="67" y="677"/>
                  </a:lnTo>
                  <a:lnTo>
                    <a:pt x="77" y="789"/>
                  </a:lnTo>
                  <a:lnTo>
                    <a:pt x="88" y="902"/>
                  </a:lnTo>
                  <a:lnTo>
                    <a:pt x="99" y="1014"/>
                  </a:lnTo>
                  <a:lnTo>
                    <a:pt x="110" y="1127"/>
                  </a:lnTo>
                  <a:lnTo>
                    <a:pt x="120" y="1240"/>
                  </a:lnTo>
                  <a:lnTo>
                    <a:pt x="132" y="1353"/>
                  </a:lnTo>
                  <a:lnTo>
                    <a:pt x="142" y="1465"/>
                  </a:lnTo>
                  <a:lnTo>
                    <a:pt x="153" y="1578"/>
                  </a:lnTo>
                  <a:lnTo>
                    <a:pt x="164" y="1690"/>
                  </a:lnTo>
                  <a:lnTo>
                    <a:pt x="175" y="180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207" y="415"/>
              <a:ext cx="45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0 w 137"/>
                <a:gd name="T5" fmla="*/ 1 h 1401"/>
                <a:gd name="T6" fmla="*/ 0 w 137"/>
                <a:gd name="T7" fmla="*/ 1 h 1401"/>
                <a:gd name="T8" fmla="*/ 0 w 137"/>
                <a:gd name="T9" fmla="*/ 1 h 1401"/>
                <a:gd name="T10" fmla="*/ 0 w 137"/>
                <a:gd name="T11" fmla="*/ 2 h 1401"/>
                <a:gd name="T12" fmla="*/ 0 w 137"/>
                <a:gd name="T13" fmla="*/ 2 h 1401"/>
                <a:gd name="T14" fmla="*/ 0 w 137"/>
                <a:gd name="T15" fmla="*/ 3 h 1401"/>
                <a:gd name="T16" fmla="*/ 0 w 137"/>
                <a:gd name="T17" fmla="*/ 3 h 1401"/>
                <a:gd name="T18" fmla="*/ 0 w 137"/>
                <a:gd name="T19" fmla="*/ 3 h 1401"/>
                <a:gd name="T20" fmla="*/ 0 w 137"/>
                <a:gd name="T21" fmla="*/ 4 h 1401"/>
                <a:gd name="T22" fmla="*/ 0 w 137"/>
                <a:gd name="T23" fmla="*/ 4 h 1401"/>
                <a:gd name="T24" fmla="*/ 0 w 137"/>
                <a:gd name="T25" fmla="*/ 4 h 1401"/>
                <a:gd name="T26" fmla="*/ 0 w 137"/>
                <a:gd name="T27" fmla="*/ 5 h 1401"/>
                <a:gd name="T28" fmla="*/ 0 w 137"/>
                <a:gd name="T29" fmla="*/ 5 h 1401"/>
                <a:gd name="T30" fmla="*/ 1 w 137"/>
                <a:gd name="T31" fmla="*/ 5 h 1401"/>
                <a:gd name="T32" fmla="*/ 1 w 137"/>
                <a:gd name="T33" fmla="*/ 6 h 1401"/>
                <a:gd name="T34" fmla="*/ 0 w 137"/>
                <a:gd name="T35" fmla="*/ 0 h 14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1401"/>
                <a:gd name="T56" fmla="*/ 137 w 137"/>
                <a:gd name="T57" fmla="*/ 1401 h 14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1401">
                  <a:moveTo>
                    <a:pt x="0" y="0"/>
                  </a:moveTo>
                  <a:lnTo>
                    <a:pt x="8" y="87"/>
                  </a:lnTo>
                  <a:lnTo>
                    <a:pt x="16" y="175"/>
                  </a:lnTo>
                  <a:lnTo>
                    <a:pt x="25" y="262"/>
                  </a:lnTo>
                  <a:lnTo>
                    <a:pt x="33" y="350"/>
                  </a:lnTo>
                  <a:lnTo>
                    <a:pt x="42" y="437"/>
                  </a:lnTo>
                  <a:lnTo>
                    <a:pt x="50" y="525"/>
                  </a:lnTo>
                  <a:lnTo>
                    <a:pt x="60" y="612"/>
                  </a:lnTo>
                  <a:lnTo>
                    <a:pt x="68" y="700"/>
                  </a:lnTo>
                  <a:lnTo>
                    <a:pt x="76" y="787"/>
                  </a:lnTo>
                  <a:lnTo>
                    <a:pt x="86" y="875"/>
                  </a:lnTo>
                  <a:lnTo>
                    <a:pt x="94" y="962"/>
                  </a:lnTo>
                  <a:lnTo>
                    <a:pt x="102" y="1050"/>
                  </a:lnTo>
                  <a:lnTo>
                    <a:pt x="110" y="1138"/>
                  </a:lnTo>
                  <a:lnTo>
                    <a:pt x="120" y="1226"/>
                  </a:lnTo>
                  <a:lnTo>
                    <a:pt x="128" y="1313"/>
                  </a:lnTo>
                  <a:lnTo>
                    <a:pt x="137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07" y="415"/>
              <a:ext cx="45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0 w 137"/>
                <a:gd name="T5" fmla="*/ 0 h 1401"/>
                <a:gd name="T6" fmla="*/ 0 w 137"/>
                <a:gd name="T7" fmla="*/ 1 h 1401"/>
                <a:gd name="T8" fmla="*/ 0 w 137"/>
                <a:gd name="T9" fmla="*/ 1 h 1401"/>
                <a:gd name="T10" fmla="*/ 0 w 137"/>
                <a:gd name="T11" fmla="*/ 1 h 1401"/>
                <a:gd name="T12" fmla="*/ 0 w 137"/>
                <a:gd name="T13" fmla="*/ 2 h 1401"/>
                <a:gd name="T14" fmla="*/ 0 w 137"/>
                <a:gd name="T15" fmla="*/ 2 h 1401"/>
                <a:gd name="T16" fmla="*/ 0 w 137"/>
                <a:gd name="T17" fmla="*/ 3 h 1401"/>
                <a:gd name="T18" fmla="*/ 0 w 137"/>
                <a:gd name="T19" fmla="*/ 3 h 1401"/>
                <a:gd name="T20" fmla="*/ 0 w 137"/>
                <a:gd name="T21" fmla="*/ 3 h 1401"/>
                <a:gd name="T22" fmla="*/ 0 w 137"/>
                <a:gd name="T23" fmla="*/ 3 h 1401"/>
                <a:gd name="T24" fmla="*/ 0 w 137"/>
                <a:gd name="T25" fmla="*/ 4 h 1401"/>
                <a:gd name="T26" fmla="*/ 0 w 137"/>
                <a:gd name="T27" fmla="*/ 4 h 1401"/>
                <a:gd name="T28" fmla="*/ 0 w 137"/>
                <a:gd name="T29" fmla="*/ 4 h 1401"/>
                <a:gd name="T30" fmla="*/ 0 w 137"/>
                <a:gd name="T31" fmla="*/ 5 h 1401"/>
                <a:gd name="T32" fmla="*/ 0 w 137"/>
                <a:gd name="T33" fmla="*/ 5 h 1401"/>
                <a:gd name="T34" fmla="*/ 1 w 137"/>
                <a:gd name="T35" fmla="*/ 5 h 1401"/>
                <a:gd name="T36" fmla="*/ 1 w 137"/>
                <a:gd name="T37" fmla="*/ 6 h 14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7"/>
                <a:gd name="T58" fmla="*/ 0 h 1401"/>
                <a:gd name="T59" fmla="*/ 137 w 137"/>
                <a:gd name="T60" fmla="*/ 1401 h 14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7" h="1401">
                  <a:moveTo>
                    <a:pt x="0" y="0"/>
                  </a:moveTo>
                  <a:lnTo>
                    <a:pt x="0" y="0"/>
                  </a:lnTo>
                  <a:lnTo>
                    <a:pt x="8" y="87"/>
                  </a:lnTo>
                  <a:lnTo>
                    <a:pt x="16" y="175"/>
                  </a:lnTo>
                  <a:lnTo>
                    <a:pt x="25" y="262"/>
                  </a:lnTo>
                  <a:lnTo>
                    <a:pt x="33" y="350"/>
                  </a:lnTo>
                  <a:lnTo>
                    <a:pt x="42" y="437"/>
                  </a:lnTo>
                  <a:lnTo>
                    <a:pt x="50" y="525"/>
                  </a:lnTo>
                  <a:lnTo>
                    <a:pt x="60" y="612"/>
                  </a:lnTo>
                  <a:lnTo>
                    <a:pt x="68" y="700"/>
                  </a:lnTo>
                  <a:lnTo>
                    <a:pt x="76" y="787"/>
                  </a:lnTo>
                  <a:lnTo>
                    <a:pt x="86" y="875"/>
                  </a:lnTo>
                  <a:lnTo>
                    <a:pt x="94" y="962"/>
                  </a:lnTo>
                  <a:lnTo>
                    <a:pt x="102" y="1050"/>
                  </a:lnTo>
                  <a:lnTo>
                    <a:pt x="110" y="1138"/>
                  </a:lnTo>
                  <a:lnTo>
                    <a:pt x="120" y="1226"/>
                  </a:lnTo>
                  <a:lnTo>
                    <a:pt x="128" y="1313"/>
                  </a:lnTo>
                  <a:lnTo>
                    <a:pt x="137" y="14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57" y="394"/>
              <a:ext cx="37" cy="382"/>
            </a:xfrm>
            <a:custGeom>
              <a:avLst/>
              <a:gdLst>
                <a:gd name="T0" fmla="*/ 0 w 111"/>
                <a:gd name="T1" fmla="*/ 0 h 1146"/>
                <a:gd name="T2" fmla="*/ 0 w 111"/>
                <a:gd name="T3" fmla="*/ 0 h 1146"/>
                <a:gd name="T4" fmla="*/ 0 w 111"/>
                <a:gd name="T5" fmla="*/ 1 h 1146"/>
                <a:gd name="T6" fmla="*/ 0 w 111"/>
                <a:gd name="T7" fmla="*/ 1 h 1146"/>
                <a:gd name="T8" fmla="*/ 0 w 111"/>
                <a:gd name="T9" fmla="*/ 1 h 1146"/>
                <a:gd name="T10" fmla="*/ 0 w 111"/>
                <a:gd name="T11" fmla="*/ 1 h 1146"/>
                <a:gd name="T12" fmla="*/ 0 w 111"/>
                <a:gd name="T13" fmla="*/ 2 h 1146"/>
                <a:gd name="T14" fmla="*/ 0 w 111"/>
                <a:gd name="T15" fmla="*/ 2 h 1146"/>
                <a:gd name="T16" fmla="*/ 0 w 111"/>
                <a:gd name="T17" fmla="*/ 2 h 1146"/>
                <a:gd name="T18" fmla="*/ 0 w 111"/>
                <a:gd name="T19" fmla="*/ 3 h 1146"/>
                <a:gd name="T20" fmla="*/ 0 w 111"/>
                <a:gd name="T21" fmla="*/ 3 h 1146"/>
                <a:gd name="T22" fmla="*/ 0 w 111"/>
                <a:gd name="T23" fmla="*/ 3 h 1146"/>
                <a:gd name="T24" fmla="*/ 0 w 111"/>
                <a:gd name="T25" fmla="*/ 4 h 1146"/>
                <a:gd name="T26" fmla="*/ 0 w 111"/>
                <a:gd name="T27" fmla="*/ 4 h 1146"/>
                <a:gd name="T28" fmla="*/ 0 w 111"/>
                <a:gd name="T29" fmla="*/ 4 h 1146"/>
                <a:gd name="T30" fmla="*/ 0 w 111"/>
                <a:gd name="T31" fmla="*/ 4 h 1146"/>
                <a:gd name="T32" fmla="*/ 0 w 111"/>
                <a:gd name="T33" fmla="*/ 5 h 1146"/>
                <a:gd name="T34" fmla="*/ 0 w 111"/>
                <a:gd name="T35" fmla="*/ 0 h 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1"/>
                <a:gd name="T55" fmla="*/ 0 h 1146"/>
                <a:gd name="T56" fmla="*/ 111 w 111"/>
                <a:gd name="T57" fmla="*/ 1146 h 11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1" h="1146">
                  <a:moveTo>
                    <a:pt x="0" y="0"/>
                  </a:moveTo>
                  <a:lnTo>
                    <a:pt x="6" y="71"/>
                  </a:lnTo>
                  <a:lnTo>
                    <a:pt x="13" y="143"/>
                  </a:lnTo>
                  <a:lnTo>
                    <a:pt x="20" y="214"/>
                  </a:lnTo>
                  <a:lnTo>
                    <a:pt x="27" y="286"/>
                  </a:lnTo>
                  <a:lnTo>
                    <a:pt x="34" y="358"/>
                  </a:lnTo>
                  <a:lnTo>
                    <a:pt x="41" y="430"/>
                  </a:lnTo>
                  <a:lnTo>
                    <a:pt x="48" y="501"/>
                  </a:lnTo>
                  <a:lnTo>
                    <a:pt x="55" y="573"/>
                  </a:lnTo>
                  <a:lnTo>
                    <a:pt x="62" y="644"/>
                  </a:lnTo>
                  <a:lnTo>
                    <a:pt x="69" y="716"/>
                  </a:lnTo>
                  <a:lnTo>
                    <a:pt x="76" y="787"/>
                  </a:lnTo>
                  <a:lnTo>
                    <a:pt x="83" y="859"/>
                  </a:lnTo>
                  <a:lnTo>
                    <a:pt x="90" y="930"/>
                  </a:lnTo>
                  <a:lnTo>
                    <a:pt x="97" y="1003"/>
                  </a:lnTo>
                  <a:lnTo>
                    <a:pt x="104" y="1074"/>
                  </a:lnTo>
                  <a:lnTo>
                    <a:pt x="111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57" y="394"/>
              <a:ext cx="37" cy="382"/>
            </a:xfrm>
            <a:custGeom>
              <a:avLst/>
              <a:gdLst>
                <a:gd name="T0" fmla="*/ 0 w 111"/>
                <a:gd name="T1" fmla="*/ 0 h 1146"/>
                <a:gd name="T2" fmla="*/ 0 w 111"/>
                <a:gd name="T3" fmla="*/ 0 h 1146"/>
                <a:gd name="T4" fmla="*/ 0 w 111"/>
                <a:gd name="T5" fmla="*/ 0 h 1146"/>
                <a:gd name="T6" fmla="*/ 0 w 111"/>
                <a:gd name="T7" fmla="*/ 1 h 1146"/>
                <a:gd name="T8" fmla="*/ 0 w 111"/>
                <a:gd name="T9" fmla="*/ 1 h 1146"/>
                <a:gd name="T10" fmla="*/ 0 w 111"/>
                <a:gd name="T11" fmla="*/ 1 h 1146"/>
                <a:gd name="T12" fmla="*/ 0 w 111"/>
                <a:gd name="T13" fmla="*/ 1 h 1146"/>
                <a:gd name="T14" fmla="*/ 0 w 111"/>
                <a:gd name="T15" fmla="*/ 2 h 1146"/>
                <a:gd name="T16" fmla="*/ 0 w 111"/>
                <a:gd name="T17" fmla="*/ 2 h 1146"/>
                <a:gd name="T18" fmla="*/ 0 w 111"/>
                <a:gd name="T19" fmla="*/ 2 h 1146"/>
                <a:gd name="T20" fmla="*/ 0 w 111"/>
                <a:gd name="T21" fmla="*/ 2 h 1146"/>
                <a:gd name="T22" fmla="*/ 0 w 111"/>
                <a:gd name="T23" fmla="*/ 3 h 1146"/>
                <a:gd name="T24" fmla="*/ 0 w 111"/>
                <a:gd name="T25" fmla="*/ 3 h 1146"/>
                <a:gd name="T26" fmla="*/ 0 w 111"/>
                <a:gd name="T27" fmla="*/ 3 h 1146"/>
                <a:gd name="T28" fmla="*/ 0 w 111"/>
                <a:gd name="T29" fmla="*/ 4 h 1146"/>
                <a:gd name="T30" fmla="*/ 0 w 111"/>
                <a:gd name="T31" fmla="*/ 4 h 1146"/>
                <a:gd name="T32" fmla="*/ 0 w 111"/>
                <a:gd name="T33" fmla="*/ 4 h 1146"/>
                <a:gd name="T34" fmla="*/ 0 w 111"/>
                <a:gd name="T35" fmla="*/ 4 h 1146"/>
                <a:gd name="T36" fmla="*/ 0 w 111"/>
                <a:gd name="T37" fmla="*/ 5 h 11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146"/>
                <a:gd name="T59" fmla="*/ 111 w 111"/>
                <a:gd name="T60" fmla="*/ 1146 h 11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146">
                  <a:moveTo>
                    <a:pt x="0" y="0"/>
                  </a:moveTo>
                  <a:lnTo>
                    <a:pt x="0" y="0"/>
                  </a:lnTo>
                  <a:lnTo>
                    <a:pt x="6" y="71"/>
                  </a:lnTo>
                  <a:lnTo>
                    <a:pt x="13" y="143"/>
                  </a:lnTo>
                  <a:lnTo>
                    <a:pt x="20" y="214"/>
                  </a:lnTo>
                  <a:lnTo>
                    <a:pt x="27" y="286"/>
                  </a:lnTo>
                  <a:lnTo>
                    <a:pt x="34" y="358"/>
                  </a:lnTo>
                  <a:lnTo>
                    <a:pt x="41" y="430"/>
                  </a:lnTo>
                  <a:lnTo>
                    <a:pt x="48" y="501"/>
                  </a:lnTo>
                  <a:lnTo>
                    <a:pt x="55" y="573"/>
                  </a:lnTo>
                  <a:lnTo>
                    <a:pt x="62" y="644"/>
                  </a:lnTo>
                  <a:lnTo>
                    <a:pt x="69" y="716"/>
                  </a:lnTo>
                  <a:lnTo>
                    <a:pt x="76" y="787"/>
                  </a:lnTo>
                  <a:lnTo>
                    <a:pt x="83" y="859"/>
                  </a:lnTo>
                  <a:lnTo>
                    <a:pt x="90" y="930"/>
                  </a:lnTo>
                  <a:lnTo>
                    <a:pt x="97" y="1003"/>
                  </a:lnTo>
                  <a:lnTo>
                    <a:pt x="104" y="1074"/>
                  </a:lnTo>
                  <a:lnTo>
                    <a:pt x="111" y="11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136" y="379"/>
              <a:ext cx="32" cy="323"/>
            </a:xfrm>
            <a:custGeom>
              <a:avLst/>
              <a:gdLst>
                <a:gd name="T0" fmla="*/ 0 w 96"/>
                <a:gd name="T1" fmla="*/ 0 h 970"/>
                <a:gd name="T2" fmla="*/ 0 w 96"/>
                <a:gd name="T3" fmla="*/ 0 h 970"/>
                <a:gd name="T4" fmla="*/ 0 w 96"/>
                <a:gd name="T5" fmla="*/ 0 h 970"/>
                <a:gd name="T6" fmla="*/ 0 w 96"/>
                <a:gd name="T7" fmla="*/ 0 h 970"/>
                <a:gd name="T8" fmla="*/ 0 w 96"/>
                <a:gd name="T9" fmla="*/ 1 h 970"/>
                <a:gd name="T10" fmla="*/ 0 w 96"/>
                <a:gd name="T11" fmla="*/ 1 h 970"/>
                <a:gd name="T12" fmla="*/ 0 w 96"/>
                <a:gd name="T13" fmla="*/ 1 h 970"/>
                <a:gd name="T14" fmla="*/ 0 w 96"/>
                <a:gd name="T15" fmla="*/ 1 h 970"/>
                <a:gd name="T16" fmla="*/ 0 w 96"/>
                <a:gd name="T17" fmla="*/ 2 h 970"/>
                <a:gd name="T18" fmla="*/ 0 w 96"/>
                <a:gd name="T19" fmla="*/ 2 h 970"/>
                <a:gd name="T20" fmla="*/ 0 w 96"/>
                <a:gd name="T21" fmla="*/ 2 h 970"/>
                <a:gd name="T22" fmla="*/ 0 w 96"/>
                <a:gd name="T23" fmla="*/ 2 h 970"/>
                <a:gd name="T24" fmla="*/ 0 w 96"/>
                <a:gd name="T25" fmla="*/ 2 h 970"/>
                <a:gd name="T26" fmla="*/ 0 w 96"/>
                <a:gd name="T27" fmla="*/ 3 h 970"/>
                <a:gd name="T28" fmla="*/ 0 w 96"/>
                <a:gd name="T29" fmla="*/ 3 h 970"/>
                <a:gd name="T30" fmla="*/ 0 w 96"/>
                <a:gd name="T31" fmla="*/ 3 h 970"/>
                <a:gd name="T32" fmla="*/ 0 w 96"/>
                <a:gd name="T33" fmla="*/ 3 h 970"/>
                <a:gd name="T34" fmla="*/ 0 w 96"/>
                <a:gd name="T35" fmla="*/ 4 h 970"/>
                <a:gd name="T36" fmla="*/ 0 w 96"/>
                <a:gd name="T37" fmla="*/ 4 h 9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970"/>
                <a:gd name="T59" fmla="*/ 96 w 96"/>
                <a:gd name="T60" fmla="*/ 970 h 9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970">
                  <a:moveTo>
                    <a:pt x="0" y="0"/>
                  </a:moveTo>
                  <a:lnTo>
                    <a:pt x="0" y="0"/>
                  </a:lnTo>
                  <a:lnTo>
                    <a:pt x="6" y="60"/>
                  </a:lnTo>
                  <a:lnTo>
                    <a:pt x="12" y="121"/>
                  </a:lnTo>
                  <a:lnTo>
                    <a:pt x="19" y="182"/>
                  </a:lnTo>
                  <a:lnTo>
                    <a:pt x="25" y="243"/>
                  </a:lnTo>
                  <a:lnTo>
                    <a:pt x="31" y="303"/>
                  </a:lnTo>
                  <a:lnTo>
                    <a:pt x="37" y="364"/>
                  </a:lnTo>
                  <a:lnTo>
                    <a:pt x="43" y="424"/>
                  </a:lnTo>
                  <a:lnTo>
                    <a:pt x="50" y="484"/>
                  </a:lnTo>
                  <a:lnTo>
                    <a:pt x="56" y="545"/>
                  </a:lnTo>
                  <a:lnTo>
                    <a:pt x="61" y="606"/>
                  </a:lnTo>
                  <a:lnTo>
                    <a:pt x="67" y="667"/>
                  </a:lnTo>
                  <a:lnTo>
                    <a:pt x="72" y="727"/>
                  </a:lnTo>
                  <a:lnTo>
                    <a:pt x="79" y="788"/>
                  </a:lnTo>
                  <a:lnTo>
                    <a:pt x="84" y="849"/>
                  </a:lnTo>
                  <a:lnTo>
                    <a:pt x="90" y="910"/>
                  </a:lnTo>
                  <a:lnTo>
                    <a:pt x="96" y="97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414" y="368"/>
              <a:ext cx="28" cy="281"/>
            </a:xfrm>
            <a:custGeom>
              <a:avLst/>
              <a:gdLst>
                <a:gd name="T0" fmla="*/ 0 w 85"/>
                <a:gd name="T1" fmla="*/ 0 h 842"/>
                <a:gd name="T2" fmla="*/ 0 w 85"/>
                <a:gd name="T3" fmla="*/ 0 h 842"/>
                <a:gd name="T4" fmla="*/ 0 w 85"/>
                <a:gd name="T5" fmla="*/ 0 h 842"/>
                <a:gd name="T6" fmla="*/ 0 w 85"/>
                <a:gd name="T7" fmla="*/ 1 h 842"/>
                <a:gd name="T8" fmla="*/ 0 w 85"/>
                <a:gd name="T9" fmla="*/ 1 h 842"/>
                <a:gd name="T10" fmla="*/ 0 w 85"/>
                <a:gd name="T11" fmla="*/ 1 h 842"/>
                <a:gd name="T12" fmla="*/ 0 w 85"/>
                <a:gd name="T13" fmla="*/ 1 h 842"/>
                <a:gd name="T14" fmla="*/ 0 w 85"/>
                <a:gd name="T15" fmla="*/ 2 h 842"/>
                <a:gd name="T16" fmla="*/ 0 w 85"/>
                <a:gd name="T17" fmla="*/ 2 h 842"/>
                <a:gd name="T18" fmla="*/ 0 w 85"/>
                <a:gd name="T19" fmla="*/ 2 h 842"/>
                <a:gd name="T20" fmla="*/ 0 w 85"/>
                <a:gd name="T21" fmla="*/ 2 h 842"/>
                <a:gd name="T22" fmla="*/ 0 w 85"/>
                <a:gd name="T23" fmla="*/ 2 h 842"/>
                <a:gd name="T24" fmla="*/ 0 w 85"/>
                <a:gd name="T25" fmla="*/ 3 h 842"/>
                <a:gd name="T26" fmla="*/ 0 w 85"/>
                <a:gd name="T27" fmla="*/ 3 h 842"/>
                <a:gd name="T28" fmla="*/ 0 w 85"/>
                <a:gd name="T29" fmla="*/ 3 h 842"/>
                <a:gd name="T30" fmla="*/ 0 w 85"/>
                <a:gd name="T31" fmla="*/ 3 h 842"/>
                <a:gd name="T32" fmla="*/ 0 w 85"/>
                <a:gd name="T33" fmla="*/ 3 h 842"/>
                <a:gd name="T34" fmla="*/ 0 w 85"/>
                <a:gd name="T35" fmla="*/ 0 h 8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5"/>
                <a:gd name="T55" fmla="*/ 0 h 842"/>
                <a:gd name="T56" fmla="*/ 85 w 85"/>
                <a:gd name="T57" fmla="*/ 842 h 8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5" h="842">
                  <a:moveTo>
                    <a:pt x="0" y="0"/>
                  </a:moveTo>
                  <a:lnTo>
                    <a:pt x="6" y="52"/>
                  </a:lnTo>
                  <a:lnTo>
                    <a:pt x="12" y="106"/>
                  </a:lnTo>
                  <a:lnTo>
                    <a:pt x="17" y="158"/>
                  </a:lnTo>
                  <a:lnTo>
                    <a:pt x="23" y="211"/>
                  </a:lnTo>
                  <a:lnTo>
                    <a:pt x="28" y="263"/>
                  </a:lnTo>
                  <a:lnTo>
                    <a:pt x="33" y="316"/>
                  </a:lnTo>
                  <a:lnTo>
                    <a:pt x="38" y="368"/>
                  </a:lnTo>
                  <a:lnTo>
                    <a:pt x="44" y="421"/>
                  </a:lnTo>
                  <a:lnTo>
                    <a:pt x="49" y="473"/>
                  </a:lnTo>
                  <a:lnTo>
                    <a:pt x="53" y="526"/>
                  </a:lnTo>
                  <a:lnTo>
                    <a:pt x="58" y="578"/>
                  </a:lnTo>
                  <a:lnTo>
                    <a:pt x="63" y="631"/>
                  </a:lnTo>
                  <a:lnTo>
                    <a:pt x="68" y="683"/>
                  </a:lnTo>
                  <a:lnTo>
                    <a:pt x="75" y="736"/>
                  </a:lnTo>
                  <a:lnTo>
                    <a:pt x="80" y="789"/>
                  </a:lnTo>
                  <a:lnTo>
                    <a:pt x="85" y="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414" y="368"/>
              <a:ext cx="28" cy="281"/>
            </a:xfrm>
            <a:custGeom>
              <a:avLst/>
              <a:gdLst>
                <a:gd name="T0" fmla="*/ 0 w 85"/>
                <a:gd name="T1" fmla="*/ 0 h 842"/>
                <a:gd name="T2" fmla="*/ 0 w 85"/>
                <a:gd name="T3" fmla="*/ 0 h 842"/>
                <a:gd name="T4" fmla="*/ 0 w 85"/>
                <a:gd name="T5" fmla="*/ 0 h 842"/>
                <a:gd name="T6" fmla="*/ 0 w 85"/>
                <a:gd name="T7" fmla="*/ 0 h 842"/>
                <a:gd name="T8" fmla="*/ 0 w 85"/>
                <a:gd name="T9" fmla="*/ 1 h 842"/>
                <a:gd name="T10" fmla="*/ 0 w 85"/>
                <a:gd name="T11" fmla="*/ 1 h 842"/>
                <a:gd name="T12" fmla="*/ 0 w 85"/>
                <a:gd name="T13" fmla="*/ 1 h 842"/>
                <a:gd name="T14" fmla="*/ 0 w 85"/>
                <a:gd name="T15" fmla="*/ 1 h 842"/>
                <a:gd name="T16" fmla="*/ 0 w 85"/>
                <a:gd name="T17" fmla="*/ 2 h 842"/>
                <a:gd name="T18" fmla="*/ 0 w 85"/>
                <a:gd name="T19" fmla="*/ 2 h 842"/>
                <a:gd name="T20" fmla="*/ 0 w 85"/>
                <a:gd name="T21" fmla="*/ 2 h 842"/>
                <a:gd name="T22" fmla="*/ 0 w 85"/>
                <a:gd name="T23" fmla="*/ 2 h 842"/>
                <a:gd name="T24" fmla="*/ 0 w 85"/>
                <a:gd name="T25" fmla="*/ 2 h 842"/>
                <a:gd name="T26" fmla="*/ 0 w 85"/>
                <a:gd name="T27" fmla="*/ 2 h 842"/>
                <a:gd name="T28" fmla="*/ 0 w 85"/>
                <a:gd name="T29" fmla="*/ 3 h 842"/>
                <a:gd name="T30" fmla="*/ 0 w 85"/>
                <a:gd name="T31" fmla="*/ 3 h 842"/>
                <a:gd name="T32" fmla="*/ 0 w 85"/>
                <a:gd name="T33" fmla="*/ 3 h 842"/>
                <a:gd name="T34" fmla="*/ 0 w 85"/>
                <a:gd name="T35" fmla="*/ 3 h 842"/>
                <a:gd name="T36" fmla="*/ 0 w 85"/>
                <a:gd name="T37" fmla="*/ 3 h 8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842"/>
                <a:gd name="T59" fmla="*/ 85 w 85"/>
                <a:gd name="T60" fmla="*/ 842 h 8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842">
                  <a:moveTo>
                    <a:pt x="0" y="0"/>
                  </a:moveTo>
                  <a:lnTo>
                    <a:pt x="0" y="0"/>
                  </a:lnTo>
                  <a:lnTo>
                    <a:pt x="6" y="52"/>
                  </a:lnTo>
                  <a:lnTo>
                    <a:pt x="12" y="106"/>
                  </a:lnTo>
                  <a:lnTo>
                    <a:pt x="17" y="158"/>
                  </a:lnTo>
                  <a:lnTo>
                    <a:pt x="23" y="211"/>
                  </a:lnTo>
                  <a:lnTo>
                    <a:pt x="28" y="263"/>
                  </a:lnTo>
                  <a:lnTo>
                    <a:pt x="33" y="316"/>
                  </a:lnTo>
                  <a:lnTo>
                    <a:pt x="38" y="368"/>
                  </a:lnTo>
                  <a:lnTo>
                    <a:pt x="44" y="421"/>
                  </a:lnTo>
                  <a:lnTo>
                    <a:pt x="49" y="473"/>
                  </a:lnTo>
                  <a:lnTo>
                    <a:pt x="53" y="526"/>
                  </a:lnTo>
                  <a:lnTo>
                    <a:pt x="58" y="578"/>
                  </a:lnTo>
                  <a:lnTo>
                    <a:pt x="63" y="631"/>
                  </a:lnTo>
                  <a:lnTo>
                    <a:pt x="68" y="683"/>
                  </a:lnTo>
                  <a:lnTo>
                    <a:pt x="75" y="736"/>
                  </a:lnTo>
                  <a:lnTo>
                    <a:pt x="80" y="789"/>
                  </a:lnTo>
                  <a:lnTo>
                    <a:pt x="85" y="8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627" y="359"/>
              <a:ext cx="25" cy="248"/>
            </a:xfrm>
            <a:custGeom>
              <a:avLst/>
              <a:gdLst>
                <a:gd name="T0" fmla="*/ 0 w 75"/>
                <a:gd name="T1" fmla="*/ 0 h 742"/>
                <a:gd name="T2" fmla="*/ 0 w 75"/>
                <a:gd name="T3" fmla="*/ 0 h 742"/>
                <a:gd name="T4" fmla="*/ 0 w 75"/>
                <a:gd name="T5" fmla="*/ 0 h 742"/>
                <a:gd name="T6" fmla="*/ 0 w 75"/>
                <a:gd name="T7" fmla="*/ 1 h 742"/>
                <a:gd name="T8" fmla="*/ 0 w 75"/>
                <a:gd name="T9" fmla="*/ 1 h 742"/>
                <a:gd name="T10" fmla="*/ 0 w 75"/>
                <a:gd name="T11" fmla="*/ 1 h 742"/>
                <a:gd name="T12" fmla="*/ 0 w 75"/>
                <a:gd name="T13" fmla="*/ 1 h 742"/>
                <a:gd name="T14" fmla="*/ 0 w 75"/>
                <a:gd name="T15" fmla="*/ 1 h 742"/>
                <a:gd name="T16" fmla="*/ 0 w 75"/>
                <a:gd name="T17" fmla="*/ 2 h 742"/>
                <a:gd name="T18" fmla="*/ 0 w 75"/>
                <a:gd name="T19" fmla="*/ 2 h 742"/>
                <a:gd name="T20" fmla="*/ 0 w 75"/>
                <a:gd name="T21" fmla="*/ 2 h 742"/>
                <a:gd name="T22" fmla="*/ 0 w 75"/>
                <a:gd name="T23" fmla="*/ 2 h 742"/>
                <a:gd name="T24" fmla="*/ 0 w 75"/>
                <a:gd name="T25" fmla="*/ 2 h 742"/>
                <a:gd name="T26" fmla="*/ 0 w 75"/>
                <a:gd name="T27" fmla="*/ 3 h 742"/>
                <a:gd name="T28" fmla="*/ 0 w 75"/>
                <a:gd name="T29" fmla="*/ 3 h 742"/>
                <a:gd name="T30" fmla="*/ 0 w 75"/>
                <a:gd name="T31" fmla="*/ 3 h 742"/>
                <a:gd name="T32" fmla="*/ 0 w 75"/>
                <a:gd name="T33" fmla="*/ 3 h 742"/>
                <a:gd name="T34" fmla="*/ 0 w 75"/>
                <a:gd name="T35" fmla="*/ 0 h 7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5"/>
                <a:gd name="T55" fmla="*/ 0 h 742"/>
                <a:gd name="T56" fmla="*/ 75 w 75"/>
                <a:gd name="T57" fmla="*/ 742 h 7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5" h="742">
                  <a:moveTo>
                    <a:pt x="0" y="0"/>
                  </a:moveTo>
                  <a:lnTo>
                    <a:pt x="5" y="46"/>
                  </a:lnTo>
                  <a:lnTo>
                    <a:pt x="10" y="93"/>
                  </a:lnTo>
                  <a:lnTo>
                    <a:pt x="15" y="139"/>
                  </a:lnTo>
                  <a:lnTo>
                    <a:pt x="21" y="185"/>
                  </a:lnTo>
                  <a:lnTo>
                    <a:pt x="26" y="232"/>
                  </a:lnTo>
                  <a:lnTo>
                    <a:pt x="30" y="278"/>
                  </a:lnTo>
                  <a:lnTo>
                    <a:pt x="35" y="324"/>
                  </a:lnTo>
                  <a:lnTo>
                    <a:pt x="39" y="371"/>
                  </a:lnTo>
                  <a:lnTo>
                    <a:pt x="43" y="417"/>
                  </a:lnTo>
                  <a:lnTo>
                    <a:pt x="47" y="463"/>
                  </a:lnTo>
                  <a:lnTo>
                    <a:pt x="53" y="510"/>
                  </a:lnTo>
                  <a:lnTo>
                    <a:pt x="57" y="556"/>
                  </a:lnTo>
                  <a:lnTo>
                    <a:pt x="62" y="603"/>
                  </a:lnTo>
                  <a:lnTo>
                    <a:pt x="66" y="650"/>
                  </a:lnTo>
                  <a:lnTo>
                    <a:pt x="71" y="696"/>
                  </a:lnTo>
                  <a:lnTo>
                    <a:pt x="7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627" y="359"/>
              <a:ext cx="25" cy="248"/>
            </a:xfrm>
            <a:custGeom>
              <a:avLst/>
              <a:gdLst>
                <a:gd name="T0" fmla="*/ 0 w 75"/>
                <a:gd name="T1" fmla="*/ 0 h 742"/>
                <a:gd name="T2" fmla="*/ 0 w 75"/>
                <a:gd name="T3" fmla="*/ 0 h 742"/>
                <a:gd name="T4" fmla="*/ 0 w 75"/>
                <a:gd name="T5" fmla="*/ 0 h 742"/>
                <a:gd name="T6" fmla="*/ 0 w 75"/>
                <a:gd name="T7" fmla="*/ 0 h 742"/>
                <a:gd name="T8" fmla="*/ 0 w 75"/>
                <a:gd name="T9" fmla="*/ 1 h 742"/>
                <a:gd name="T10" fmla="*/ 0 w 75"/>
                <a:gd name="T11" fmla="*/ 1 h 742"/>
                <a:gd name="T12" fmla="*/ 0 w 75"/>
                <a:gd name="T13" fmla="*/ 1 h 742"/>
                <a:gd name="T14" fmla="*/ 0 w 75"/>
                <a:gd name="T15" fmla="*/ 1 h 742"/>
                <a:gd name="T16" fmla="*/ 0 w 75"/>
                <a:gd name="T17" fmla="*/ 1 h 742"/>
                <a:gd name="T18" fmla="*/ 0 w 75"/>
                <a:gd name="T19" fmla="*/ 2 h 742"/>
                <a:gd name="T20" fmla="*/ 0 w 75"/>
                <a:gd name="T21" fmla="*/ 2 h 742"/>
                <a:gd name="T22" fmla="*/ 0 w 75"/>
                <a:gd name="T23" fmla="*/ 2 h 742"/>
                <a:gd name="T24" fmla="*/ 0 w 75"/>
                <a:gd name="T25" fmla="*/ 2 h 742"/>
                <a:gd name="T26" fmla="*/ 0 w 75"/>
                <a:gd name="T27" fmla="*/ 2 h 742"/>
                <a:gd name="T28" fmla="*/ 0 w 75"/>
                <a:gd name="T29" fmla="*/ 2 h 742"/>
                <a:gd name="T30" fmla="*/ 0 w 75"/>
                <a:gd name="T31" fmla="*/ 3 h 742"/>
                <a:gd name="T32" fmla="*/ 0 w 75"/>
                <a:gd name="T33" fmla="*/ 3 h 742"/>
                <a:gd name="T34" fmla="*/ 0 w 75"/>
                <a:gd name="T35" fmla="*/ 3 h 742"/>
                <a:gd name="T36" fmla="*/ 0 w 75"/>
                <a:gd name="T37" fmla="*/ 3 h 7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742"/>
                <a:gd name="T59" fmla="*/ 75 w 75"/>
                <a:gd name="T60" fmla="*/ 742 h 7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742">
                  <a:moveTo>
                    <a:pt x="0" y="0"/>
                  </a:moveTo>
                  <a:lnTo>
                    <a:pt x="0" y="0"/>
                  </a:lnTo>
                  <a:lnTo>
                    <a:pt x="5" y="46"/>
                  </a:lnTo>
                  <a:lnTo>
                    <a:pt x="10" y="93"/>
                  </a:lnTo>
                  <a:lnTo>
                    <a:pt x="15" y="139"/>
                  </a:lnTo>
                  <a:lnTo>
                    <a:pt x="21" y="185"/>
                  </a:lnTo>
                  <a:lnTo>
                    <a:pt x="26" y="232"/>
                  </a:lnTo>
                  <a:lnTo>
                    <a:pt x="30" y="278"/>
                  </a:lnTo>
                  <a:lnTo>
                    <a:pt x="35" y="324"/>
                  </a:lnTo>
                  <a:lnTo>
                    <a:pt x="39" y="371"/>
                  </a:lnTo>
                  <a:lnTo>
                    <a:pt x="43" y="417"/>
                  </a:lnTo>
                  <a:lnTo>
                    <a:pt x="47" y="463"/>
                  </a:lnTo>
                  <a:lnTo>
                    <a:pt x="53" y="510"/>
                  </a:lnTo>
                  <a:lnTo>
                    <a:pt x="57" y="556"/>
                  </a:lnTo>
                  <a:lnTo>
                    <a:pt x="62" y="603"/>
                  </a:lnTo>
                  <a:lnTo>
                    <a:pt x="66" y="650"/>
                  </a:lnTo>
                  <a:lnTo>
                    <a:pt x="71" y="696"/>
                  </a:lnTo>
                  <a:lnTo>
                    <a:pt x="75" y="7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795" y="354"/>
              <a:ext cx="23" cy="221"/>
            </a:xfrm>
            <a:custGeom>
              <a:avLst/>
              <a:gdLst>
                <a:gd name="T0" fmla="*/ 0 w 67"/>
                <a:gd name="T1" fmla="*/ 0 h 662"/>
                <a:gd name="T2" fmla="*/ 0 w 67"/>
                <a:gd name="T3" fmla="*/ 0 h 662"/>
                <a:gd name="T4" fmla="*/ 0 w 67"/>
                <a:gd name="T5" fmla="*/ 0 h 662"/>
                <a:gd name="T6" fmla="*/ 0 w 67"/>
                <a:gd name="T7" fmla="*/ 1 h 662"/>
                <a:gd name="T8" fmla="*/ 0 w 67"/>
                <a:gd name="T9" fmla="*/ 1 h 662"/>
                <a:gd name="T10" fmla="*/ 0 w 67"/>
                <a:gd name="T11" fmla="*/ 1 h 662"/>
                <a:gd name="T12" fmla="*/ 0 w 67"/>
                <a:gd name="T13" fmla="*/ 1 h 662"/>
                <a:gd name="T14" fmla="*/ 0 w 67"/>
                <a:gd name="T15" fmla="*/ 1 h 662"/>
                <a:gd name="T16" fmla="*/ 0 w 67"/>
                <a:gd name="T17" fmla="*/ 1 h 662"/>
                <a:gd name="T18" fmla="*/ 0 w 67"/>
                <a:gd name="T19" fmla="*/ 2 h 662"/>
                <a:gd name="T20" fmla="*/ 0 w 67"/>
                <a:gd name="T21" fmla="*/ 2 h 662"/>
                <a:gd name="T22" fmla="*/ 0 w 67"/>
                <a:gd name="T23" fmla="*/ 2 h 662"/>
                <a:gd name="T24" fmla="*/ 0 w 67"/>
                <a:gd name="T25" fmla="*/ 2 h 662"/>
                <a:gd name="T26" fmla="*/ 0 w 67"/>
                <a:gd name="T27" fmla="*/ 2 h 662"/>
                <a:gd name="T28" fmla="*/ 0 w 67"/>
                <a:gd name="T29" fmla="*/ 2 h 662"/>
                <a:gd name="T30" fmla="*/ 0 w 67"/>
                <a:gd name="T31" fmla="*/ 3 h 662"/>
                <a:gd name="T32" fmla="*/ 0 w 67"/>
                <a:gd name="T33" fmla="*/ 3 h 662"/>
                <a:gd name="T34" fmla="*/ 0 w 67"/>
                <a:gd name="T35" fmla="*/ 0 h 6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7"/>
                <a:gd name="T55" fmla="*/ 0 h 662"/>
                <a:gd name="T56" fmla="*/ 67 w 67"/>
                <a:gd name="T57" fmla="*/ 662 h 6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7" h="662">
                  <a:moveTo>
                    <a:pt x="0" y="0"/>
                  </a:moveTo>
                  <a:lnTo>
                    <a:pt x="4" y="41"/>
                  </a:lnTo>
                  <a:lnTo>
                    <a:pt x="9" y="82"/>
                  </a:lnTo>
                  <a:lnTo>
                    <a:pt x="13" y="123"/>
                  </a:lnTo>
                  <a:lnTo>
                    <a:pt x="17" y="164"/>
                  </a:lnTo>
                  <a:lnTo>
                    <a:pt x="23" y="206"/>
                  </a:lnTo>
                  <a:lnTo>
                    <a:pt x="27" y="248"/>
                  </a:lnTo>
                  <a:lnTo>
                    <a:pt x="31" y="289"/>
                  </a:lnTo>
                  <a:lnTo>
                    <a:pt x="35" y="330"/>
                  </a:lnTo>
                  <a:lnTo>
                    <a:pt x="39" y="371"/>
                  </a:lnTo>
                  <a:lnTo>
                    <a:pt x="43" y="413"/>
                  </a:lnTo>
                  <a:lnTo>
                    <a:pt x="46" y="455"/>
                  </a:lnTo>
                  <a:lnTo>
                    <a:pt x="51" y="496"/>
                  </a:lnTo>
                  <a:lnTo>
                    <a:pt x="55" y="538"/>
                  </a:lnTo>
                  <a:lnTo>
                    <a:pt x="59" y="579"/>
                  </a:lnTo>
                  <a:lnTo>
                    <a:pt x="63" y="621"/>
                  </a:lnTo>
                  <a:lnTo>
                    <a:pt x="67" y="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795" y="354"/>
              <a:ext cx="23" cy="221"/>
            </a:xfrm>
            <a:custGeom>
              <a:avLst/>
              <a:gdLst>
                <a:gd name="T0" fmla="*/ 0 w 67"/>
                <a:gd name="T1" fmla="*/ 0 h 662"/>
                <a:gd name="T2" fmla="*/ 0 w 67"/>
                <a:gd name="T3" fmla="*/ 0 h 662"/>
                <a:gd name="T4" fmla="*/ 0 w 67"/>
                <a:gd name="T5" fmla="*/ 0 h 662"/>
                <a:gd name="T6" fmla="*/ 0 w 67"/>
                <a:gd name="T7" fmla="*/ 0 h 662"/>
                <a:gd name="T8" fmla="*/ 0 w 67"/>
                <a:gd name="T9" fmla="*/ 1 h 662"/>
                <a:gd name="T10" fmla="*/ 0 w 67"/>
                <a:gd name="T11" fmla="*/ 1 h 662"/>
                <a:gd name="T12" fmla="*/ 0 w 67"/>
                <a:gd name="T13" fmla="*/ 1 h 662"/>
                <a:gd name="T14" fmla="*/ 0 w 67"/>
                <a:gd name="T15" fmla="*/ 1 h 662"/>
                <a:gd name="T16" fmla="*/ 0 w 67"/>
                <a:gd name="T17" fmla="*/ 1 h 662"/>
                <a:gd name="T18" fmla="*/ 0 w 67"/>
                <a:gd name="T19" fmla="*/ 1 h 662"/>
                <a:gd name="T20" fmla="*/ 0 w 67"/>
                <a:gd name="T21" fmla="*/ 1 h 662"/>
                <a:gd name="T22" fmla="*/ 0 w 67"/>
                <a:gd name="T23" fmla="*/ 2 h 662"/>
                <a:gd name="T24" fmla="*/ 0 w 67"/>
                <a:gd name="T25" fmla="*/ 2 h 662"/>
                <a:gd name="T26" fmla="*/ 0 w 67"/>
                <a:gd name="T27" fmla="*/ 2 h 662"/>
                <a:gd name="T28" fmla="*/ 0 w 67"/>
                <a:gd name="T29" fmla="*/ 2 h 662"/>
                <a:gd name="T30" fmla="*/ 0 w 67"/>
                <a:gd name="T31" fmla="*/ 2 h 662"/>
                <a:gd name="T32" fmla="*/ 0 w 67"/>
                <a:gd name="T33" fmla="*/ 2 h 662"/>
                <a:gd name="T34" fmla="*/ 0 w 67"/>
                <a:gd name="T35" fmla="*/ 3 h 662"/>
                <a:gd name="T36" fmla="*/ 0 w 67"/>
                <a:gd name="T37" fmla="*/ 3 h 6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"/>
                <a:gd name="T58" fmla="*/ 0 h 662"/>
                <a:gd name="T59" fmla="*/ 67 w 67"/>
                <a:gd name="T60" fmla="*/ 662 h 6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" h="662">
                  <a:moveTo>
                    <a:pt x="0" y="0"/>
                  </a:moveTo>
                  <a:lnTo>
                    <a:pt x="0" y="0"/>
                  </a:lnTo>
                  <a:lnTo>
                    <a:pt x="4" y="41"/>
                  </a:lnTo>
                  <a:lnTo>
                    <a:pt x="9" y="82"/>
                  </a:lnTo>
                  <a:lnTo>
                    <a:pt x="13" y="123"/>
                  </a:lnTo>
                  <a:lnTo>
                    <a:pt x="17" y="164"/>
                  </a:lnTo>
                  <a:lnTo>
                    <a:pt x="23" y="206"/>
                  </a:lnTo>
                  <a:lnTo>
                    <a:pt x="27" y="248"/>
                  </a:lnTo>
                  <a:lnTo>
                    <a:pt x="31" y="289"/>
                  </a:lnTo>
                  <a:lnTo>
                    <a:pt x="35" y="330"/>
                  </a:lnTo>
                  <a:lnTo>
                    <a:pt x="39" y="371"/>
                  </a:lnTo>
                  <a:lnTo>
                    <a:pt x="43" y="413"/>
                  </a:lnTo>
                  <a:lnTo>
                    <a:pt x="46" y="455"/>
                  </a:lnTo>
                  <a:lnTo>
                    <a:pt x="51" y="496"/>
                  </a:lnTo>
                  <a:lnTo>
                    <a:pt x="55" y="538"/>
                  </a:lnTo>
                  <a:lnTo>
                    <a:pt x="59" y="579"/>
                  </a:lnTo>
                  <a:lnTo>
                    <a:pt x="63" y="621"/>
                  </a:lnTo>
                  <a:lnTo>
                    <a:pt x="67" y="66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043" y="345"/>
              <a:ext cx="19" cy="183"/>
            </a:xfrm>
            <a:custGeom>
              <a:avLst/>
              <a:gdLst>
                <a:gd name="T0" fmla="*/ 0 w 57"/>
                <a:gd name="T1" fmla="*/ 0 h 547"/>
                <a:gd name="T2" fmla="*/ 0 w 57"/>
                <a:gd name="T3" fmla="*/ 0 h 547"/>
                <a:gd name="T4" fmla="*/ 0 w 57"/>
                <a:gd name="T5" fmla="*/ 0 h 547"/>
                <a:gd name="T6" fmla="*/ 0 w 57"/>
                <a:gd name="T7" fmla="*/ 1 h 547"/>
                <a:gd name="T8" fmla="*/ 0 w 57"/>
                <a:gd name="T9" fmla="*/ 1 h 547"/>
                <a:gd name="T10" fmla="*/ 0 w 57"/>
                <a:gd name="T11" fmla="*/ 1 h 547"/>
                <a:gd name="T12" fmla="*/ 0 w 57"/>
                <a:gd name="T13" fmla="*/ 1 h 547"/>
                <a:gd name="T14" fmla="*/ 0 w 57"/>
                <a:gd name="T15" fmla="*/ 1 h 547"/>
                <a:gd name="T16" fmla="*/ 0 w 57"/>
                <a:gd name="T17" fmla="*/ 2 h 547"/>
                <a:gd name="T18" fmla="*/ 0 w 57"/>
                <a:gd name="T19" fmla="*/ 2 h 547"/>
                <a:gd name="T20" fmla="*/ 0 w 57"/>
                <a:gd name="T21" fmla="*/ 2 h 5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"/>
                <a:gd name="T34" fmla="*/ 0 h 547"/>
                <a:gd name="T35" fmla="*/ 57 w 57"/>
                <a:gd name="T36" fmla="*/ 547 h 5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" h="547">
                  <a:moveTo>
                    <a:pt x="0" y="0"/>
                  </a:moveTo>
                  <a:lnTo>
                    <a:pt x="0" y="0"/>
                  </a:lnTo>
                  <a:lnTo>
                    <a:pt x="7" y="69"/>
                  </a:lnTo>
                  <a:lnTo>
                    <a:pt x="16" y="137"/>
                  </a:lnTo>
                  <a:lnTo>
                    <a:pt x="23" y="206"/>
                  </a:lnTo>
                  <a:lnTo>
                    <a:pt x="30" y="275"/>
                  </a:lnTo>
                  <a:lnTo>
                    <a:pt x="37" y="343"/>
                  </a:lnTo>
                  <a:lnTo>
                    <a:pt x="43" y="411"/>
                  </a:lnTo>
                  <a:lnTo>
                    <a:pt x="50" y="478"/>
                  </a:lnTo>
                  <a:lnTo>
                    <a:pt x="57" y="5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137" y="340"/>
              <a:ext cx="18" cy="168"/>
            </a:xfrm>
            <a:custGeom>
              <a:avLst/>
              <a:gdLst>
                <a:gd name="T0" fmla="*/ 0 w 53"/>
                <a:gd name="T1" fmla="*/ 0 h 503"/>
                <a:gd name="T2" fmla="*/ 0 w 53"/>
                <a:gd name="T3" fmla="*/ 0 h 503"/>
                <a:gd name="T4" fmla="*/ 0 w 53"/>
                <a:gd name="T5" fmla="*/ 0 h 503"/>
                <a:gd name="T6" fmla="*/ 0 w 53"/>
                <a:gd name="T7" fmla="*/ 1 h 503"/>
                <a:gd name="T8" fmla="*/ 0 w 53"/>
                <a:gd name="T9" fmla="*/ 1 h 503"/>
                <a:gd name="T10" fmla="*/ 0 w 53"/>
                <a:gd name="T11" fmla="*/ 1 h 503"/>
                <a:gd name="T12" fmla="*/ 0 w 53"/>
                <a:gd name="T13" fmla="*/ 1 h 503"/>
                <a:gd name="T14" fmla="*/ 0 w 53"/>
                <a:gd name="T15" fmla="*/ 1 h 503"/>
                <a:gd name="T16" fmla="*/ 0 w 53"/>
                <a:gd name="T17" fmla="*/ 2 h 503"/>
                <a:gd name="T18" fmla="*/ 0 w 53"/>
                <a:gd name="T19" fmla="*/ 2 h 503"/>
                <a:gd name="T20" fmla="*/ 0 w 53"/>
                <a:gd name="T21" fmla="*/ 2 h 5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03"/>
                <a:gd name="T35" fmla="*/ 53 w 53"/>
                <a:gd name="T36" fmla="*/ 503 h 5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03">
                  <a:moveTo>
                    <a:pt x="0" y="0"/>
                  </a:moveTo>
                  <a:lnTo>
                    <a:pt x="0" y="0"/>
                  </a:lnTo>
                  <a:lnTo>
                    <a:pt x="8" y="63"/>
                  </a:lnTo>
                  <a:lnTo>
                    <a:pt x="15" y="126"/>
                  </a:lnTo>
                  <a:lnTo>
                    <a:pt x="21" y="189"/>
                  </a:lnTo>
                  <a:lnTo>
                    <a:pt x="27" y="252"/>
                  </a:lnTo>
                  <a:lnTo>
                    <a:pt x="34" y="314"/>
                  </a:lnTo>
                  <a:lnTo>
                    <a:pt x="40" y="377"/>
                  </a:lnTo>
                  <a:lnTo>
                    <a:pt x="46" y="440"/>
                  </a:lnTo>
                  <a:lnTo>
                    <a:pt x="53" y="5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06" y="411"/>
              <a:ext cx="46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0 w 137"/>
                <a:gd name="T5" fmla="*/ 1 h 1401"/>
                <a:gd name="T6" fmla="*/ 0 w 137"/>
                <a:gd name="T7" fmla="*/ 1 h 1401"/>
                <a:gd name="T8" fmla="*/ 0 w 137"/>
                <a:gd name="T9" fmla="*/ 1 h 1401"/>
                <a:gd name="T10" fmla="*/ 0 w 137"/>
                <a:gd name="T11" fmla="*/ 2 h 1401"/>
                <a:gd name="T12" fmla="*/ 0 w 137"/>
                <a:gd name="T13" fmla="*/ 2 h 1401"/>
                <a:gd name="T14" fmla="*/ 0 w 137"/>
                <a:gd name="T15" fmla="*/ 3 h 1401"/>
                <a:gd name="T16" fmla="*/ 0 w 137"/>
                <a:gd name="T17" fmla="*/ 3 h 1401"/>
                <a:gd name="T18" fmla="*/ 0 w 137"/>
                <a:gd name="T19" fmla="*/ 3 h 1401"/>
                <a:gd name="T20" fmla="*/ 0 w 137"/>
                <a:gd name="T21" fmla="*/ 4 h 1401"/>
                <a:gd name="T22" fmla="*/ 0 w 137"/>
                <a:gd name="T23" fmla="*/ 4 h 1401"/>
                <a:gd name="T24" fmla="*/ 0 w 137"/>
                <a:gd name="T25" fmla="*/ 4 h 1401"/>
                <a:gd name="T26" fmla="*/ 0 w 137"/>
                <a:gd name="T27" fmla="*/ 5 h 1401"/>
                <a:gd name="T28" fmla="*/ 0 w 137"/>
                <a:gd name="T29" fmla="*/ 5 h 1401"/>
                <a:gd name="T30" fmla="*/ 1 w 137"/>
                <a:gd name="T31" fmla="*/ 5 h 1401"/>
                <a:gd name="T32" fmla="*/ 1 w 137"/>
                <a:gd name="T33" fmla="*/ 6 h 1401"/>
                <a:gd name="T34" fmla="*/ 0 w 137"/>
                <a:gd name="T35" fmla="*/ 0 h 14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7"/>
                <a:gd name="T55" fmla="*/ 0 h 1401"/>
                <a:gd name="T56" fmla="*/ 137 w 137"/>
                <a:gd name="T57" fmla="*/ 1401 h 14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7" h="1401">
                  <a:moveTo>
                    <a:pt x="0" y="0"/>
                  </a:moveTo>
                  <a:lnTo>
                    <a:pt x="9" y="88"/>
                  </a:lnTo>
                  <a:lnTo>
                    <a:pt x="17" y="175"/>
                  </a:lnTo>
                  <a:lnTo>
                    <a:pt x="27" y="263"/>
                  </a:lnTo>
                  <a:lnTo>
                    <a:pt x="35" y="350"/>
                  </a:lnTo>
                  <a:lnTo>
                    <a:pt x="43" y="438"/>
                  </a:lnTo>
                  <a:lnTo>
                    <a:pt x="51" y="525"/>
                  </a:lnTo>
                  <a:lnTo>
                    <a:pt x="61" y="613"/>
                  </a:lnTo>
                  <a:lnTo>
                    <a:pt x="69" y="700"/>
                  </a:lnTo>
                  <a:lnTo>
                    <a:pt x="77" y="788"/>
                  </a:lnTo>
                  <a:lnTo>
                    <a:pt x="86" y="875"/>
                  </a:lnTo>
                  <a:lnTo>
                    <a:pt x="94" y="963"/>
                  </a:lnTo>
                  <a:lnTo>
                    <a:pt x="103" y="1050"/>
                  </a:lnTo>
                  <a:lnTo>
                    <a:pt x="111" y="1139"/>
                  </a:lnTo>
                  <a:lnTo>
                    <a:pt x="120" y="1226"/>
                  </a:lnTo>
                  <a:lnTo>
                    <a:pt x="129" y="1314"/>
                  </a:lnTo>
                  <a:lnTo>
                    <a:pt x="137" y="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206" y="411"/>
              <a:ext cx="46" cy="467"/>
            </a:xfrm>
            <a:custGeom>
              <a:avLst/>
              <a:gdLst>
                <a:gd name="T0" fmla="*/ 0 w 137"/>
                <a:gd name="T1" fmla="*/ 0 h 1401"/>
                <a:gd name="T2" fmla="*/ 0 w 137"/>
                <a:gd name="T3" fmla="*/ 0 h 1401"/>
                <a:gd name="T4" fmla="*/ 0 w 137"/>
                <a:gd name="T5" fmla="*/ 0 h 1401"/>
                <a:gd name="T6" fmla="*/ 0 w 137"/>
                <a:gd name="T7" fmla="*/ 1 h 1401"/>
                <a:gd name="T8" fmla="*/ 0 w 137"/>
                <a:gd name="T9" fmla="*/ 1 h 1401"/>
                <a:gd name="T10" fmla="*/ 0 w 137"/>
                <a:gd name="T11" fmla="*/ 1 h 1401"/>
                <a:gd name="T12" fmla="*/ 0 w 137"/>
                <a:gd name="T13" fmla="*/ 2 h 1401"/>
                <a:gd name="T14" fmla="*/ 0 w 137"/>
                <a:gd name="T15" fmla="*/ 2 h 1401"/>
                <a:gd name="T16" fmla="*/ 0 w 137"/>
                <a:gd name="T17" fmla="*/ 3 h 1401"/>
                <a:gd name="T18" fmla="*/ 0 w 137"/>
                <a:gd name="T19" fmla="*/ 3 h 1401"/>
                <a:gd name="T20" fmla="*/ 0 w 137"/>
                <a:gd name="T21" fmla="*/ 3 h 1401"/>
                <a:gd name="T22" fmla="*/ 0 w 137"/>
                <a:gd name="T23" fmla="*/ 3 h 1401"/>
                <a:gd name="T24" fmla="*/ 0 w 137"/>
                <a:gd name="T25" fmla="*/ 4 h 1401"/>
                <a:gd name="T26" fmla="*/ 0 w 137"/>
                <a:gd name="T27" fmla="*/ 4 h 1401"/>
                <a:gd name="T28" fmla="*/ 0 w 137"/>
                <a:gd name="T29" fmla="*/ 4 h 1401"/>
                <a:gd name="T30" fmla="*/ 0 w 137"/>
                <a:gd name="T31" fmla="*/ 5 h 1401"/>
                <a:gd name="T32" fmla="*/ 0 w 137"/>
                <a:gd name="T33" fmla="*/ 5 h 1401"/>
                <a:gd name="T34" fmla="*/ 1 w 137"/>
                <a:gd name="T35" fmla="*/ 5 h 1401"/>
                <a:gd name="T36" fmla="*/ 1 w 137"/>
                <a:gd name="T37" fmla="*/ 6 h 140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7"/>
                <a:gd name="T58" fmla="*/ 0 h 1401"/>
                <a:gd name="T59" fmla="*/ 137 w 137"/>
                <a:gd name="T60" fmla="*/ 1401 h 140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7" h="1401">
                  <a:moveTo>
                    <a:pt x="0" y="0"/>
                  </a:moveTo>
                  <a:lnTo>
                    <a:pt x="0" y="0"/>
                  </a:lnTo>
                  <a:lnTo>
                    <a:pt x="9" y="88"/>
                  </a:lnTo>
                  <a:lnTo>
                    <a:pt x="17" y="175"/>
                  </a:lnTo>
                  <a:lnTo>
                    <a:pt x="27" y="263"/>
                  </a:lnTo>
                  <a:lnTo>
                    <a:pt x="35" y="350"/>
                  </a:lnTo>
                  <a:lnTo>
                    <a:pt x="43" y="438"/>
                  </a:lnTo>
                  <a:lnTo>
                    <a:pt x="51" y="525"/>
                  </a:lnTo>
                  <a:lnTo>
                    <a:pt x="61" y="613"/>
                  </a:lnTo>
                  <a:lnTo>
                    <a:pt x="69" y="700"/>
                  </a:lnTo>
                  <a:lnTo>
                    <a:pt x="77" y="788"/>
                  </a:lnTo>
                  <a:lnTo>
                    <a:pt x="86" y="875"/>
                  </a:lnTo>
                  <a:lnTo>
                    <a:pt x="94" y="963"/>
                  </a:lnTo>
                  <a:lnTo>
                    <a:pt x="103" y="1050"/>
                  </a:lnTo>
                  <a:lnTo>
                    <a:pt x="111" y="1139"/>
                  </a:lnTo>
                  <a:lnTo>
                    <a:pt x="120" y="1226"/>
                  </a:lnTo>
                  <a:lnTo>
                    <a:pt x="129" y="1314"/>
                  </a:lnTo>
                  <a:lnTo>
                    <a:pt x="137" y="14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755" y="393"/>
              <a:ext cx="38" cy="382"/>
            </a:xfrm>
            <a:custGeom>
              <a:avLst/>
              <a:gdLst>
                <a:gd name="T0" fmla="*/ 0 w 113"/>
                <a:gd name="T1" fmla="*/ 0 h 1147"/>
                <a:gd name="T2" fmla="*/ 0 w 113"/>
                <a:gd name="T3" fmla="*/ 0 h 1147"/>
                <a:gd name="T4" fmla="*/ 0 w 113"/>
                <a:gd name="T5" fmla="*/ 1 h 1147"/>
                <a:gd name="T6" fmla="*/ 0 w 113"/>
                <a:gd name="T7" fmla="*/ 1 h 1147"/>
                <a:gd name="T8" fmla="*/ 0 w 113"/>
                <a:gd name="T9" fmla="*/ 1 h 1147"/>
                <a:gd name="T10" fmla="*/ 0 w 113"/>
                <a:gd name="T11" fmla="*/ 1 h 1147"/>
                <a:gd name="T12" fmla="*/ 0 w 113"/>
                <a:gd name="T13" fmla="*/ 2 h 1147"/>
                <a:gd name="T14" fmla="*/ 0 w 113"/>
                <a:gd name="T15" fmla="*/ 2 h 1147"/>
                <a:gd name="T16" fmla="*/ 0 w 113"/>
                <a:gd name="T17" fmla="*/ 2 h 1147"/>
                <a:gd name="T18" fmla="*/ 0 w 113"/>
                <a:gd name="T19" fmla="*/ 3 h 1147"/>
                <a:gd name="T20" fmla="*/ 0 w 113"/>
                <a:gd name="T21" fmla="*/ 3 h 1147"/>
                <a:gd name="T22" fmla="*/ 0 w 113"/>
                <a:gd name="T23" fmla="*/ 3 h 1147"/>
                <a:gd name="T24" fmla="*/ 0 w 113"/>
                <a:gd name="T25" fmla="*/ 4 h 1147"/>
                <a:gd name="T26" fmla="*/ 0 w 113"/>
                <a:gd name="T27" fmla="*/ 4 h 1147"/>
                <a:gd name="T28" fmla="*/ 0 w 113"/>
                <a:gd name="T29" fmla="*/ 4 h 1147"/>
                <a:gd name="T30" fmla="*/ 0 w 113"/>
                <a:gd name="T31" fmla="*/ 4 h 1147"/>
                <a:gd name="T32" fmla="*/ 0 w 113"/>
                <a:gd name="T33" fmla="*/ 5 h 1147"/>
                <a:gd name="T34" fmla="*/ 0 w 113"/>
                <a:gd name="T35" fmla="*/ 0 h 1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1147"/>
                <a:gd name="T56" fmla="*/ 113 w 113"/>
                <a:gd name="T57" fmla="*/ 1147 h 1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1147">
                  <a:moveTo>
                    <a:pt x="0" y="0"/>
                  </a:moveTo>
                  <a:lnTo>
                    <a:pt x="8" y="71"/>
                  </a:lnTo>
                  <a:lnTo>
                    <a:pt x="14" y="143"/>
                  </a:lnTo>
                  <a:lnTo>
                    <a:pt x="21" y="214"/>
                  </a:lnTo>
                  <a:lnTo>
                    <a:pt x="28" y="286"/>
                  </a:lnTo>
                  <a:lnTo>
                    <a:pt x="36" y="358"/>
                  </a:lnTo>
                  <a:lnTo>
                    <a:pt x="43" y="430"/>
                  </a:lnTo>
                  <a:lnTo>
                    <a:pt x="50" y="501"/>
                  </a:lnTo>
                  <a:lnTo>
                    <a:pt x="57" y="573"/>
                  </a:lnTo>
                  <a:lnTo>
                    <a:pt x="65" y="644"/>
                  </a:lnTo>
                  <a:lnTo>
                    <a:pt x="71" y="715"/>
                  </a:lnTo>
                  <a:lnTo>
                    <a:pt x="78" y="787"/>
                  </a:lnTo>
                  <a:lnTo>
                    <a:pt x="85" y="859"/>
                  </a:lnTo>
                  <a:lnTo>
                    <a:pt x="93" y="931"/>
                  </a:lnTo>
                  <a:lnTo>
                    <a:pt x="100" y="1002"/>
                  </a:lnTo>
                  <a:lnTo>
                    <a:pt x="106" y="1075"/>
                  </a:lnTo>
                  <a:lnTo>
                    <a:pt x="113" y="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755" y="393"/>
              <a:ext cx="38" cy="382"/>
            </a:xfrm>
            <a:custGeom>
              <a:avLst/>
              <a:gdLst>
                <a:gd name="T0" fmla="*/ 0 w 113"/>
                <a:gd name="T1" fmla="*/ 0 h 1147"/>
                <a:gd name="T2" fmla="*/ 0 w 113"/>
                <a:gd name="T3" fmla="*/ 0 h 1147"/>
                <a:gd name="T4" fmla="*/ 0 w 113"/>
                <a:gd name="T5" fmla="*/ 0 h 1147"/>
                <a:gd name="T6" fmla="*/ 0 w 113"/>
                <a:gd name="T7" fmla="*/ 1 h 1147"/>
                <a:gd name="T8" fmla="*/ 0 w 113"/>
                <a:gd name="T9" fmla="*/ 1 h 1147"/>
                <a:gd name="T10" fmla="*/ 0 w 113"/>
                <a:gd name="T11" fmla="*/ 1 h 1147"/>
                <a:gd name="T12" fmla="*/ 0 w 113"/>
                <a:gd name="T13" fmla="*/ 1 h 1147"/>
                <a:gd name="T14" fmla="*/ 0 w 113"/>
                <a:gd name="T15" fmla="*/ 2 h 1147"/>
                <a:gd name="T16" fmla="*/ 0 w 113"/>
                <a:gd name="T17" fmla="*/ 2 h 1147"/>
                <a:gd name="T18" fmla="*/ 0 w 113"/>
                <a:gd name="T19" fmla="*/ 2 h 1147"/>
                <a:gd name="T20" fmla="*/ 0 w 113"/>
                <a:gd name="T21" fmla="*/ 2 h 1147"/>
                <a:gd name="T22" fmla="*/ 0 w 113"/>
                <a:gd name="T23" fmla="*/ 3 h 1147"/>
                <a:gd name="T24" fmla="*/ 0 w 113"/>
                <a:gd name="T25" fmla="*/ 3 h 1147"/>
                <a:gd name="T26" fmla="*/ 0 w 113"/>
                <a:gd name="T27" fmla="*/ 3 h 1147"/>
                <a:gd name="T28" fmla="*/ 0 w 113"/>
                <a:gd name="T29" fmla="*/ 4 h 1147"/>
                <a:gd name="T30" fmla="*/ 0 w 113"/>
                <a:gd name="T31" fmla="*/ 4 h 1147"/>
                <a:gd name="T32" fmla="*/ 0 w 113"/>
                <a:gd name="T33" fmla="*/ 4 h 1147"/>
                <a:gd name="T34" fmla="*/ 0 w 113"/>
                <a:gd name="T35" fmla="*/ 4 h 1147"/>
                <a:gd name="T36" fmla="*/ 0 w 113"/>
                <a:gd name="T37" fmla="*/ 5 h 1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3"/>
                <a:gd name="T58" fmla="*/ 0 h 1147"/>
                <a:gd name="T59" fmla="*/ 113 w 113"/>
                <a:gd name="T60" fmla="*/ 1147 h 1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3" h="1147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4" y="143"/>
                  </a:lnTo>
                  <a:lnTo>
                    <a:pt x="21" y="214"/>
                  </a:lnTo>
                  <a:lnTo>
                    <a:pt x="28" y="286"/>
                  </a:lnTo>
                  <a:lnTo>
                    <a:pt x="36" y="358"/>
                  </a:lnTo>
                  <a:lnTo>
                    <a:pt x="43" y="430"/>
                  </a:lnTo>
                  <a:lnTo>
                    <a:pt x="50" y="501"/>
                  </a:lnTo>
                  <a:lnTo>
                    <a:pt x="57" y="573"/>
                  </a:lnTo>
                  <a:lnTo>
                    <a:pt x="65" y="644"/>
                  </a:lnTo>
                  <a:lnTo>
                    <a:pt x="71" y="715"/>
                  </a:lnTo>
                  <a:lnTo>
                    <a:pt x="78" y="787"/>
                  </a:lnTo>
                  <a:lnTo>
                    <a:pt x="85" y="859"/>
                  </a:lnTo>
                  <a:lnTo>
                    <a:pt x="93" y="931"/>
                  </a:lnTo>
                  <a:lnTo>
                    <a:pt x="100" y="1002"/>
                  </a:lnTo>
                  <a:lnTo>
                    <a:pt x="106" y="1075"/>
                  </a:lnTo>
                  <a:lnTo>
                    <a:pt x="113" y="11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930" y="348"/>
              <a:ext cx="21" cy="200"/>
            </a:xfrm>
            <a:custGeom>
              <a:avLst/>
              <a:gdLst>
                <a:gd name="T0" fmla="*/ 0 w 62"/>
                <a:gd name="T1" fmla="*/ 0 h 598"/>
                <a:gd name="T2" fmla="*/ 0 w 62"/>
                <a:gd name="T3" fmla="*/ 0 h 598"/>
                <a:gd name="T4" fmla="*/ 0 w 62"/>
                <a:gd name="T5" fmla="*/ 0 h 598"/>
                <a:gd name="T6" fmla="*/ 0 w 62"/>
                <a:gd name="T7" fmla="*/ 0 h 598"/>
                <a:gd name="T8" fmla="*/ 0 w 62"/>
                <a:gd name="T9" fmla="*/ 0 h 598"/>
                <a:gd name="T10" fmla="*/ 0 w 62"/>
                <a:gd name="T11" fmla="*/ 1 h 598"/>
                <a:gd name="T12" fmla="*/ 0 w 62"/>
                <a:gd name="T13" fmla="*/ 1 h 598"/>
                <a:gd name="T14" fmla="*/ 0 w 62"/>
                <a:gd name="T15" fmla="*/ 1 h 598"/>
                <a:gd name="T16" fmla="*/ 0 w 62"/>
                <a:gd name="T17" fmla="*/ 1 h 598"/>
                <a:gd name="T18" fmla="*/ 0 w 62"/>
                <a:gd name="T19" fmla="*/ 1 h 598"/>
                <a:gd name="T20" fmla="*/ 0 w 62"/>
                <a:gd name="T21" fmla="*/ 1 h 598"/>
                <a:gd name="T22" fmla="*/ 0 w 62"/>
                <a:gd name="T23" fmla="*/ 2 h 598"/>
                <a:gd name="T24" fmla="*/ 0 w 62"/>
                <a:gd name="T25" fmla="*/ 2 h 598"/>
                <a:gd name="T26" fmla="*/ 0 w 62"/>
                <a:gd name="T27" fmla="*/ 2 h 598"/>
                <a:gd name="T28" fmla="*/ 0 w 62"/>
                <a:gd name="T29" fmla="*/ 2 h 5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598"/>
                <a:gd name="T47" fmla="*/ 62 w 62"/>
                <a:gd name="T48" fmla="*/ 598 h 5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598">
                  <a:moveTo>
                    <a:pt x="0" y="0"/>
                  </a:moveTo>
                  <a:lnTo>
                    <a:pt x="0" y="0"/>
                  </a:lnTo>
                  <a:lnTo>
                    <a:pt x="4" y="37"/>
                  </a:lnTo>
                  <a:lnTo>
                    <a:pt x="8" y="74"/>
                  </a:lnTo>
                  <a:lnTo>
                    <a:pt x="12" y="112"/>
                  </a:lnTo>
                  <a:lnTo>
                    <a:pt x="16" y="149"/>
                  </a:lnTo>
                  <a:lnTo>
                    <a:pt x="20" y="187"/>
                  </a:lnTo>
                  <a:lnTo>
                    <a:pt x="24" y="224"/>
                  </a:lnTo>
                  <a:lnTo>
                    <a:pt x="28" y="263"/>
                  </a:lnTo>
                  <a:lnTo>
                    <a:pt x="32" y="300"/>
                  </a:lnTo>
                  <a:lnTo>
                    <a:pt x="39" y="374"/>
                  </a:lnTo>
                  <a:lnTo>
                    <a:pt x="46" y="449"/>
                  </a:lnTo>
                  <a:lnTo>
                    <a:pt x="54" y="524"/>
                  </a:lnTo>
                  <a:lnTo>
                    <a:pt x="62" y="59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218" y="336"/>
              <a:ext cx="15" cy="156"/>
            </a:xfrm>
            <a:custGeom>
              <a:avLst/>
              <a:gdLst>
                <a:gd name="T0" fmla="*/ 0 w 47"/>
                <a:gd name="T1" fmla="*/ 0 h 467"/>
                <a:gd name="T2" fmla="*/ 0 w 47"/>
                <a:gd name="T3" fmla="*/ 0 h 467"/>
                <a:gd name="T4" fmla="*/ 0 w 47"/>
                <a:gd name="T5" fmla="*/ 0 h 467"/>
                <a:gd name="T6" fmla="*/ 0 w 47"/>
                <a:gd name="T7" fmla="*/ 1 h 467"/>
                <a:gd name="T8" fmla="*/ 0 w 47"/>
                <a:gd name="T9" fmla="*/ 1 h 467"/>
                <a:gd name="T10" fmla="*/ 0 w 47"/>
                <a:gd name="T11" fmla="*/ 1 h 467"/>
                <a:gd name="T12" fmla="*/ 0 w 47"/>
                <a:gd name="T13" fmla="*/ 1 h 467"/>
                <a:gd name="T14" fmla="*/ 0 w 47"/>
                <a:gd name="T15" fmla="*/ 2 h 467"/>
                <a:gd name="T16" fmla="*/ 0 w 47"/>
                <a:gd name="T17" fmla="*/ 2 h 467"/>
                <a:gd name="T18" fmla="*/ 0 w 47"/>
                <a:gd name="T19" fmla="*/ 0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67"/>
                <a:gd name="T32" fmla="*/ 47 w 47"/>
                <a:gd name="T33" fmla="*/ 467 h 4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67">
                  <a:moveTo>
                    <a:pt x="0" y="0"/>
                  </a:moveTo>
                  <a:lnTo>
                    <a:pt x="6" y="59"/>
                  </a:lnTo>
                  <a:lnTo>
                    <a:pt x="12" y="117"/>
                  </a:lnTo>
                  <a:lnTo>
                    <a:pt x="18" y="176"/>
                  </a:lnTo>
                  <a:lnTo>
                    <a:pt x="25" y="235"/>
                  </a:lnTo>
                  <a:lnTo>
                    <a:pt x="30" y="292"/>
                  </a:lnTo>
                  <a:lnTo>
                    <a:pt x="35" y="351"/>
                  </a:lnTo>
                  <a:lnTo>
                    <a:pt x="41" y="409"/>
                  </a:lnTo>
                  <a:lnTo>
                    <a:pt x="4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218" y="336"/>
              <a:ext cx="15" cy="156"/>
            </a:xfrm>
            <a:custGeom>
              <a:avLst/>
              <a:gdLst>
                <a:gd name="T0" fmla="*/ 0 w 47"/>
                <a:gd name="T1" fmla="*/ 0 h 467"/>
                <a:gd name="T2" fmla="*/ 0 w 47"/>
                <a:gd name="T3" fmla="*/ 0 h 467"/>
                <a:gd name="T4" fmla="*/ 0 w 47"/>
                <a:gd name="T5" fmla="*/ 0 h 467"/>
                <a:gd name="T6" fmla="*/ 0 w 47"/>
                <a:gd name="T7" fmla="*/ 0 h 467"/>
                <a:gd name="T8" fmla="*/ 0 w 47"/>
                <a:gd name="T9" fmla="*/ 1 h 467"/>
                <a:gd name="T10" fmla="*/ 0 w 47"/>
                <a:gd name="T11" fmla="*/ 1 h 467"/>
                <a:gd name="T12" fmla="*/ 0 w 47"/>
                <a:gd name="T13" fmla="*/ 1 h 467"/>
                <a:gd name="T14" fmla="*/ 0 w 47"/>
                <a:gd name="T15" fmla="*/ 1 h 467"/>
                <a:gd name="T16" fmla="*/ 0 w 47"/>
                <a:gd name="T17" fmla="*/ 1 h 467"/>
                <a:gd name="T18" fmla="*/ 0 w 47"/>
                <a:gd name="T19" fmla="*/ 2 h 467"/>
                <a:gd name="T20" fmla="*/ 0 w 47"/>
                <a:gd name="T21" fmla="*/ 2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7"/>
                <a:gd name="T34" fmla="*/ 0 h 467"/>
                <a:gd name="T35" fmla="*/ 47 w 47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7" h="467">
                  <a:moveTo>
                    <a:pt x="0" y="0"/>
                  </a:moveTo>
                  <a:lnTo>
                    <a:pt x="0" y="0"/>
                  </a:lnTo>
                  <a:lnTo>
                    <a:pt x="6" y="59"/>
                  </a:lnTo>
                  <a:lnTo>
                    <a:pt x="12" y="117"/>
                  </a:lnTo>
                  <a:lnTo>
                    <a:pt x="18" y="176"/>
                  </a:lnTo>
                  <a:lnTo>
                    <a:pt x="25" y="235"/>
                  </a:lnTo>
                  <a:lnTo>
                    <a:pt x="30" y="292"/>
                  </a:lnTo>
                  <a:lnTo>
                    <a:pt x="35" y="351"/>
                  </a:lnTo>
                  <a:lnTo>
                    <a:pt x="41" y="409"/>
                  </a:lnTo>
                  <a:lnTo>
                    <a:pt x="47" y="4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819" y="425"/>
              <a:ext cx="25" cy="251"/>
            </a:xfrm>
            <a:custGeom>
              <a:avLst/>
              <a:gdLst>
                <a:gd name="T0" fmla="*/ 0 w 76"/>
                <a:gd name="T1" fmla="*/ 0 h 753"/>
                <a:gd name="T2" fmla="*/ 0 w 76"/>
                <a:gd name="T3" fmla="*/ 0 h 753"/>
                <a:gd name="T4" fmla="*/ 0 w 76"/>
                <a:gd name="T5" fmla="*/ 0 h 753"/>
                <a:gd name="T6" fmla="*/ 0 w 76"/>
                <a:gd name="T7" fmla="*/ 0 h 753"/>
                <a:gd name="T8" fmla="*/ 0 w 76"/>
                <a:gd name="T9" fmla="*/ 1 h 753"/>
                <a:gd name="T10" fmla="*/ 0 w 76"/>
                <a:gd name="T11" fmla="*/ 1 h 753"/>
                <a:gd name="T12" fmla="*/ 0 w 76"/>
                <a:gd name="T13" fmla="*/ 1 h 753"/>
                <a:gd name="T14" fmla="*/ 0 w 76"/>
                <a:gd name="T15" fmla="*/ 1 h 753"/>
                <a:gd name="T16" fmla="*/ 0 w 76"/>
                <a:gd name="T17" fmla="*/ 1 h 753"/>
                <a:gd name="T18" fmla="*/ 0 w 76"/>
                <a:gd name="T19" fmla="*/ 2 h 753"/>
                <a:gd name="T20" fmla="*/ 0 w 76"/>
                <a:gd name="T21" fmla="*/ 2 h 753"/>
                <a:gd name="T22" fmla="*/ 0 w 76"/>
                <a:gd name="T23" fmla="*/ 2 h 753"/>
                <a:gd name="T24" fmla="*/ 0 w 76"/>
                <a:gd name="T25" fmla="*/ 2 h 753"/>
                <a:gd name="T26" fmla="*/ 0 w 76"/>
                <a:gd name="T27" fmla="*/ 2 h 753"/>
                <a:gd name="T28" fmla="*/ 0 w 76"/>
                <a:gd name="T29" fmla="*/ 2 h 753"/>
                <a:gd name="T30" fmla="*/ 0 w 76"/>
                <a:gd name="T31" fmla="*/ 3 h 753"/>
                <a:gd name="T32" fmla="*/ 0 w 76"/>
                <a:gd name="T33" fmla="*/ 3 h 753"/>
                <a:gd name="T34" fmla="*/ 0 w 76"/>
                <a:gd name="T35" fmla="*/ 3 h 753"/>
                <a:gd name="T36" fmla="*/ 0 w 76"/>
                <a:gd name="T37" fmla="*/ 3 h 7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753"/>
                <a:gd name="T59" fmla="*/ 76 w 76"/>
                <a:gd name="T60" fmla="*/ 753 h 75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753">
                  <a:moveTo>
                    <a:pt x="0" y="0"/>
                  </a:moveTo>
                  <a:lnTo>
                    <a:pt x="0" y="0"/>
                  </a:lnTo>
                  <a:lnTo>
                    <a:pt x="6" y="47"/>
                  </a:lnTo>
                  <a:lnTo>
                    <a:pt x="11" y="94"/>
                  </a:lnTo>
                  <a:lnTo>
                    <a:pt x="15" y="141"/>
                  </a:lnTo>
                  <a:lnTo>
                    <a:pt x="20" y="188"/>
                  </a:lnTo>
                  <a:lnTo>
                    <a:pt x="24" y="235"/>
                  </a:lnTo>
                  <a:lnTo>
                    <a:pt x="28" y="282"/>
                  </a:lnTo>
                  <a:lnTo>
                    <a:pt x="34" y="329"/>
                  </a:lnTo>
                  <a:lnTo>
                    <a:pt x="38" y="375"/>
                  </a:lnTo>
                  <a:lnTo>
                    <a:pt x="43" y="423"/>
                  </a:lnTo>
                  <a:lnTo>
                    <a:pt x="47" y="470"/>
                  </a:lnTo>
                  <a:lnTo>
                    <a:pt x="52" y="517"/>
                  </a:lnTo>
                  <a:lnTo>
                    <a:pt x="57" y="564"/>
                  </a:lnTo>
                  <a:lnTo>
                    <a:pt x="61" y="611"/>
                  </a:lnTo>
                  <a:lnTo>
                    <a:pt x="67" y="658"/>
                  </a:lnTo>
                  <a:lnTo>
                    <a:pt x="71" y="706"/>
                  </a:lnTo>
                  <a:lnTo>
                    <a:pt x="76" y="75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504" y="402"/>
              <a:ext cx="20" cy="201"/>
            </a:xfrm>
            <a:custGeom>
              <a:avLst/>
              <a:gdLst>
                <a:gd name="T0" fmla="*/ 0 w 60"/>
                <a:gd name="T1" fmla="*/ 0 h 603"/>
                <a:gd name="T2" fmla="*/ 0 w 60"/>
                <a:gd name="T3" fmla="*/ 0 h 603"/>
                <a:gd name="T4" fmla="*/ 0 w 60"/>
                <a:gd name="T5" fmla="*/ 1 h 603"/>
                <a:gd name="T6" fmla="*/ 0 w 60"/>
                <a:gd name="T7" fmla="*/ 1 h 603"/>
                <a:gd name="T8" fmla="*/ 0 w 60"/>
                <a:gd name="T9" fmla="*/ 1 h 603"/>
                <a:gd name="T10" fmla="*/ 0 w 60"/>
                <a:gd name="T11" fmla="*/ 1 h 603"/>
                <a:gd name="T12" fmla="*/ 0 w 60"/>
                <a:gd name="T13" fmla="*/ 2 h 603"/>
                <a:gd name="T14" fmla="*/ 0 w 60"/>
                <a:gd name="T15" fmla="*/ 2 h 603"/>
                <a:gd name="T16" fmla="*/ 0 w 60"/>
                <a:gd name="T17" fmla="*/ 2 h 603"/>
                <a:gd name="T18" fmla="*/ 0 w 60"/>
                <a:gd name="T19" fmla="*/ 2 h 603"/>
                <a:gd name="T20" fmla="*/ 0 w 60"/>
                <a:gd name="T21" fmla="*/ 2 h 603"/>
                <a:gd name="T22" fmla="*/ 0 w 60"/>
                <a:gd name="T23" fmla="*/ 2 h 603"/>
                <a:gd name="T24" fmla="*/ 0 w 60"/>
                <a:gd name="T25" fmla="*/ 2 h 603"/>
                <a:gd name="T26" fmla="*/ 0 w 60"/>
                <a:gd name="T27" fmla="*/ 0 h 6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603"/>
                <a:gd name="T44" fmla="*/ 60 w 60"/>
                <a:gd name="T45" fmla="*/ 603 h 6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603">
                  <a:moveTo>
                    <a:pt x="0" y="0"/>
                  </a:moveTo>
                  <a:lnTo>
                    <a:pt x="7" y="75"/>
                  </a:lnTo>
                  <a:lnTo>
                    <a:pt x="14" y="151"/>
                  </a:lnTo>
                  <a:lnTo>
                    <a:pt x="22" y="226"/>
                  </a:lnTo>
                  <a:lnTo>
                    <a:pt x="29" y="301"/>
                  </a:lnTo>
                  <a:lnTo>
                    <a:pt x="33" y="338"/>
                  </a:lnTo>
                  <a:lnTo>
                    <a:pt x="36" y="376"/>
                  </a:lnTo>
                  <a:lnTo>
                    <a:pt x="40" y="413"/>
                  </a:lnTo>
                  <a:lnTo>
                    <a:pt x="44" y="452"/>
                  </a:lnTo>
                  <a:lnTo>
                    <a:pt x="49" y="490"/>
                  </a:lnTo>
                  <a:lnTo>
                    <a:pt x="53" y="528"/>
                  </a:lnTo>
                  <a:lnTo>
                    <a:pt x="56" y="565"/>
                  </a:lnTo>
                  <a:lnTo>
                    <a:pt x="60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504" y="402"/>
              <a:ext cx="20" cy="201"/>
            </a:xfrm>
            <a:custGeom>
              <a:avLst/>
              <a:gdLst>
                <a:gd name="T0" fmla="*/ 0 w 60"/>
                <a:gd name="T1" fmla="*/ 0 h 603"/>
                <a:gd name="T2" fmla="*/ 0 w 60"/>
                <a:gd name="T3" fmla="*/ 0 h 603"/>
                <a:gd name="T4" fmla="*/ 0 w 60"/>
                <a:gd name="T5" fmla="*/ 0 h 603"/>
                <a:gd name="T6" fmla="*/ 0 w 60"/>
                <a:gd name="T7" fmla="*/ 1 h 603"/>
                <a:gd name="T8" fmla="*/ 0 w 60"/>
                <a:gd name="T9" fmla="*/ 1 h 603"/>
                <a:gd name="T10" fmla="*/ 0 w 60"/>
                <a:gd name="T11" fmla="*/ 1 h 603"/>
                <a:gd name="T12" fmla="*/ 0 w 60"/>
                <a:gd name="T13" fmla="*/ 1 h 603"/>
                <a:gd name="T14" fmla="*/ 0 w 60"/>
                <a:gd name="T15" fmla="*/ 1 h 603"/>
                <a:gd name="T16" fmla="*/ 0 w 60"/>
                <a:gd name="T17" fmla="*/ 2 h 603"/>
                <a:gd name="T18" fmla="*/ 0 w 60"/>
                <a:gd name="T19" fmla="*/ 2 h 603"/>
                <a:gd name="T20" fmla="*/ 0 w 60"/>
                <a:gd name="T21" fmla="*/ 2 h 603"/>
                <a:gd name="T22" fmla="*/ 0 w 60"/>
                <a:gd name="T23" fmla="*/ 2 h 603"/>
                <a:gd name="T24" fmla="*/ 0 w 60"/>
                <a:gd name="T25" fmla="*/ 2 h 603"/>
                <a:gd name="T26" fmla="*/ 0 w 60"/>
                <a:gd name="T27" fmla="*/ 2 h 603"/>
                <a:gd name="T28" fmla="*/ 0 w 60"/>
                <a:gd name="T29" fmla="*/ 2 h 6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603"/>
                <a:gd name="T47" fmla="*/ 60 w 60"/>
                <a:gd name="T48" fmla="*/ 603 h 6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603">
                  <a:moveTo>
                    <a:pt x="0" y="0"/>
                  </a:moveTo>
                  <a:lnTo>
                    <a:pt x="0" y="0"/>
                  </a:lnTo>
                  <a:lnTo>
                    <a:pt x="7" y="75"/>
                  </a:lnTo>
                  <a:lnTo>
                    <a:pt x="14" y="151"/>
                  </a:lnTo>
                  <a:lnTo>
                    <a:pt x="22" y="226"/>
                  </a:lnTo>
                  <a:lnTo>
                    <a:pt x="29" y="301"/>
                  </a:lnTo>
                  <a:lnTo>
                    <a:pt x="33" y="338"/>
                  </a:lnTo>
                  <a:lnTo>
                    <a:pt x="36" y="376"/>
                  </a:lnTo>
                  <a:lnTo>
                    <a:pt x="40" y="413"/>
                  </a:lnTo>
                  <a:lnTo>
                    <a:pt x="44" y="452"/>
                  </a:lnTo>
                  <a:lnTo>
                    <a:pt x="49" y="490"/>
                  </a:lnTo>
                  <a:lnTo>
                    <a:pt x="53" y="528"/>
                  </a:lnTo>
                  <a:lnTo>
                    <a:pt x="56" y="565"/>
                  </a:lnTo>
                  <a:lnTo>
                    <a:pt x="60" y="6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958" y="386"/>
              <a:ext cx="17" cy="167"/>
            </a:xfrm>
            <a:custGeom>
              <a:avLst/>
              <a:gdLst>
                <a:gd name="T0" fmla="*/ 0 w 51"/>
                <a:gd name="T1" fmla="*/ 0 h 502"/>
                <a:gd name="T2" fmla="*/ 0 w 51"/>
                <a:gd name="T3" fmla="*/ 0 h 502"/>
                <a:gd name="T4" fmla="*/ 0 w 51"/>
                <a:gd name="T5" fmla="*/ 1 h 502"/>
                <a:gd name="T6" fmla="*/ 0 w 51"/>
                <a:gd name="T7" fmla="*/ 1 h 502"/>
                <a:gd name="T8" fmla="*/ 0 w 51"/>
                <a:gd name="T9" fmla="*/ 1 h 502"/>
                <a:gd name="T10" fmla="*/ 0 w 51"/>
                <a:gd name="T11" fmla="*/ 1 h 502"/>
                <a:gd name="T12" fmla="*/ 0 w 51"/>
                <a:gd name="T13" fmla="*/ 2 h 502"/>
                <a:gd name="T14" fmla="*/ 0 w 51"/>
                <a:gd name="T15" fmla="*/ 2 h 502"/>
                <a:gd name="T16" fmla="*/ 0 w 51"/>
                <a:gd name="T17" fmla="*/ 2 h 502"/>
                <a:gd name="T18" fmla="*/ 0 w 51"/>
                <a:gd name="T19" fmla="*/ 0 h 5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"/>
                <a:gd name="T31" fmla="*/ 0 h 502"/>
                <a:gd name="T32" fmla="*/ 51 w 51"/>
                <a:gd name="T33" fmla="*/ 502 h 5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" h="502">
                  <a:moveTo>
                    <a:pt x="0" y="0"/>
                  </a:moveTo>
                  <a:lnTo>
                    <a:pt x="6" y="63"/>
                  </a:lnTo>
                  <a:lnTo>
                    <a:pt x="12" y="126"/>
                  </a:lnTo>
                  <a:lnTo>
                    <a:pt x="18" y="189"/>
                  </a:lnTo>
                  <a:lnTo>
                    <a:pt x="24" y="251"/>
                  </a:lnTo>
                  <a:lnTo>
                    <a:pt x="30" y="313"/>
                  </a:lnTo>
                  <a:lnTo>
                    <a:pt x="37" y="376"/>
                  </a:lnTo>
                  <a:lnTo>
                    <a:pt x="44" y="439"/>
                  </a:lnTo>
                  <a:lnTo>
                    <a:pt x="51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958" y="386"/>
              <a:ext cx="17" cy="167"/>
            </a:xfrm>
            <a:custGeom>
              <a:avLst/>
              <a:gdLst>
                <a:gd name="T0" fmla="*/ 0 w 51"/>
                <a:gd name="T1" fmla="*/ 0 h 502"/>
                <a:gd name="T2" fmla="*/ 0 w 51"/>
                <a:gd name="T3" fmla="*/ 0 h 502"/>
                <a:gd name="T4" fmla="*/ 0 w 51"/>
                <a:gd name="T5" fmla="*/ 0 h 502"/>
                <a:gd name="T6" fmla="*/ 0 w 51"/>
                <a:gd name="T7" fmla="*/ 1 h 502"/>
                <a:gd name="T8" fmla="*/ 0 w 51"/>
                <a:gd name="T9" fmla="*/ 1 h 502"/>
                <a:gd name="T10" fmla="*/ 0 w 51"/>
                <a:gd name="T11" fmla="*/ 1 h 502"/>
                <a:gd name="T12" fmla="*/ 0 w 51"/>
                <a:gd name="T13" fmla="*/ 1 h 502"/>
                <a:gd name="T14" fmla="*/ 0 w 51"/>
                <a:gd name="T15" fmla="*/ 1 h 502"/>
                <a:gd name="T16" fmla="*/ 0 w 51"/>
                <a:gd name="T17" fmla="*/ 2 h 502"/>
                <a:gd name="T18" fmla="*/ 0 w 51"/>
                <a:gd name="T19" fmla="*/ 2 h 502"/>
                <a:gd name="T20" fmla="*/ 0 w 51"/>
                <a:gd name="T21" fmla="*/ 2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502"/>
                <a:gd name="T35" fmla="*/ 51 w 51"/>
                <a:gd name="T36" fmla="*/ 502 h 5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502">
                  <a:moveTo>
                    <a:pt x="0" y="0"/>
                  </a:moveTo>
                  <a:lnTo>
                    <a:pt x="0" y="0"/>
                  </a:lnTo>
                  <a:lnTo>
                    <a:pt x="6" y="63"/>
                  </a:lnTo>
                  <a:lnTo>
                    <a:pt x="12" y="126"/>
                  </a:lnTo>
                  <a:lnTo>
                    <a:pt x="18" y="189"/>
                  </a:lnTo>
                  <a:lnTo>
                    <a:pt x="24" y="251"/>
                  </a:lnTo>
                  <a:lnTo>
                    <a:pt x="30" y="313"/>
                  </a:lnTo>
                  <a:lnTo>
                    <a:pt x="37" y="376"/>
                  </a:lnTo>
                  <a:lnTo>
                    <a:pt x="44" y="439"/>
                  </a:lnTo>
                  <a:lnTo>
                    <a:pt x="51" y="50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281" y="372"/>
              <a:ext cx="15" cy="144"/>
            </a:xfrm>
            <a:custGeom>
              <a:avLst/>
              <a:gdLst>
                <a:gd name="T0" fmla="*/ 0 w 43"/>
                <a:gd name="T1" fmla="*/ 0 h 431"/>
                <a:gd name="T2" fmla="*/ 0 w 43"/>
                <a:gd name="T3" fmla="*/ 0 h 431"/>
                <a:gd name="T4" fmla="*/ 0 w 43"/>
                <a:gd name="T5" fmla="*/ 0 h 431"/>
                <a:gd name="T6" fmla="*/ 0 w 43"/>
                <a:gd name="T7" fmla="*/ 0 h 431"/>
                <a:gd name="T8" fmla="*/ 0 w 43"/>
                <a:gd name="T9" fmla="*/ 1 h 431"/>
                <a:gd name="T10" fmla="*/ 0 w 43"/>
                <a:gd name="T11" fmla="*/ 1 h 431"/>
                <a:gd name="T12" fmla="*/ 0 w 43"/>
                <a:gd name="T13" fmla="*/ 1 h 431"/>
                <a:gd name="T14" fmla="*/ 0 w 43"/>
                <a:gd name="T15" fmla="*/ 1 h 431"/>
                <a:gd name="T16" fmla="*/ 0 w 43"/>
                <a:gd name="T17" fmla="*/ 1 h 431"/>
                <a:gd name="T18" fmla="*/ 0 w 43"/>
                <a:gd name="T19" fmla="*/ 2 h 431"/>
                <a:gd name="T20" fmla="*/ 0 w 43"/>
                <a:gd name="T21" fmla="*/ 2 h 4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431"/>
                <a:gd name="T35" fmla="*/ 43 w 43"/>
                <a:gd name="T36" fmla="*/ 431 h 4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431">
                  <a:moveTo>
                    <a:pt x="0" y="0"/>
                  </a:moveTo>
                  <a:lnTo>
                    <a:pt x="0" y="0"/>
                  </a:lnTo>
                  <a:lnTo>
                    <a:pt x="6" y="54"/>
                  </a:lnTo>
                  <a:lnTo>
                    <a:pt x="10" y="108"/>
                  </a:lnTo>
                  <a:lnTo>
                    <a:pt x="15" y="162"/>
                  </a:lnTo>
                  <a:lnTo>
                    <a:pt x="20" y="216"/>
                  </a:lnTo>
                  <a:lnTo>
                    <a:pt x="26" y="270"/>
                  </a:lnTo>
                  <a:lnTo>
                    <a:pt x="32" y="323"/>
                  </a:lnTo>
                  <a:lnTo>
                    <a:pt x="37" y="378"/>
                  </a:lnTo>
                  <a:lnTo>
                    <a:pt x="43" y="43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523" y="363"/>
              <a:ext cx="13" cy="126"/>
            </a:xfrm>
            <a:custGeom>
              <a:avLst/>
              <a:gdLst>
                <a:gd name="T0" fmla="*/ 0 w 39"/>
                <a:gd name="T1" fmla="*/ 0 h 377"/>
                <a:gd name="T2" fmla="*/ 0 w 39"/>
                <a:gd name="T3" fmla="*/ 0 h 377"/>
                <a:gd name="T4" fmla="*/ 0 w 39"/>
                <a:gd name="T5" fmla="*/ 0 h 377"/>
                <a:gd name="T6" fmla="*/ 0 w 39"/>
                <a:gd name="T7" fmla="*/ 1 h 377"/>
                <a:gd name="T8" fmla="*/ 0 w 39"/>
                <a:gd name="T9" fmla="*/ 1 h 377"/>
                <a:gd name="T10" fmla="*/ 0 w 39"/>
                <a:gd name="T11" fmla="*/ 1 h 377"/>
                <a:gd name="T12" fmla="*/ 0 w 39"/>
                <a:gd name="T13" fmla="*/ 1 h 377"/>
                <a:gd name="T14" fmla="*/ 0 w 39"/>
                <a:gd name="T15" fmla="*/ 1 h 377"/>
                <a:gd name="T16" fmla="*/ 0 w 39"/>
                <a:gd name="T17" fmla="*/ 2 h 377"/>
                <a:gd name="T18" fmla="*/ 0 w 39"/>
                <a:gd name="T19" fmla="*/ 0 h 3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377"/>
                <a:gd name="T32" fmla="*/ 39 w 39"/>
                <a:gd name="T33" fmla="*/ 377 h 3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377">
                  <a:moveTo>
                    <a:pt x="0" y="0"/>
                  </a:moveTo>
                  <a:lnTo>
                    <a:pt x="5" y="48"/>
                  </a:lnTo>
                  <a:lnTo>
                    <a:pt x="10" y="95"/>
                  </a:lnTo>
                  <a:lnTo>
                    <a:pt x="15" y="142"/>
                  </a:lnTo>
                  <a:lnTo>
                    <a:pt x="19" y="189"/>
                  </a:lnTo>
                  <a:lnTo>
                    <a:pt x="23" y="236"/>
                  </a:lnTo>
                  <a:lnTo>
                    <a:pt x="28" y="282"/>
                  </a:lnTo>
                  <a:lnTo>
                    <a:pt x="33" y="330"/>
                  </a:lnTo>
                  <a:lnTo>
                    <a:pt x="39" y="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523" y="363"/>
              <a:ext cx="13" cy="126"/>
            </a:xfrm>
            <a:custGeom>
              <a:avLst/>
              <a:gdLst>
                <a:gd name="T0" fmla="*/ 0 w 39"/>
                <a:gd name="T1" fmla="*/ 0 h 377"/>
                <a:gd name="T2" fmla="*/ 0 w 39"/>
                <a:gd name="T3" fmla="*/ 0 h 377"/>
                <a:gd name="T4" fmla="*/ 0 w 39"/>
                <a:gd name="T5" fmla="*/ 0 h 377"/>
                <a:gd name="T6" fmla="*/ 0 w 39"/>
                <a:gd name="T7" fmla="*/ 0 h 377"/>
                <a:gd name="T8" fmla="*/ 0 w 39"/>
                <a:gd name="T9" fmla="*/ 1 h 377"/>
                <a:gd name="T10" fmla="*/ 0 w 39"/>
                <a:gd name="T11" fmla="*/ 1 h 377"/>
                <a:gd name="T12" fmla="*/ 0 w 39"/>
                <a:gd name="T13" fmla="*/ 1 h 377"/>
                <a:gd name="T14" fmla="*/ 0 w 39"/>
                <a:gd name="T15" fmla="*/ 1 h 377"/>
                <a:gd name="T16" fmla="*/ 0 w 39"/>
                <a:gd name="T17" fmla="*/ 1 h 377"/>
                <a:gd name="T18" fmla="*/ 0 w 39"/>
                <a:gd name="T19" fmla="*/ 1 h 377"/>
                <a:gd name="T20" fmla="*/ 0 w 39"/>
                <a:gd name="T21" fmla="*/ 2 h 3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377"/>
                <a:gd name="T35" fmla="*/ 39 w 39"/>
                <a:gd name="T36" fmla="*/ 377 h 3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377">
                  <a:moveTo>
                    <a:pt x="0" y="0"/>
                  </a:moveTo>
                  <a:lnTo>
                    <a:pt x="0" y="0"/>
                  </a:lnTo>
                  <a:lnTo>
                    <a:pt x="5" y="48"/>
                  </a:lnTo>
                  <a:lnTo>
                    <a:pt x="10" y="95"/>
                  </a:lnTo>
                  <a:lnTo>
                    <a:pt x="15" y="142"/>
                  </a:lnTo>
                  <a:lnTo>
                    <a:pt x="19" y="189"/>
                  </a:lnTo>
                  <a:lnTo>
                    <a:pt x="23" y="236"/>
                  </a:lnTo>
                  <a:lnTo>
                    <a:pt x="28" y="282"/>
                  </a:lnTo>
                  <a:lnTo>
                    <a:pt x="33" y="330"/>
                  </a:lnTo>
                  <a:lnTo>
                    <a:pt x="39" y="37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713" y="355"/>
              <a:ext cx="12" cy="112"/>
            </a:xfrm>
            <a:custGeom>
              <a:avLst/>
              <a:gdLst>
                <a:gd name="T0" fmla="*/ 0 w 34"/>
                <a:gd name="T1" fmla="*/ 0 h 334"/>
                <a:gd name="T2" fmla="*/ 0 w 34"/>
                <a:gd name="T3" fmla="*/ 0 h 334"/>
                <a:gd name="T4" fmla="*/ 0 w 34"/>
                <a:gd name="T5" fmla="*/ 0 h 334"/>
                <a:gd name="T6" fmla="*/ 0 w 34"/>
                <a:gd name="T7" fmla="*/ 1 h 334"/>
                <a:gd name="T8" fmla="*/ 0 w 34"/>
                <a:gd name="T9" fmla="*/ 1 h 334"/>
                <a:gd name="T10" fmla="*/ 0 w 34"/>
                <a:gd name="T11" fmla="*/ 1 h 334"/>
                <a:gd name="T12" fmla="*/ 0 w 34"/>
                <a:gd name="T13" fmla="*/ 1 h 334"/>
                <a:gd name="T14" fmla="*/ 0 w 34"/>
                <a:gd name="T15" fmla="*/ 1 h 334"/>
                <a:gd name="T16" fmla="*/ 0 w 34"/>
                <a:gd name="T17" fmla="*/ 1 h 334"/>
                <a:gd name="T18" fmla="*/ 0 w 34"/>
                <a:gd name="T19" fmla="*/ 0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334"/>
                <a:gd name="T32" fmla="*/ 34 w 34"/>
                <a:gd name="T33" fmla="*/ 334 h 3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334">
                  <a:moveTo>
                    <a:pt x="0" y="0"/>
                  </a:moveTo>
                  <a:lnTo>
                    <a:pt x="4" y="42"/>
                  </a:lnTo>
                  <a:lnTo>
                    <a:pt x="8" y="83"/>
                  </a:lnTo>
                  <a:lnTo>
                    <a:pt x="11" y="125"/>
                  </a:lnTo>
                  <a:lnTo>
                    <a:pt x="15" y="167"/>
                  </a:lnTo>
                  <a:lnTo>
                    <a:pt x="19" y="210"/>
                  </a:lnTo>
                  <a:lnTo>
                    <a:pt x="24" y="252"/>
                  </a:lnTo>
                  <a:lnTo>
                    <a:pt x="30" y="293"/>
                  </a:lnTo>
                  <a:lnTo>
                    <a:pt x="34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713" y="355"/>
              <a:ext cx="12" cy="112"/>
            </a:xfrm>
            <a:custGeom>
              <a:avLst/>
              <a:gdLst>
                <a:gd name="T0" fmla="*/ 0 w 34"/>
                <a:gd name="T1" fmla="*/ 0 h 334"/>
                <a:gd name="T2" fmla="*/ 0 w 34"/>
                <a:gd name="T3" fmla="*/ 0 h 334"/>
                <a:gd name="T4" fmla="*/ 0 w 34"/>
                <a:gd name="T5" fmla="*/ 0 h 334"/>
                <a:gd name="T6" fmla="*/ 0 w 34"/>
                <a:gd name="T7" fmla="*/ 0 h 334"/>
                <a:gd name="T8" fmla="*/ 0 w 34"/>
                <a:gd name="T9" fmla="*/ 1 h 334"/>
                <a:gd name="T10" fmla="*/ 0 w 34"/>
                <a:gd name="T11" fmla="*/ 1 h 334"/>
                <a:gd name="T12" fmla="*/ 0 w 34"/>
                <a:gd name="T13" fmla="*/ 1 h 334"/>
                <a:gd name="T14" fmla="*/ 0 w 34"/>
                <a:gd name="T15" fmla="*/ 1 h 334"/>
                <a:gd name="T16" fmla="*/ 0 w 34"/>
                <a:gd name="T17" fmla="*/ 1 h 334"/>
                <a:gd name="T18" fmla="*/ 0 w 34"/>
                <a:gd name="T19" fmla="*/ 1 h 334"/>
                <a:gd name="T20" fmla="*/ 0 w 34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334"/>
                <a:gd name="T35" fmla="*/ 34 w 34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334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3"/>
                  </a:lnTo>
                  <a:lnTo>
                    <a:pt x="11" y="125"/>
                  </a:lnTo>
                  <a:lnTo>
                    <a:pt x="15" y="167"/>
                  </a:lnTo>
                  <a:lnTo>
                    <a:pt x="19" y="210"/>
                  </a:lnTo>
                  <a:lnTo>
                    <a:pt x="24" y="252"/>
                  </a:lnTo>
                  <a:lnTo>
                    <a:pt x="30" y="293"/>
                  </a:lnTo>
                  <a:lnTo>
                    <a:pt x="34" y="33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865" y="350"/>
              <a:ext cx="10" cy="101"/>
            </a:xfrm>
            <a:custGeom>
              <a:avLst/>
              <a:gdLst>
                <a:gd name="T0" fmla="*/ 0 w 31"/>
                <a:gd name="T1" fmla="*/ 0 h 301"/>
                <a:gd name="T2" fmla="*/ 0 w 31"/>
                <a:gd name="T3" fmla="*/ 0 h 301"/>
                <a:gd name="T4" fmla="*/ 0 w 31"/>
                <a:gd name="T5" fmla="*/ 0 h 301"/>
                <a:gd name="T6" fmla="*/ 0 w 31"/>
                <a:gd name="T7" fmla="*/ 0 h 301"/>
                <a:gd name="T8" fmla="*/ 0 w 31"/>
                <a:gd name="T9" fmla="*/ 1 h 301"/>
                <a:gd name="T10" fmla="*/ 0 w 31"/>
                <a:gd name="T11" fmla="*/ 1 h 301"/>
                <a:gd name="T12" fmla="*/ 0 w 31"/>
                <a:gd name="T13" fmla="*/ 1 h 301"/>
                <a:gd name="T14" fmla="*/ 0 w 31"/>
                <a:gd name="T15" fmla="*/ 1 h 301"/>
                <a:gd name="T16" fmla="*/ 0 w 31"/>
                <a:gd name="T17" fmla="*/ 1 h 301"/>
                <a:gd name="T18" fmla="*/ 0 w 31"/>
                <a:gd name="T19" fmla="*/ 0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301"/>
                <a:gd name="T32" fmla="*/ 31 w 31"/>
                <a:gd name="T33" fmla="*/ 301 h 3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301">
                  <a:moveTo>
                    <a:pt x="0" y="0"/>
                  </a:moveTo>
                  <a:lnTo>
                    <a:pt x="4" y="38"/>
                  </a:lnTo>
                  <a:lnTo>
                    <a:pt x="7" y="76"/>
                  </a:lnTo>
                  <a:lnTo>
                    <a:pt x="11" y="113"/>
                  </a:lnTo>
                  <a:lnTo>
                    <a:pt x="14" y="151"/>
                  </a:lnTo>
                  <a:lnTo>
                    <a:pt x="19" y="189"/>
                  </a:lnTo>
                  <a:lnTo>
                    <a:pt x="23" y="226"/>
                  </a:lnTo>
                  <a:lnTo>
                    <a:pt x="27" y="264"/>
                  </a:lnTo>
                  <a:lnTo>
                    <a:pt x="31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865" y="350"/>
              <a:ext cx="10" cy="101"/>
            </a:xfrm>
            <a:custGeom>
              <a:avLst/>
              <a:gdLst>
                <a:gd name="T0" fmla="*/ 0 w 31"/>
                <a:gd name="T1" fmla="*/ 0 h 301"/>
                <a:gd name="T2" fmla="*/ 0 w 31"/>
                <a:gd name="T3" fmla="*/ 0 h 301"/>
                <a:gd name="T4" fmla="*/ 0 w 31"/>
                <a:gd name="T5" fmla="*/ 0 h 301"/>
                <a:gd name="T6" fmla="*/ 0 w 31"/>
                <a:gd name="T7" fmla="*/ 0 h 301"/>
                <a:gd name="T8" fmla="*/ 0 w 31"/>
                <a:gd name="T9" fmla="*/ 0 h 301"/>
                <a:gd name="T10" fmla="*/ 0 w 31"/>
                <a:gd name="T11" fmla="*/ 1 h 301"/>
                <a:gd name="T12" fmla="*/ 0 w 31"/>
                <a:gd name="T13" fmla="*/ 1 h 301"/>
                <a:gd name="T14" fmla="*/ 0 w 31"/>
                <a:gd name="T15" fmla="*/ 1 h 301"/>
                <a:gd name="T16" fmla="*/ 0 w 31"/>
                <a:gd name="T17" fmla="*/ 1 h 301"/>
                <a:gd name="T18" fmla="*/ 0 w 31"/>
                <a:gd name="T19" fmla="*/ 1 h 301"/>
                <a:gd name="T20" fmla="*/ 0 w 31"/>
                <a:gd name="T21" fmla="*/ 1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"/>
                <a:gd name="T34" fmla="*/ 0 h 301"/>
                <a:gd name="T35" fmla="*/ 31 w 31"/>
                <a:gd name="T36" fmla="*/ 301 h 3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" h="301">
                  <a:moveTo>
                    <a:pt x="0" y="0"/>
                  </a:moveTo>
                  <a:lnTo>
                    <a:pt x="0" y="0"/>
                  </a:lnTo>
                  <a:lnTo>
                    <a:pt x="4" y="38"/>
                  </a:lnTo>
                  <a:lnTo>
                    <a:pt x="7" y="76"/>
                  </a:lnTo>
                  <a:lnTo>
                    <a:pt x="11" y="113"/>
                  </a:lnTo>
                  <a:lnTo>
                    <a:pt x="14" y="151"/>
                  </a:lnTo>
                  <a:lnTo>
                    <a:pt x="19" y="189"/>
                  </a:lnTo>
                  <a:lnTo>
                    <a:pt x="23" y="226"/>
                  </a:lnTo>
                  <a:lnTo>
                    <a:pt x="27" y="264"/>
                  </a:lnTo>
                  <a:lnTo>
                    <a:pt x="31" y="3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87" y="346"/>
              <a:ext cx="11" cy="92"/>
            </a:xfrm>
            <a:custGeom>
              <a:avLst/>
              <a:gdLst>
                <a:gd name="T0" fmla="*/ 0 w 31"/>
                <a:gd name="T1" fmla="*/ 0 h 274"/>
                <a:gd name="T2" fmla="*/ 0 w 31"/>
                <a:gd name="T3" fmla="*/ 0 h 274"/>
                <a:gd name="T4" fmla="*/ 0 w 31"/>
                <a:gd name="T5" fmla="*/ 0 h 274"/>
                <a:gd name="T6" fmla="*/ 0 w 31"/>
                <a:gd name="T7" fmla="*/ 0 h 274"/>
                <a:gd name="T8" fmla="*/ 0 w 31"/>
                <a:gd name="T9" fmla="*/ 1 h 274"/>
                <a:gd name="T10" fmla="*/ 0 w 31"/>
                <a:gd name="T11" fmla="*/ 1 h 274"/>
                <a:gd name="T12" fmla="*/ 0 w 31"/>
                <a:gd name="T13" fmla="*/ 1 h 274"/>
                <a:gd name="T14" fmla="*/ 0 w 31"/>
                <a:gd name="T15" fmla="*/ 1 h 274"/>
                <a:gd name="T16" fmla="*/ 0 w 31"/>
                <a:gd name="T17" fmla="*/ 1 h 274"/>
                <a:gd name="T18" fmla="*/ 0 w 31"/>
                <a:gd name="T19" fmla="*/ 0 h 2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74"/>
                <a:gd name="T32" fmla="*/ 31 w 31"/>
                <a:gd name="T33" fmla="*/ 274 h 2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74">
                  <a:moveTo>
                    <a:pt x="0" y="0"/>
                  </a:moveTo>
                  <a:lnTo>
                    <a:pt x="5" y="34"/>
                  </a:lnTo>
                  <a:lnTo>
                    <a:pt x="8" y="69"/>
                  </a:lnTo>
                  <a:lnTo>
                    <a:pt x="12" y="104"/>
                  </a:lnTo>
                  <a:lnTo>
                    <a:pt x="15" y="138"/>
                  </a:lnTo>
                  <a:lnTo>
                    <a:pt x="18" y="171"/>
                  </a:lnTo>
                  <a:lnTo>
                    <a:pt x="22" y="205"/>
                  </a:lnTo>
                  <a:lnTo>
                    <a:pt x="26" y="239"/>
                  </a:lnTo>
                  <a:lnTo>
                    <a:pt x="31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987" y="346"/>
              <a:ext cx="11" cy="92"/>
            </a:xfrm>
            <a:custGeom>
              <a:avLst/>
              <a:gdLst>
                <a:gd name="T0" fmla="*/ 0 w 31"/>
                <a:gd name="T1" fmla="*/ 0 h 274"/>
                <a:gd name="T2" fmla="*/ 0 w 31"/>
                <a:gd name="T3" fmla="*/ 0 h 274"/>
                <a:gd name="T4" fmla="*/ 0 w 31"/>
                <a:gd name="T5" fmla="*/ 0 h 274"/>
                <a:gd name="T6" fmla="*/ 0 w 31"/>
                <a:gd name="T7" fmla="*/ 0 h 274"/>
                <a:gd name="T8" fmla="*/ 0 w 31"/>
                <a:gd name="T9" fmla="*/ 0 h 274"/>
                <a:gd name="T10" fmla="*/ 0 w 31"/>
                <a:gd name="T11" fmla="*/ 1 h 274"/>
                <a:gd name="T12" fmla="*/ 0 w 31"/>
                <a:gd name="T13" fmla="*/ 1 h 274"/>
                <a:gd name="T14" fmla="*/ 0 w 31"/>
                <a:gd name="T15" fmla="*/ 1 h 274"/>
                <a:gd name="T16" fmla="*/ 0 w 31"/>
                <a:gd name="T17" fmla="*/ 1 h 274"/>
                <a:gd name="T18" fmla="*/ 0 w 31"/>
                <a:gd name="T19" fmla="*/ 1 h 274"/>
                <a:gd name="T20" fmla="*/ 0 w 31"/>
                <a:gd name="T21" fmla="*/ 1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"/>
                <a:gd name="T34" fmla="*/ 0 h 274"/>
                <a:gd name="T35" fmla="*/ 31 w 31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" h="274">
                  <a:moveTo>
                    <a:pt x="0" y="0"/>
                  </a:moveTo>
                  <a:lnTo>
                    <a:pt x="0" y="0"/>
                  </a:lnTo>
                  <a:lnTo>
                    <a:pt x="5" y="34"/>
                  </a:lnTo>
                  <a:lnTo>
                    <a:pt x="8" y="69"/>
                  </a:lnTo>
                  <a:lnTo>
                    <a:pt x="12" y="104"/>
                  </a:lnTo>
                  <a:lnTo>
                    <a:pt x="15" y="138"/>
                  </a:lnTo>
                  <a:lnTo>
                    <a:pt x="18" y="171"/>
                  </a:lnTo>
                  <a:lnTo>
                    <a:pt x="22" y="205"/>
                  </a:lnTo>
                  <a:lnTo>
                    <a:pt x="26" y="239"/>
                  </a:lnTo>
                  <a:lnTo>
                    <a:pt x="31" y="27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091" y="343"/>
              <a:ext cx="8" cy="84"/>
            </a:xfrm>
            <a:custGeom>
              <a:avLst/>
              <a:gdLst>
                <a:gd name="T0" fmla="*/ 0 w 26"/>
                <a:gd name="T1" fmla="*/ 0 h 251"/>
                <a:gd name="T2" fmla="*/ 0 w 26"/>
                <a:gd name="T3" fmla="*/ 0 h 251"/>
                <a:gd name="T4" fmla="*/ 0 w 26"/>
                <a:gd name="T5" fmla="*/ 0 h 251"/>
                <a:gd name="T6" fmla="*/ 0 w 26"/>
                <a:gd name="T7" fmla="*/ 0 h 251"/>
                <a:gd name="T8" fmla="*/ 0 w 26"/>
                <a:gd name="T9" fmla="*/ 0 h 251"/>
                <a:gd name="T10" fmla="*/ 0 w 26"/>
                <a:gd name="T11" fmla="*/ 1 h 251"/>
                <a:gd name="T12" fmla="*/ 0 w 26"/>
                <a:gd name="T13" fmla="*/ 1 h 251"/>
                <a:gd name="T14" fmla="*/ 0 w 26"/>
                <a:gd name="T15" fmla="*/ 1 h 251"/>
                <a:gd name="T16" fmla="*/ 0 w 26"/>
                <a:gd name="T17" fmla="*/ 1 h 251"/>
                <a:gd name="T18" fmla="*/ 0 w 26"/>
                <a:gd name="T19" fmla="*/ 1 h 251"/>
                <a:gd name="T20" fmla="*/ 0 w 26"/>
                <a:gd name="T21" fmla="*/ 1 h 2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51"/>
                <a:gd name="T35" fmla="*/ 26 w 26"/>
                <a:gd name="T36" fmla="*/ 251 h 2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51">
                  <a:moveTo>
                    <a:pt x="0" y="0"/>
                  </a:moveTo>
                  <a:lnTo>
                    <a:pt x="0" y="0"/>
                  </a:lnTo>
                  <a:lnTo>
                    <a:pt x="3" y="30"/>
                  </a:lnTo>
                  <a:lnTo>
                    <a:pt x="7" y="62"/>
                  </a:lnTo>
                  <a:lnTo>
                    <a:pt x="10" y="94"/>
                  </a:lnTo>
                  <a:lnTo>
                    <a:pt x="13" y="125"/>
                  </a:lnTo>
                  <a:lnTo>
                    <a:pt x="16" y="156"/>
                  </a:lnTo>
                  <a:lnTo>
                    <a:pt x="20" y="188"/>
                  </a:lnTo>
                  <a:lnTo>
                    <a:pt x="23" y="219"/>
                  </a:lnTo>
                  <a:lnTo>
                    <a:pt x="26" y="25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178" y="338"/>
              <a:ext cx="8" cy="77"/>
            </a:xfrm>
            <a:custGeom>
              <a:avLst/>
              <a:gdLst>
                <a:gd name="T0" fmla="*/ 0 w 25"/>
                <a:gd name="T1" fmla="*/ 0 h 233"/>
                <a:gd name="T2" fmla="*/ 0 w 25"/>
                <a:gd name="T3" fmla="*/ 0 h 233"/>
                <a:gd name="T4" fmla="*/ 0 w 25"/>
                <a:gd name="T5" fmla="*/ 0 h 233"/>
                <a:gd name="T6" fmla="*/ 0 w 25"/>
                <a:gd name="T7" fmla="*/ 0 h 233"/>
                <a:gd name="T8" fmla="*/ 0 w 25"/>
                <a:gd name="T9" fmla="*/ 0 h 233"/>
                <a:gd name="T10" fmla="*/ 0 w 25"/>
                <a:gd name="T11" fmla="*/ 0 h 233"/>
                <a:gd name="T12" fmla="*/ 0 w 25"/>
                <a:gd name="T13" fmla="*/ 0 h 233"/>
                <a:gd name="T14" fmla="*/ 0 w 25"/>
                <a:gd name="T15" fmla="*/ 1 h 233"/>
                <a:gd name="T16" fmla="*/ 0 w 25"/>
                <a:gd name="T17" fmla="*/ 1 h 233"/>
                <a:gd name="T18" fmla="*/ 0 w 25"/>
                <a:gd name="T19" fmla="*/ 1 h 233"/>
                <a:gd name="T20" fmla="*/ 0 w 25"/>
                <a:gd name="T21" fmla="*/ 1 h 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233"/>
                <a:gd name="T35" fmla="*/ 25 w 25"/>
                <a:gd name="T36" fmla="*/ 233 h 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233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6" y="59"/>
                  </a:lnTo>
                  <a:lnTo>
                    <a:pt x="8" y="88"/>
                  </a:lnTo>
                  <a:lnTo>
                    <a:pt x="11" y="116"/>
                  </a:lnTo>
                  <a:lnTo>
                    <a:pt x="14" y="145"/>
                  </a:lnTo>
                  <a:lnTo>
                    <a:pt x="18" y="174"/>
                  </a:lnTo>
                  <a:lnTo>
                    <a:pt x="21" y="204"/>
                  </a:lnTo>
                  <a:lnTo>
                    <a:pt x="25" y="23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025" y="419"/>
              <a:ext cx="23" cy="236"/>
            </a:xfrm>
            <a:custGeom>
              <a:avLst/>
              <a:gdLst>
                <a:gd name="T0" fmla="*/ 0 w 71"/>
                <a:gd name="T1" fmla="*/ 0 h 708"/>
                <a:gd name="T2" fmla="*/ 0 w 71"/>
                <a:gd name="T3" fmla="*/ 0 h 708"/>
                <a:gd name="T4" fmla="*/ 0 w 71"/>
                <a:gd name="T5" fmla="*/ 0 h 708"/>
                <a:gd name="T6" fmla="*/ 0 w 71"/>
                <a:gd name="T7" fmla="*/ 0 h 708"/>
                <a:gd name="T8" fmla="*/ 0 w 71"/>
                <a:gd name="T9" fmla="*/ 1 h 708"/>
                <a:gd name="T10" fmla="*/ 0 w 71"/>
                <a:gd name="T11" fmla="*/ 1 h 708"/>
                <a:gd name="T12" fmla="*/ 0 w 71"/>
                <a:gd name="T13" fmla="*/ 1 h 708"/>
                <a:gd name="T14" fmla="*/ 0 w 71"/>
                <a:gd name="T15" fmla="*/ 1 h 708"/>
                <a:gd name="T16" fmla="*/ 0 w 71"/>
                <a:gd name="T17" fmla="*/ 1 h 708"/>
                <a:gd name="T18" fmla="*/ 0 w 71"/>
                <a:gd name="T19" fmla="*/ 1 h 708"/>
                <a:gd name="T20" fmla="*/ 0 w 71"/>
                <a:gd name="T21" fmla="*/ 1 h 708"/>
                <a:gd name="T22" fmla="*/ 0 w 71"/>
                <a:gd name="T23" fmla="*/ 2 h 708"/>
                <a:gd name="T24" fmla="*/ 0 w 71"/>
                <a:gd name="T25" fmla="*/ 2 h 708"/>
                <a:gd name="T26" fmla="*/ 0 w 71"/>
                <a:gd name="T27" fmla="*/ 2 h 708"/>
                <a:gd name="T28" fmla="*/ 0 w 71"/>
                <a:gd name="T29" fmla="*/ 2 h 708"/>
                <a:gd name="T30" fmla="*/ 0 w 71"/>
                <a:gd name="T31" fmla="*/ 2 h 708"/>
                <a:gd name="T32" fmla="*/ 0 w 71"/>
                <a:gd name="T33" fmla="*/ 3 h 708"/>
                <a:gd name="T34" fmla="*/ 0 w 71"/>
                <a:gd name="T35" fmla="*/ 3 h 708"/>
                <a:gd name="T36" fmla="*/ 0 w 71"/>
                <a:gd name="T37" fmla="*/ 3 h 7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708"/>
                <a:gd name="T59" fmla="*/ 71 w 71"/>
                <a:gd name="T60" fmla="*/ 708 h 7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708">
                  <a:moveTo>
                    <a:pt x="0" y="0"/>
                  </a:moveTo>
                  <a:lnTo>
                    <a:pt x="0" y="0"/>
                  </a:lnTo>
                  <a:lnTo>
                    <a:pt x="4" y="44"/>
                  </a:lnTo>
                  <a:lnTo>
                    <a:pt x="9" y="89"/>
                  </a:lnTo>
                  <a:lnTo>
                    <a:pt x="13" y="133"/>
                  </a:lnTo>
                  <a:lnTo>
                    <a:pt x="17" y="177"/>
                  </a:lnTo>
                  <a:lnTo>
                    <a:pt x="21" y="221"/>
                  </a:lnTo>
                  <a:lnTo>
                    <a:pt x="25" y="266"/>
                  </a:lnTo>
                  <a:lnTo>
                    <a:pt x="29" y="310"/>
                  </a:lnTo>
                  <a:lnTo>
                    <a:pt x="33" y="354"/>
                  </a:lnTo>
                  <a:lnTo>
                    <a:pt x="38" y="398"/>
                  </a:lnTo>
                  <a:lnTo>
                    <a:pt x="43" y="443"/>
                  </a:lnTo>
                  <a:lnTo>
                    <a:pt x="47" y="487"/>
                  </a:lnTo>
                  <a:lnTo>
                    <a:pt x="52" y="531"/>
                  </a:lnTo>
                  <a:lnTo>
                    <a:pt x="57" y="576"/>
                  </a:lnTo>
                  <a:lnTo>
                    <a:pt x="61" y="620"/>
                  </a:lnTo>
                  <a:lnTo>
                    <a:pt x="67" y="664"/>
                  </a:lnTo>
                  <a:lnTo>
                    <a:pt x="71" y="70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637" y="398"/>
              <a:ext cx="18" cy="191"/>
            </a:xfrm>
            <a:custGeom>
              <a:avLst/>
              <a:gdLst>
                <a:gd name="T0" fmla="*/ 0 w 56"/>
                <a:gd name="T1" fmla="*/ 0 h 573"/>
                <a:gd name="T2" fmla="*/ 0 w 56"/>
                <a:gd name="T3" fmla="*/ 0 h 573"/>
                <a:gd name="T4" fmla="*/ 0 w 56"/>
                <a:gd name="T5" fmla="*/ 1 h 573"/>
                <a:gd name="T6" fmla="*/ 0 w 56"/>
                <a:gd name="T7" fmla="*/ 1 h 573"/>
                <a:gd name="T8" fmla="*/ 0 w 56"/>
                <a:gd name="T9" fmla="*/ 1 h 573"/>
                <a:gd name="T10" fmla="*/ 0 w 56"/>
                <a:gd name="T11" fmla="*/ 1 h 573"/>
                <a:gd name="T12" fmla="*/ 0 w 56"/>
                <a:gd name="T13" fmla="*/ 2 h 573"/>
                <a:gd name="T14" fmla="*/ 0 w 56"/>
                <a:gd name="T15" fmla="*/ 2 h 573"/>
                <a:gd name="T16" fmla="*/ 0 w 56"/>
                <a:gd name="T17" fmla="*/ 2 h 573"/>
                <a:gd name="T18" fmla="*/ 0 w 56"/>
                <a:gd name="T19" fmla="*/ 0 h 5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573"/>
                <a:gd name="T32" fmla="*/ 56 w 56"/>
                <a:gd name="T33" fmla="*/ 573 h 5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573">
                  <a:moveTo>
                    <a:pt x="0" y="0"/>
                  </a:moveTo>
                  <a:lnTo>
                    <a:pt x="8" y="71"/>
                  </a:lnTo>
                  <a:lnTo>
                    <a:pt x="15" y="142"/>
                  </a:lnTo>
                  <a:lnTo>
                    <a:pt x="22" y="214"/>
                  </a:lnTo>
                  <a:lnTo>
                    <a:pt x="28" y="285"/>
                  </a:lnTo>
                  <a:lnTo>
                    <a:pt x="36" y="357"/>
                  </a:lnTo>
                  <a:lnTo>
                    <a:pt x="43" y="429"/>
                  </a:lnTo>
                  <a:lnTo>
                    <a:pt x="50" y="501"/>
                  </a:lnTo>
                  <a:lnTo>
                    <a:pt x="56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637" y="398"/>
              <a:ext cx="18" cy="191"/>
            </a:xfrm>
            <a:custGeom>
              <a:avLst/>
              <a:gdLst>
                <a:gd name="T0" fmla="*/ 0 w 56"/>
                <a:gd name="T1" fmla="*/ 0 h 573"/>
                <a:gd name="T2" fmla="*/ 0 w 56"/>
                <a:gd name="T3" fmla="*/ 0 h 573"/>
                <a:gd name="T4" fmla="*/ 0 w 56"/>
                <a:gd name="T5" fmla="*/ 0 h 573"/>
                <a:gd name="T6" fmla="*/ 0 w 56"/>
                <a:gd name="T7" fmla="*/ 1 h 573"/>
                <a:gd name="T8" fmla="*/ 0 w 56"/>
                <a:gd name="T9" fmla="*/ 1 h 573"/>
                <a:gd name="T10" fmla="*/ 0 w 56"/>
                <a:gd name="T11" fmla="*/ 1 h 573"/>
                <a:gd name="T12" fmla="*/ 0 w 56"/>
                <a:gd name="T13" fmla="*/ 1 h 573"/>
                <a:gd name="T14" fmla="*/ 0 w 56"/>
                <a:gd name="T15" fmla="*/ 1 h 573"/>
                <a:gd name="T16" fmla="*/ 0 w 56"/>
                <a:gd name="T17" fmla="*/ 2 h 573"/>
                <a:gd name="T18" fmla="*/ 0 w 56"/>
                <a:gd name="T19" fmla="*/ 2 h 573"/>
                <a:gd name="T20" fmla="*/ 0 w 56"/>
                <a:gd name="T21" fmla="*/ 2 h 5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73"/>
                <a:gd name="T35" fmla="*/ 56 w 56"/>
                <a:gd name="T36" fmla="*/ 573 h 5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73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5" y="142"/>
                  </a:lnTo>
                  <a:lnTo>
                    <a:pt x="22" y="214"/>
                  </a:lnTo>
                  <a:lnTo>
                    <a:pt x="28" y="285"/>
                  </a:lnTo>
                  <a:lnTo>
                    <a:pt x="36" y="357"/>
                  </a:lnTo>
                  <a:lnTo>
                    <a:pt x="43" y="429"/>
                  </a:lnTo>
                  <a:lnTo>
                    <a:pt x="50" y="501"/>
                  </a:lnTo>
                  <a:lnTo>
                    <a:pt x="56" y="57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51" y="383"/>
              <a:ext cx="16" cy="161"/>
            </a:xfrm>
            <a:custGeom>
              <a:avLst/>
              <a:gdLst>
                <a:gd name="T0" fmla="*/ 0 w 48"/>
                <a:gd name="T1" fmla="*/ 0 h 482"/>
                <a:gd name="T2" fmla="*/ 0 w 48"/>
                <a:gd name="T3" fmla="*/ 0 h 482"/>
                <a:gd name="T4" fmla="*/ 0 w 48"/>
                <a:gd name="T5" fmla="*/ 0 h 482"/>
                <a:gd name="T6" fmla="*/ 0 w 48"/>
                <a:gd name="T7" fmla="*/ 1 h 482"/>
                <a:gd name="T8" fmla="*/ 0 w 48"/>
                <a:gd name="T9" fmla="*/ 1 h 482"/>
                <a:gd name="T10" fmla="*/ 0 w 48"/>
                <a:gd name="T11" fmla="*/ 1 h 482"/>
                <a:gd name="T12" fmla="*/ 0 w 48"/>
                <a:gd name="T13" fmla="*/ 1 h 482"/>
                <a:gd name="T14" fmla="*/ 0 w 48"/>
                <a:gd name="T15" fmla="*/ 2 h 482"/>
                <a:gd name="T16" fmla="*/ 0 w 48"/>
                <a:gd name="T17" fmla="*/ 2 h 482"/>
                <a:gd name="T18" fmla="*/ 0 w 48"/>
                <a:gd name="T19" fmla="*/ 0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482"/>
                <a:gd name="T32" fmla="*/ 48 w 48"/>
                <a:gd name="T33" fmla="*/ 482 h 4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482">
                  <a:moveTo>
                    <a:pt x="0" y="0"/>
                  </a:moveTo>
                  <a:lnTo>
                    <a:pt x="7" y="60"/>
                  </a:lnTo>
                  <a:lnTo>
                    <a:pt x="13" y="120"/>
                  </a:lnTo>
                  <a:lnTo>
                    <a:pt x="18" y="180"/>
                  </a:lnTo>
                  <a:lnTo>
                    <a:pt x="24" y="241"/>
                  </a:lnTo>
                  <a:lnTo>
                    <a:pt x="29" y="301"/>
                  </a:lnTo>
                  <a:lnTo>
                    <a:pt x="36" y="360"/>
                  </a:lnTo>
                  <a:lnTo>
                    <a:pt x="42" y="421"/>
                  </a:lnTo>
                  <a:lnTo>
                    <a:pt x="48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051" y="383"/>
              <a:ext cx="16" cy="161"/>
            </a:xfrm>
            <a:custGeom>
              <a:avLst/>
              <a:gdLst>
                <a:gd name="T0" fmla="*/ 0 w 48"/>
                <a:gd name="T1" fmla="*/ 0 h 482"/>
                <a:gd name="T2" fmla="*/ 0 w 48"/>
                <a:gd name="T3" fmla="*/ 0 h 482"/>
                <a:gd name="T4" fmla="*/ 0 w 48"/>
                <a:gd name="T5" fmla="*/ 0 h 482"/>
                <a:gd name="T6" fmla="*/ 0 w 48"/>
                <a:gd name="T7" fmla="*/ 0 h 482"/>
                <a:gd name="T8" fmla="*/ 0 w 48"/>
                <a:gd name="T9" fmla="*/ 1 h 482"/>
                <a:gd name="T10" fmla="*/ 0 w 48"/>
                <a:gd name="T11" fmla="*/ 1 h 482"/>
                <a:gd name="T12" fmla="*/ 0 w 48"/>
                <a:gd name="T13" fmla="*/ 1 h 482"/>
                <a:gd name="T14" fmla="*/ 0 w 48"/>
                <a:gd name="T15" fmla="*/ 1 h 482"/>
                <a:gd name="T16" fmla="*/ 0 w 48"/>
                <a:gd name="T17" fmla="*/ 1 h 482"/>
                <a:gd name="T18" fmla="*/ 0 w 48"/>
                <a:gd name="T19" fmla="*/ 2 h 482"/>
                <a:gd name="T20" fmla="*/ 0 w 48"/>
                <a:gd name="T21" fmla="*/ 2 h 4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82"/>
                <a:gd name="T35" fmla="*/ 48 w 48"/>
                <a:gd name="T36" fmla="*/ 482 h 4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82">
                  <a:moveTo>
                    <a:pt x="0" y="0"/>
                  </a:moveTo>
                  <a:lnTo>
                    <a:pt x="0" y="0"/>
                  </a:lnTo>
                  <a:lnTo>
                    <a:pt x="7" y="60"/>
                  </a:lnTo>
                  <a:lnTo>
                    <a:pt x="13" y="120"/>
                  </a:lnTo>
                  <a:lnTo>
                    <a:pt x="18" y="180"/>
                  </a:lnTo>
                  <a:lnTo>
                    <a:pt x="24" y="241"/>
                  </a:lnTo>
                  <a:lnTo>
                    <a:pt x="29" y="301"/>
                  </a:lnTo>
                  <a:lnTo>
                    <a:pt x="36" y="360"/>
                  </a:lnTo>
                  <a:lnTo>
                    <a:pt x="42" y="421"/>
                  </a:lnTo>
                  <a:lnTo>
                    <a:pt x="48" y="48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350" y="371"/>
              <a:ext cx="14" cy="138"/>
            </a:xfrm>
            <a:custGeom>
              <a:avLst/>
              <a:gdLst>
                <a:gd name="T0" fmla="*/ 0 w 42"/>
                <a:gd name="T1" fmla="*/ 0 h 416"/>
                <a:gd name="T2" fmla="*/ 0 w 42"/>
                <a:gd name="T3" fmla="*/ 0 h 416"/>
                <a:gd name="T4" fmla="*/ 0 w 42"/>
                <a:gd name="T5" fmla="*/ 0 h 416"/>
                <a:gd name="T6" fmla="*/ 0 w 42"/>
                <a:gd name="T7" fmla="*/ 0 h 416"/>
                <a:gd name="T8" fmla="*/ 0 w 42"/>
                <a:gd name="T9" fmla="*/ 1 h 416"/>
                <a:gd name="T10" fmla="*/ 0 w 42"/>
                <a:gd name="T11" fmla="*/ 1 h 416"/>
                <a:gd name="T12" fmla="*/ 0 w 42"/>
                <a:gd name="T13" fmla="*/ 1 h 416"/>
                <a:gd name="T14" fmla="*/ 0 w 42"/>
                <a:gd name="T15" fmla="*/ 1 h 416"/>
                <a:gd name="T16" fmla="*/ 0 w 42"/>
                <a:gd name="T17" fmla="*/ 1 h 416"/>
                <a:gd name="T18" fmla="*/ 0 w 42"/>
                <a:gd name="T19" fmla="*/ 1 h 416"/>
                <a:gd name="T20" fmla="*/ 0 w 42"/>
                <a:gd name="T21" fmla="*/ 2 h 4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416"/>
                <a:gd name="T35" fmla="*/ 42 w 42"/>
                <a:gd name="T36" fmla="*/ 416 h 4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416">
                  <a:moveTo>
                    <a:pt x="0" y="0"/>
                  </a:moveTo>
                  <a:lnTo>
                    <a:pt x="0" y="0"/>
                  </a:lnTo>
                  <a:lnTo>
                    <a:pt x="5" y="51"/>
                  </a:lnTo>
                  <a:lnTo>
                    <a:pt x="11" y="104"/>
                  </a:lnTo>
                  <a:lnTo>
                    <a:pt x="16" y="155"/>
                  </a:lnTo>
                  <a:lnTo>
                    <a:pt x="20" y="207"/>
                  </a:lnTo>
                  <a:lnTo>
                    <a:pt x="26" y="259"/>
                  </a:lnTo>
                  <a:lnTo>
                    <a:pt x="31" y="311"/>
                  </a:lnTo>
                  <a:lnTo>
                    <a:pt x="37" y="363"/>
                  </a:lnTo>
                  <a:lnTo>
                    <a:pt x="42" y="41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577" y="361"/>
              <a:ext cx="12" cy="123"/>
            </a:xfrm>
            <a:custGeom>
              <a:avLst/>
              <a:gdLst>
                <a:gd name="T0" fmla="*/ 0 w 37"/>
                <a:gd name="T1" fmla="*/ 0 h 367"/>
                <a:gd name="T2" fmla="*/ 0 w 37"/>
                <a:gd name="T3" fmla="*/ 0 h 367"/>
                <a:gd name="T4" fmla="*/ 0 w 37"/>
                <a:gd name="T5" fmla="*/ 0 h 367"/>
                <a:gd name="T6" fmla="*/ 0 w 37"/>
                <a:gd name="T7" fmla="*/ 1 h 367"/>
                <a:gd name="T8" fmla="*/ 0 w 37"/>
                <a:gd name="T9" fmla="*/ 1 h 367"/>
                <a:gd name="T10" fmla="*/ 0 w 37"/>
                <a:gd name="T11" fmla="*/ 1 h 367"/>
                <a:gd name="T12" fmla="*/ 0 w 37"/>
                <a:gd name="T13" fmla="*/ 1 h 367"/>
                <a:gd name="T14" fmla="*/ 0 w 37"/>
                <a:gd name="T15" fmla="*/ 1 h 367"/>
                <a:gd name="T16" fmla="*/ 0 w 37"/>
                <a:gd name="T17" fmla="*/ 2 h 367"/>
                <a:gd name="T18" fmla="*/ 0 w 37"/>
                <a:gd name="T19" fmla="*/ 0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367"/>
                <a:gd name="T32" fmla="*/ 37 w 37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367">
                  <a:moveTo>
                    <a:pt x="0" y="0"/>
                  </a:moveTo>
                  <a:lnTo>
                    <a:pt x="4" y="46"/>
                  </a:lnTo>
                  <a:lnTo>
                    <a:pt x="9" y="93"/>
                  </a:lnTo>
                  <a:lnTo>
                    <a:pt x="13" y="139"/>
                  </a:lnTo>
                  <a:lnTo>
                    <a:pt x="17" y="184"/>
                  </a:lnTo>
                  <a:lnTo>
                    <a:pt x="21" y="230"/>
                  </a:lnTo>
                  <a:lnTo>
                    <a:pt x="27" y="275"/>
                  </a:lnTo>
                  <a:lnTo>
                    <a:pt x="32" y="320"/>
                  </a:lnTo>
                  <a:lnTo>
                    <a:pt x="37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77" y="361"/>
              <a:ext cx="12" cy="123"/>
            </a:xfrm>
            <a:custGeom>
              <a:avLst/>
              <a:gdLst>
                <a:gd name="T0" fmla="*/ 0 w 37"/>
                <a:gd name="T1" fmla="*/ 0 h 367"/>
                <a:gd name="T2" fmla="*/ 0 w 37"/>
                <a:gd name="T3" fmla="*/ 0 h 367"/>
                <a:gd name="T4" fmla="*/ 0 w 37"/>
                <a:gd name="T5" fmla="*/ 0 h 367"/>
                <a:gd name="T6" fmla="*/ 0 w 37"/>
                <a:gd name="T7" fmla="*/ 0 h 367"/>
                <a:gd name="T8" fmla="*/ 0 w 37"/>
                <a:gd name="T9" fmla="*/ 1 h 367"/>
                <a:gd name="T10" fmla="*/ 0 w 37"/>
                <a:gd name="T11" fmla="*/ 1 h 367"/>
                <a:gd name="T12" fmla="*/ 0 w 37"/>
                <a:gd name="T13" fmla="*/ 1 h 367"/>
                <a:gd name="T14" fmla="*/ 0 w 37"/>
                <a:gd name="T15" fmla="*/ 1 h 367"/>
                <a:gd name="T16" fmla="*/ 0 w 37"/>
                <a:gd name="T17" fmla="*/ 1 h 367"/>
                <a:gd name="T18" fmla="*/ 0 w 37"/>
                <a:gd name="T19" fmla="*/ 1 h 367"/>
                <a:gd name="T20" fmla="*/ 0 w 37"/>
                <a:gd name="T21" fmla="*/ 2 h 3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367"/>
                <a:gd name="T35" fmla="*/ 37 w 37"/>
                <a:gd name="T36" fmla="*/ 367 h 3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367">
                  <a:moveTo>
                    <a:pt x="0" y="0"/>
                  </a:moveTo>
                  <a:lnTo>
                    <a:pt x="0" y="0"/>
                  </a:lnTo>
                  <a:lnTo>
                    <a:pt x="4" y="46"/>
                  </a:lnTo>
                  <a:lnTo>
                    <a:pt x="9" y="93"/>
                  </a:lnTo>
                  <a:lnTo>
                    <a:pt x="13" y="139"/>
                  </a:lnTo>
                  <a:lnTo>
                    <a:pt x="17" y="184"/>
                  </a:lnTo>
                  <a:lnTo>
                    <a:pt x="21" y="230"/>
                  </a:lnTo>
                  <a:lnTo>
                    <a:pt x="27" y="275"/>
                  </a:lnTo>
                  <a:lnTo>
                    <a:pt x="32" y="320"/>
                  </a:lnTo>
                  <a:lnTo>
                    <a:pt x="37" y="3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755" y="355"/>
              <a:ext cx="11" cy="108"/>
            </a:xfrm>
            <a:custGeom>
              <a:avLst/>
              <a:gdLst>
                <a:gd name="T0" fmla="*/ 0 w 34"/>
                <a:gd name="T1" fmla="*/ 0 h 325"/>
                <a:gd name="T2" fmla="*/ 0 w 34"/>
                <a:gd name="T3" fmla="*/ 0 h 325"/>
                <a:gd name="T4" fmla="*/ 0 w 34"/>
                <a:gd name="T5" fmla="*/ 0 h 325"/>
                <a:gd name="T6" fmla="*/ 0 w 34"/>
                <a:gd name="T7" fmla="*/ 1 h 325"/>
                <a:gd name="T8" fmla="*/ 0 w 34"/>
                <a:gd name="T9" fmla="*/ 1 h 325"/>
                <a:gd name="T10" fmla="*/ 0 w 34"/>
                <a:gd name="T11" fmla="*/ 1 h 325"/>
                <a:gd name="T12" fmla="*/ 0 w 34"/>
                <a:gd name="T13" fmla="*/ 1 h 325"/>
                <a:gd name="T14" fmla="*/ 0 w 34"/>
                <a:gd name="T15" fmla="*/ 1 h 325"/>
                <a:gd name="T16" fmla="*/ 0 w 34"/>
                <a:gd name="T17" fmla="*/ 1 h 325"/>
                <a:gd name="T18" fmla="*/ 0 w 34"/>
                <a:gd name="T19" fmla="*/ 0 h 3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325"/>
                <a:gd name="T32" fmla="*/ 34 w 34"/>
                <a:gd name="T33" fmla="*/ 325 h 3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325">
                  <a:moveTo>
                    <a:pt x="0" y="0"/>
                  </a:moveTo>
                  <a:lnTo>
                    <a:pt x="4" y="40"/>
                  </a:lnTo>
                  <a:lnTo>
                    <a:pt x="8" y="81"/>
                  </a:lnTo>
                  <a:lnTo>
                    <a:pt x="12" y="122"/>
                  </a:lnTo>
                  <a:lnTo>
                    <a:pt x="16" y="162"/>
                  </a:lnTo>
                  <a:lnTo>
                    <a:pt x="20" y="203"/>
                  </a:lnTo>
                  <a:lnTo>
                    <a:pt x="25" y="244"/>
                  </a:lnTo>
                  <a:lnTo>
                    <a:pt x="30" y="284"/>
                  </a:lnTo>
                  <a:lnTo>
                    <a:pt x="34" y="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755" y="355"/>
              <a:ext cx="11" cy="108"/>
            </a:xfrm>
            <a:custGeom>
              <a:avLst/>
              <a:gdLst>
                <a:gd name="T0" fmla="*/ 0 w 34"/>
                <a:gd name="T1" fmla="*/ 0 h 325"/>
                <a:gd name="T2" fmla="*/ 0 w 34"/>
                <a:gd name="T3" fmla="*/ 0 h 325"/>
                <a:gd name="T4" fmla="*/ 0 w 34"/>
                <a:gd name="T5" fmla="*/ 0 h 325"/>
                <a:gd name="T6" fmla="*/ 0 w 34"/>
                <a:gd name="T7" fmla="*/ 0 h 325"/>
                <a:gd name="T8" fmla="*/ 0 w 34"/>
                <a:gd name="T9" fmla="*/ 1 h 325"/>
                <a:gd name="T10" fmla="*/ 0 w 34"/>
                <a:gd name="T11" fmla="*/ 1 h 325"/>
                <a:gd name="T12" fmla="*/ 0 w 34"/>
                <a:gd name="T13" fmla="*/ 1 h 325"/>
                <a:gd name="T14" fmla="*/ 0 w 34"/>
                <a:gd name="T15" fmla="*/ 1 h 325"/>
                <a:gd name="T16" fmla="*/ 0 w 34"/>
                <a:gd name="T17" fmla="*/ 1 h 325"/>
                <a:gd name="T18" fmla="*/ 0 w 34"/>
                <a:gd name="T19" fmla="*/ 1 h 325"/>
                <a:gd name="T20" fmla="*/ 0 w 34"/>
                <a:gd name="T21" fmla="*/ 1 h 3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325"/>
                <a:gd name="T35" fmla="*/ 34 w 34"/>
                <a:gd name="T36" fmla="*/ 325 h 3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325">
                  <a:moveTo>
                    <a:pt x="0" y="0"/>
                  </a:moveTo>
                  <a:lnTo>
                    <a:pt x="0" y="0"/>
                  </a:lnTo>
                  <a:lnTo>
                    <a:pt x="4" y="40"/>
                  </a:lnTo>
                  <a:lnTo>
                    <a:pt x="8" y="81"/>
                  </a:lnTo>
                  <a:lnTo>
                    <a:pt x="12" y="122"/>
                  </a:lnTo>
                  <a:lnTo>
                    <a:pt x="16" y="162"/>
                  </a:lnTo>
                  <a:lnTo>
                    <a:pt x="20" y="203"/>
                  </a:lnTo>
                  <a:lnTo>
                    <a:pt x="25" y="244"/>
                  </a:lnTo>
                  <a:lnTo>
                    <a:pt x="30" y="284"/>
                  </a:lnTo>
                  <a:lnTo>
                    <a:pt x="34" y="32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898" y="350"/>
              <a:ext cx="10" cy="98"/>
            </a:xfrm>
            <a:custGeom>
              <a:avLst/>
              <a:gdLst>
                <a:gd name="T0" fmla="*/ 0 w 31"/>
                <a:gd name="T1" fmla="*/ 0 h 293"/>
                <a:gd name="T2" fmla="*/ 0 w 31"/>
                <a:gd name="T3" fmla="*/ 0 h 293"/>
                <a:gd name="T4" fmla="*/ 0 w 31"/>
                <a:gd name="T5" fmla="*/ 0 h 293"/>
                <a:gd name="T6" fmla="*/ 0 w 31"/>
                <a:gd name="T7" fmla="*/ 0 h 293"/>
                <a:gd name="T8" fmla="*/ 0 w 31"/>
                <a:gd name="T9" fmla="*/ 1 h 293"/>
                <a:gd name="T10" fmla="*/ 0 w 31"/>
                <a:gd name="T11" fmla="*/ 1 h 293"/>
                <a:gd name="T12" fmla="*/ 0 w 31"/>
                <a:gd name="T13" fmla="*/ 1 h 293"/>
                <a:gd name="T14" fmla="*/ 0 w 31"/>
                <a:gd name="T15" fmla="*/ 1 h 293"/>
                <a:gd name="T16" fmla="*/ 0 w 31"/>
                <a:gd name="T17" fmla="*/ 1 h 293"/>
                <a:gd name="T18" fmla="*/ 0 w 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293"/>
                <a:gd name="T32" fmla="*/ 31 w 3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293">
                  <a:moveTo>
                    <a:pt x="0" y="0"/>
                  </a:moveTo>
                  <a:lnTo>
                    <a:pt x="4" y="37"/>
                  </a:lnTo>
                  <a:lnTo>
                    <a:pt x="9" y="73"/>
                  </a:lnTo>
                  <a:lnTo>
                    <a:pt x="13" y="110"/>
                  </a:lnTo>
                  <a:lnTo>
                    <a:pt x="16" y="147"/>
                  </a:lnTo>
                  <a:lnTo>
                    <a:pt x="19" y="183"/>
                  </a:lnTo>
                  <a:lnTo>
                    <a:pt x="23" y="219"/>
                  </a:lnTo>
                  <a:lnTo>
                    <a:pt x="27" y="257"/>
                  </a:lnTo>
                  <a:lnTo>
                    <a:pt x="31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898" y="350"/>
              <a:ext cx="10" cy="98"/>
            </a:xfrm>
            <a:custGeom>
              <a:avLst/>
              <a:gdLst>
                <a:gd name="T0" fmla="*/ 0 w 31"/>
                <a:gd name="T1" fmla="*/ 0 h 293"/>
                <a:gd name="T2" fmla="*/ 0 w 31"/>
                <a:gd name="T3" fmla="*/ 0 h 293"/>
                <a:gd name="T4" fmla="*/ 0 w 31"/>
                <a:gd name="T5" fmla="*/ 0 h 293"/>
                <a:gd name="T6" fmla="*/ 0 w 31"/>
                <a:gd name="T7" fmla="*/ 0 h 293"/>
                <a:gd name="T8" fmla="*/ 0 w 31"/>
                <a:gd name="T9" fmla="*/ 0 h 293"/>
                <a:gd name="T10" fmla="*/ 0 w 31"/>
                <a:gd name="T11" fmla="*/ 1 h 293"/>
                <a:gd name="T12" fmla="*/ 0 w 31"/>
                <a:gd name="T13" fmla="*/ 1 h 293"/>
                <a:gd name="T14" fmla="*/ 0 w 31"/>
                <a:gd name="T15" fmla="*/ 1 h 293"/>
                <a:gd name="T16" fmla="*/ 0 w 31"/>
                <a:gd name="T17" fmla="*/ 1 h 293"/>
                <a:gd name="T18" fmla="*/ 0 w 31"/>
                <a:gd name="T19" fmla="*/ 1 h 293"/>
                <a:gd name="T20" fmla="*/ 0 w 31"/>
                <a:gd name="T21" fmla="*/ 1 h 2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"/>
                <a:gd name="T34" fmla="*/ 0 h 293"/>
                <a:gd name="T35" fmla="*/ 31 w 31"/>
                <a:gd name="T36" fmla="*/ 293 h 2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" h="293">
                  <a:moveTo>
                    <a:pt x="0" y="0"/>
                  </a:moveTo>
                  <a:lnTo>
                    <a:pt x="0" y="0"/>
                  </a:lnTo>
                  <a:lnTo>
                    <a:pt x="4" y="37"/>
                  </a:lnTo>
                  <a:lnTo>
                    <a:pt x="9" y="73"/>
                  </a:lnTo>
                  <a:lnTo>
                    <a:pt x="13" y="110"/>
                  </a:lnTo>
                  <a:lnTo>
                    <a:pt x="16" y="147"/>
                  </a:lnTo>
                  <a:lnTo>
                    <a:pt x="19" y="183"/>
                  </a:lnTo>
                  <a:lnTo>
                    <a:pt x="23" y="219"/>
                  </a:lnTo>
                  <a:lnTo>
                    <a:pt x="27" y="257"/>
                  </a:lnTo>
                  <a:lnTo>
                    <a:pt x="31" y="29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016" y="346"/>
              <a:ext cx="9" cy="88"/>
            </a:xfrm>
            <a:custGeom>
              <a:avLst/>
              <a:gdLst>
                <a:gd name="T0" fmla="*/ 0 w 26"/>
                <a:gd name="T1" fmla="*/ 0 h 266"/>
                <a:gd name="T2" fmla="*/ 0 w 26"/>
                <a:gd name="T3" fmla="*/ 0 h 266"/>
                <a:gd name="T4" fmla="*/ 0 w 26"/>
                <a:gd name="T5" fmla="*/ 0 h 266"/>
                <a:gd name="T6" fmla="*/ 0 w 26"/>
                <a:gd name="T7" fmla="*/ 0 h 266"/>
                <a:gd name="T8" fmla="*/ 0 w 26"/>
                <a:gd name="T9" fmla="*/ 0 h 266"/>
                <a:gd name="T10" fmla="*/ 0 w 26"/>
                <a:gd name="T11" fmla="*/ 1 h 266"/>
                <a:gd name="T12" fmla="*/ 0 w 26"/>
                <a:gd name="T13" fmla="*/ 1 h 266"/>
                <a:gd name="T14" fmla="*/ 0 w 26"/>
                <a:gd name="T15" fmla="*/ 1 h 266"/>
                <a:gd name="T16" fmla="*/ 0 w 26"/>
                <a:gd name="T17" fmla="*/ 1 h 266"/>
                <a:gd name="T18" fmla="*/ 0 w 26"/>
                <a:gd name="T19" fmla="*/ 1 h 266"/>
                <a:gd name="T20" fmla="*/ 0 w 26"/>
                <a:gd name="T21" fmla="*/ 1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66"/>
                <a:gd name="T35" fmla="*/ 26 w 26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66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8" y="67"/>
                  </a:lnTo>
                  <a:lnTo>
                    <a:pt x="11" y="101"/>
                  </a:lnTo>
                  <a:lnTo>
                    <a:pt x="14" y="134"/>
                  </a:lnTo>
                  <a:lnTo>
                    <a:pt x="17" y="167"/>
                  </a:lnTo>
                  <a:lnTo>
                    <a:pt x="20" y="200"/>
                  </a:lnTo>
                  <a:lnTo>
                    <a:pt x="23" y="233"/>
                  </a:lnTo>
                  <a:lnTo>
                    <a:pt x="26" y="26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114" y="343"/>
              <a:ext cx="10" cy="82"/>
            </a:xfrm>
            <a:custGeom>
              <a:avLst/>
              <a:gdLst>
                <a:gd name="T0" fmla="*/ 0 w 28"/>
                <a:gd name="T1" fmla="*/ 0 h 246"/>
                <a:gd name="T2" fmla="*/ 0 w 28"/>
                <a:gd name="T3" fmla="*/ 0 h 246"/>
                <a:gd name="T4" fmla="*/ 0 w 28"/>
                <a:gd name="T5" fmla="*/ 0 h 246"/>
                <a:gd name="T6" fmla="*/ 0 w 28"/>
                <a:gd name="T7" fmla="*/ 0 h 246"/>
                <a:gd name="T8" fmla="*/ 0 w 28"/>
                <a:gd name="T9" fmla="*/ 0 h 246"/>
                <a:gd name="T10" fmla="*/ 0 w 28"/>
                <a:gd name="T11" fmla="*/ 1 h 246"/>
                <a:gd name="T12" fmla="*/ 0 w 28"/>
                <a:gd name="T13" fmla="*/ 1 h 246"/>
                <a:gd name="T14" fmla="*/ 0 w 28"/>
                <a:gd name="T15" fmla="*/ 1 h 246"/>
                <a:gd name="T16" fmla="*/ 0 w 28"/>
                <a:gd name="T17" fmla="*/ 1 h 246"/>
                <a:gd name="T18" fmla="*/ 0 w 28"/>
                <a:gd name="T19" fmla="*/ 1 h 246"/>
                <a:gd name="T20" fmla="*/ 0 w 28"/>
                <a:gd name="T21" fmla="*/ 1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46"/>
                <a:gd name="T35" fmla="*/ 28 w 28"/>
                <a:gd name="T36" fmla="*/ 246 h 2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46">
                  <a:moveTo>
                    <a:pt x="0" y="0"/>
                  </a:moveTo>
                  <a:lnTo>
                    <a:pt x="0" y="0"/>
                  </a:lnTo>
                  <a:lnTo>
                    <a:pt x="4" y="30"/>
                  </a:lnTo>
                  <a:lnTo>
                    <a:pt x="8" y="61"/>
                  </a:lnTo>
                  <a:lnTo>
                    <a:pt x="12" y="92"/>
                  </a:lnTo>
                  <a:lnTo>
                    <a:pt x="15" y="123"/>
                  </a:lnTo>
                  <a:lnTo>
                    <a:pt x="17" y="153"/>
                  </a:lnTo>
                  <a:lnTo>
                    <a:pt x="20" y="184"/>
                  </a:lnTo>
                  <a:lnTo>
                    <a:pt x="23" y="215"/>
                  </a:lnTo>
                  <a:lnTo>
                    <a:pt x="28" y="2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198" y="338"/>
              <a:ext cx="8" cy="76"/>
            </a:xfrm>
            <a:custGeom>
              <a:avLst/>
              <a:gdLst>
                <a:gd name="T0" fmla="*/ 0 w 24"/>
                <a:gd name="T1" fmla="*/ 0 h 228"/>
                <a:gd name="T2" fmla="*/ 0 w 24"/>
                <a:gd name="T3" fmla="*/ 0 h 228"/>
                <a:gd name="T4" fmla="*/ 0 w 24"/>
                <a:gd name="T5" fmla="*/ 0 h 228"/>
                <a:gd name="T6" fmla="*/ 0 w 24"/>
                <a:gd name="T7" fmla="*/ 0 h 228"/>
                <a:gd name="T8" fmla="*/ 0 w 24"/>
                <a:gd name="T9" fmla="*/ 0 h 228"/>
                <a:gd name="T10" fmla="*/ 0 w 24"/>
                <a:gd name="T11" fmla="*/ 1 h 228"/>
                <a:gd name="T12" fmla="*/ 0 w 24"/>
                <a:gd name="T13" fmla="*/ 1 h 228"/>
                <a:gd name="T14" fmla="*/ 0 w 24"/>
                <a:gd name="T15" fmla="*/ 1 h 228"/>
                <a:gd name="T16" fmla="*/ 0 w 24"/>
                <a:gd name="T17" fmla="*/ 1 h 228"/>
                <a:gd name="T18" fmla="*/ 0 w 24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228"/>
                <a:gd name="T32" fmla="*/ 24 w 24"/>
                <a:gd name="T33" fmla="*/ 228 h 2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228">
                  <a:moveTo>
                    <a:pt x="0" y="0"/>
                  </a:moveTo>
                  <a:lnTo>
                    <a:pt x="3" y="28"/>
                  </a:lnTo>
                  <a:lnTo>
                    <a:pt x="7" y="57"/>
                  </a:lnTo>
                  <a:lnTo>
                    <a:pt x="10" y="85"/>
                  </a:lnTo>
                  <a:lnTo>
                    <a:pt x="12" y="113"/>
                  </a:lnTo>
                  <a:lnTo>
                    <a:pt x="14" y="142"/>
                  </a:lnTo>
                  <a:lnTo>
                    <a:pt x="17" y="170"/>
                  </a:lnTo>
                  <a:lnTo>
                    <a:pt x="20" y="199"/>
                  </a:lnTo>
                  <a:lnTo>
                    <a:pt x="24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198" y="338"/>
              <a:ext cx="8" cy="76"/>
            </a:xfrm>
            <a:custGeom>
              <a:avLst/>
              <a:gdLst>
                <a:gd name="T0" fmla="*/ 0 w 24"/>
                <a:gd name="T1" fmla="*/ 0 h 228"/>
                <a:gd name="T2" fmla="*/ 0 w 24"/>
                <a:gd name="T3" fmla="*/ 0 h 228"/>
                <a:gd name="T4" fmla="*/ 0 w 24"/>
                <a:gd name="T5" fmla="*/ 0 h 228"/>
                <a:gd name="T6" fmla="*/ 0 w 24"/>
                <a:gd name="T7" fmla="*/ 0 h 228"/>
                <a:gd name="T8" fmla="*/ 0 w 24"/>
                <a:gd name="T9" fmla="*/ 0 h 228"/>
                <a:gd name="T10" fmla="*/ 0 w 24"/>
                <a:gd name="T11" fmla="*/ 0 h 228"/>
                <a:gd name="T12" fmla="*/ 0 w 24"/>
                <a:gd name="T13" fmla="*/ 0 h 228"/>
                <a:gd name="T14" fmla="*/ 0 w 24"/>
                <a:gd name="T15" fmla="*/ 1 h 228"/>
                <a:gd name="T16" fmla="*/ 0 w 24"/>
                <a:gd name="T17" fmla="*/ 1 h 228"/>
                <a:gd name="T18" fmla="*/ 0 w 24"/>
                <a:gd name="T19" fmla="*/ 1 h 228"/>
                <a:gd name="T20" fmla="*/ 0 w 24"/>
                <a:gd name="T21" fmla="*/ 1 h 2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228"/>
                <a:gd name="T35" fmla="*/ 24 w 24"/>
                <a:gd name="T36" fmla="*/ 228 h 2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228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7" y="57"/>
                  </a:lnTo>
                  <a:lnTo>
                    <a:pt x="10" y="85"/>
                  </a:lnTo>
                  <a:lnTo>
                    <a:pt x="12" y="113"/>
                  </a:lnTo>
                  <a:lnTo>
                    <a:pt x="14" y="142"/>
                  </a:lnTo>
                  <a:lnTo>
                    <a:pt x="17" y="170"/>
                  </a:lnTo>
                  <a:lnTo>
                    <a:pt x="20" y="199"/>
                  </a:lnTo>
                  <a:lnTo>
                    <a:pt x="24" y="22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592" y="430"/>
              <a:ext cx="27" cy="268"/>
            </a:xfrm>
            <a:custGeom>
              <a:avLst/>
              <a:gdLst>
                <a:gd name="T0" fmla="*/ 0 w 81"/>
                <a:gd name="T1" fmla="*/ 0 h 804"/>
                <a:gd name="T2" fmla="*/ 0 w 81"/>
                <a:gd name="T3" fmla="*/ 0 h 804"/>
                <a:gd name="T4" fmla="*/ 0 w 81"/>
                <a:gd name="T5" fmla="*/ 0 h 804"/>
                <a:gd name="T6" fmla="*/ 0 w 81"/>
                <a:gd name="T7" fmla="*/ 1 h 804"/>
                <a:gd name="T8" fmla="*/ 0 w 81"/>
                <a:gd name="T9" fmla="*/ 1 h 804"/>
                <a:gd name="T10" fmla="*/ 0 w 81"/>
                <a:gd name="T11" fmla="*/ 1 h 804"/>
                <a:gd name="T12" fmla="*/ 0 w 81"/>
                <a:gd name="T13" fmla="*/ 1 h 804"/>
                <a:gd name="T14" fmla="*/ 0 w 81"/>
                <a:gd name="T15" fmla="*/ 1 h 804"/>
                <a:gd name="T16" fmla="*/ 0 w 81"/>
                <a:gd name="T17" fmla="*/ 2 h 804"/>
                <a:gd name="T18" fmla="*/ 0 w 81"/>
                <a:gd name="T19" fmla="*/ 2 h 804"/>
                <a:gd name="T20" fmla="*/ 0 w 81"/>
                <a:gd name="T21" fmla="*/ 2 h 804"/>
                <a:gd name="T22" fmla="*/ 0 w 81"/>
                <a:gd name="T23" fmla="*/ 2 h 804"/>
                <a:gd name="T24" fmla="*/ 0 w 81"/>
                <a:gd name="T25" fmla="*/ 2 h 804"/>
                <a:gd name="T26" fmla="*/ 0 w 81"/>
                <a:gd name="T27" fmla="*/ 3 h 804"/>
                <a:gd name="T28" fmla="*/ 0 w 81"/>
                <a:gd name="T29" fmla="*/ 3 h 804"/>
                <a:gd name="T30" fmla="*/ 0 w 81"/>
                <a:gd name="T31" fmla="*/ 3 h 804"/>
                <a:gd name="T32" fmla="*/ 0 w 81"/>
                <a:gd name="T33" fmla="*/ 3 h 804"/>
                <a:gd name="T34" fmla="*/ 0 w 81"/>
                <a:gd name="T35" fmla="*/ 0 h 8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804"/>
                <a:gd name="T56" fmla="*/ 81 w 81"/>
                <a:gd name="T57" fmla="*/ 804 h 8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804">
                  <a:moveTo>
                    <a:pt x="0" y="0"/>
                  </a:moveTo>
                  <a:lnTo>
                    <a:pt x="6" y="50"/>
                  </a:lnTo>
                  <a:lnTo>
                    <a:pt x="11" y="101"/>
                  </a:lnTo>
                  <a:lnTo>
                    <a:pt x="16" y="151"/>
                  </a:lnTo>
                  <a:lnTo>
                    <a:pt x="21" y="201"/>
                  </a:lnTo>
                  <a:lnTo>
                    <a:pt x="26" y="251"/>
                  </a:lnTo>
                  <a:lnTo>
                    <a:pt x="30" y="302"/>
                  </a:lnTo>
                  <a:lnTo>
                    <a:pt x="36" y="351"/>
                  </a:lnTo>
                  <a:lnTo>
                    <a:pt x="41" y="402"/>
                  </a:lnTo>
                  <a:lnTo>
                    <a:pt x="46" y="452"/>
                  </a:lnTo>
                  <a:lnTo>
                    <a:pt x="51" y="501"/>
                  </a:lnTo>
                  <a:lnTo>
                    <a:pt x="56" y="552"/>
                  </a:lnTo>
                  <a:lnTo>
                    <a:pt x="61" y="602"/>
                  </a:lnTo>
                  <a:lnTo>
                    <a:pt x="66" y="654"/>
                  </a:lnTo>
                  <a:lnTo>
                    <a:pt x="71" y="704"/>
                  </a:lnTo>
                  <a:lnTo>
                    <a:pt x="76" y="754"/>
                  </a:lnTo>
                  <a:lnTo>
                    <a:pt x="81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592" y="430"/>
              <a:ext cx="27" cy="268"/>
            </a:xfrm>
            <a:custGeom>
              <a:avLst/>
              <a:gdLst>
                <a:gd name="T0" fmla="*/ 0 w 81"/>
                <a:gd name="T1" fmla="*/ 0 h 804"/>
                <a:gd name="T2" fmla="*/ 0 w 81"/>
                <a:gd name="T3" fmla="*/ 0 h 804"/>
                <a:gd name="T4" fmla="*/ 0 w 81"/>
                <a:gd name="T5" fmla="*/ 0 h 804"/>
                <a:gd name="T6" fmla="*/ 0 w 81"/>
                <a:gd name="T7" fmla="*/ 0 h 804"/>
                <a:gd name="T8" fmla="*/ 0 w 81"/>
                <a:gd name="T9" fmla="*/ 1 h 804"/>
                <a:gd name="T10" fmla="*/ 0 w 81"/>
                <a:gd name="T11" fmla="*/ 1 h 804"/>
                <a:gd name="T12" fmla="*/ 0 w 81"/>
                <a:gd name="T13" fmla="*/ 1 h 804"/>
                <a:gd name="T14" fmla="*/ 0 w 81"/>
                <a:gd name="T15" fmla="*/ 1 h 804"/>
                <a:gd name="T16" fmla="*/ 0 w 81"/>
                <a:gd name="T17" fmla="*/ 1 h 804"/>
                <a:gd name="T18" fmla="*/ 0 w 81"/>
                <a:gd name="T19" fmla="*/ 2 h 804"/>
                <a:gd name="T20" fmla="*/ 0 w 81"/>
                <a:gd name="T21" fmla="*/ 2 h 804"/>
                <a:gd name="T22" fmla="*/ 0 w 81"/>
                <a:gd name="T23" fmla="*/ 2 h 804"/>
                <a:gd name="T24" fmla="*/ 0 w 81"/>
                <a:gd name="T25" fmla="*/ 2 h 804"/>
                <a:gd name="T26" fmla="*/ 0 w 81"/>
                <a:gd name="T27" fmla="*/ 2 h 804"/>
                <a:gd name="T28" fmla="*/ 0 w 81"/>
                <a:gd name="T29" fmla="*/ 2 h 804"/>
                <a:gd name="T30" fmla="*/ 0 w 81"/>
                <a:gd name="T31" fmla="*/ 3 h 804"/>
                <a:gd name="T32" fmla="*/ 0 w 81"/>
                <a:gd name="T33" fmla="*/ 3 h 804"/>
                <a:gd name="T34" fmla="*/ 0 w 81"/>
                <a:gd name="T35" fmla="*/ 3 h 804"/>
                <a:gd name="T36" fmla="*/ 0 w 81"/>
                <a:gd name="T37" fmla="*/ 3 h 8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1"/>
                <a:gd name="T58" fmla="*/ 0 h 804"/>
                <a:gd name="T59" fmla="*/ 81 w 81"/>
                <a:gd name="T60" fmla="*/ 804 h 8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1" h="804">
                  <a:moveTo>
                    <a:pt x="0" y="0"/>
                  </a:moveTo>
                  <a:lnTo>
                    <a:pt x="0" y="0"/>
                  </a:lnTo>
                  <a:lnTo>
                    <a:pt x="6" y="50"/>
                  </a:lnTo>
                  <a:lnTo>
                    <a:pt x="11" y="101"/>
                  </a:lnTo>
                  <a:lnTo>
                    <a:pt x="16" y="151"/>
                  </a:lnTo>
                  <a:lnTo>
                    <a:pt x="21" y="201"/>
                  </a:lnTo>
                  <a:lnTo>
                    <a:pt x="26" y="251"/>
                  </a:lnTo>
                  <a:lnTo>
                    <a:pt x="30" y="302"/>
                  </a:lnTo>
                  <a:lnTo>
                    <a:pt x="36" y="351"/>
                  </a:lnTo>
                  <a:lnTo>
                    <a:pt x="41" y="402"/>
                  </a:lnTo>
                  <a:lnTo>
                    <a:pt x="46" y="452"/>
                  </a:lnTo>
                  <a:lnTo>
                    <a:pt x="51" y="501"/>
                  </a:lnTo>
                  <a:lnTo>
                    <a:pt x="56" y="552"/>
                  </a:lnTo>
                  <a:lnTo>
                    <a:pt x="61" y="602"/>
                  </a:lnTo>
                  <a:lnTo>
                    <a:pt x="66" y="654"/>
                  </a:lnTo>
                  <a:lnTo>
                    <a:pt x="71" y="704"/>
                  </a:lnTo>
                  <a:lnTo>
                    <a:pt x="76" y="754"/>
                  </a:lnTo>
                  <a:lnTo>
                    <a:pt x="81" y="80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356" y="405"/>
              <a:ext cx="22" cy="212"/>
            </a:xfrm>
            <a:custGeom>
              <a:avLst/>
              <a:gdLst>
                <a:gd name="T0" fmla="*/ 0 w 64"/>
                <a:gd name="T1" fmla="*/ 0 h 636"/>
                <a:gd name="T2" fmla="*/ 0 w 64"/>
                <a:gd name="T3" fmla="*/ 0 h 636"/>
                <a:gd name="T4" fmla="*/ 0 w 64"/>
                <a:gd name="T5" fmla="*/ 0 h 636"/>
                <a:gd name="T6" fmla="*/ 0 w 64"/>
                <a:gd name="T7" fmla="*/ 1 h 636"/>
                <a:gd name="T8" fmla="*/ 0 w 64"/>
                <a:gd name="T9" fmla="*/ 1 h 636"/>
                <a:gd name="T10" fmla="*/ 0 w 64"/>
                <a:gd name="T11" fmla="*/ 1 h 636"/>
                <a:gd name="T12" fmla="*/ 0 w 64"/>
                <a:gd name="T13" fmla="*/ 1 h 636"/>
                <a:gd name="T14" fmla="*/ 0 w 64"/>
                <a:gd name="T15" fmla="*/ 1 h 636"/>
                <a:gd name="T16" fmla="*/ 0 w 64"/>
                <a:gd name="T17" fmla="*/ 2 h 636"/>
                <a:gd name="T18" fmla="*/ 0 w 64"/>
                <a:gd name="T19" fmla="*/ 2 h 636"/>
                <a:gd name="T20" fmla="*/ 0 w 64"/>
                <a:gd name="T21" fmla="*/ 2 h 636"/>
                <a:gd name="T22" fmla="*/ 0 w 64"/>
                <a:gd name="T23" fmla="*/ 2 h 636"/>
                <a:gd name="T24" fmla="*/ 0 w 64"/>
                <a:gd name="T25" fmla="*/ 2 h 636"/>
                <a:gd name="T26" fmla="*/ 0 w 64"/>
                <a:gd name="T27" fmla="*/ 2 h 636"/>
                <a:gd name="T28" fmla="*/ 0 w 64"/>
                <a:gd name="T29" fmla="*/ 3 h 6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636"/>
                <a:gd name="T47" fmla="*/ 64 w 64"/>
                <a:gd name="T48" fmla="*/ 636 h 6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636">
                  <a:moveTo>
                    <a:pt x="0" y="0"/>
                  </a:moveTo>
                  <a:lnTo>
                    <a:pt x="0" y="0"/>
                  </a:lnTo>
                  <a:lnTo>
                    <a:pt x="8" y="80"/>
                  </a:lnTo>
                  <a:lnTo>
                    <a:pt x="15" y="159"/>
                  </a:lnTo>
                  <a:lnTo>
                    <a:pt x="23" y="239"/>
                  </a:lnTo>
                  <a:lnTo>
                    <a:pt x="30" y="318"/>
                  </a:lnTo>
                  <a:lnTo>
                    <a:pt x="34" y="358"/>
                  </a:lnTo>
                  <a:lnTo>
                    <a:pt x="38" y="397"/>
                  </a:lnTo>
                  <a:lnTo>
                    <a:pt x="42" y="437"/>
                  </a:lnTo>
                  <a:lnTo>
                    <a:pt x="46" y="477"/>
                  </a:lnTo>
                  <a:lnTo>
                    <a:pt x="51" y="517"/>
                  </a:lnTo>
                  <a:lnTo>
                    <a:pt x="56" y="557"/>
                  </a:lnTo>
                  <a:lnTo>
                    <a:pt x="60" y="596"/>
                  </a:lnTo>
                  <a:lnTo>
                    <a:pt x="64" y="63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857" y="387"/>
              <a:ext cx="17" cy="175"/>
            </a:xfrm>
            <a:custGeom>
              <a:avLst/>
              <a:gdLst>
                <a:gd name="T0" fmla="*/ 0 w 51"/>
                <a:gd name="T1" fmla="*/ 0 h 524"/>
                <a:gd name="T2" fmla="*/ 0 w 51"/>
                <a:gd name="T3" fmla="*/ 0 h 524"/>
                <a:gd name="T4" fmla="*/ 0 w 51"/>
                <a:gd name="T5" fmla="*/ 0 h 524"/>
                <a:gd name="T6" fmla="*/ 0 w 51"/>
                <a:gd name="T7" fmla="*/ 1 h 524"/>
                <a:gd name="T8" fmla="*/ 0 w 51"/>
                <a:gd name="T9" fmla="*/ 1 h 524"/>
                <a:gd name="T10" fmla="*/ 0 w 51"/>
                <a:gd name="T11" fmla="*/ 1 h 524"/>
                <a:gd name="T12" fmla="*/ 0 w 51"/>
                <a:gd name="T13" fmla="*/ 1 h 524"/>
                <a:gd name="T14" fmla="*/ 0 w 51"/>
                <a:gd name="T15" fmla="*/ 1 h 524"/>
                <a:gd name="T16" fmla="*/ 0 w 51"/>
                <a:gd name="T17" fmla="*/ 2 h 524"/>
                <a:gd name="T18" fmla="*/ 0 w 51"/>
                <a:gd name="T19" fmla="*/ 2 h 524"/>
                <a:gd name="T20" fmla="*/ 0 w 51"/>
                <a:gd name="T21" fmla="*/ 2 h 5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524"/>
                <a:gd name="T35" fmla="*/ 51 w 51"/>
                <a:gd name="T36" fmla="*/ 524 h 5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524">
                  <a:moveTo>
                    <a:pt x="0" y="0"/>
                  </a:moveTo>
                  <a:lnTo>
                    <a:pt x="0" y="0"/>
                  </a:lnTo>
                  <a:lnTo>
                    <a:pt x="6" y="66"/>
                  </a:lnTo>
                  <a:lnTo>
                    <a:pt x="12" y="132"/>
                  </a:lnTo>
                  <a:lnTo>
                    <a:pt x="18" y="197"/>
                  </a:lnTo>
                  <a:lnTo>
                    <a:pt x="25" y="262"/>
                  </a:lnTo>
                  <a:lnTo>
                    <a:pt x="31" y="328"/>
                  </a:lnTo>
                  <a:lnTo>
                    <a:pt x="38" y="393"/>
                  </a:lnTo>
                  <a:lnTo>
                    <a:pt x="45" y="458"/>
                  </a:lnTo>
                  <a:lnTo>
                    <a:pt x="51" y="52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208" y="373"/>
              <a:ext cx="15" cy="149"/>
            </a:xfrm>
            <a:custGeom>
              <a:avLst/>
              <a:gdLst>
                <a:gd name="T0" fmla="*/ 0 w 45"/>
                <a:gd name="T1" fmla="*/ 0 h 446"/>
                <a:gd name="T2" fmla="*/ 0 w 45"/>
                <a:gd name="T3" fmla="*/ 0 h 446"/>
                <a:gd name="T4" fmla="*/ 0 w 45"/>
                <a:gd name="T5" fmla="*/ 0 h 446"/>
                <a:gd name="T6" fmla="*/ 0 w 45"/>
                <a:gd name="T7" fmla="*/ 1 h 446"/>
                <a:gd name="T8" fmla="*/ 0 w 45"/>
                <a:gd name="T9" fmla="*/ 1 h 446"/>
                <a:gd name="T10" fmla="*/ 0 w 45"/>
                <a:gd name="T11" fmla="*/ 1 h 446"/>
                <a:gd name="T12" fmla="*/ 0 w 45"/>
                <a:gd name="T13" fmla="*/ 1 h 446"/>
                <a:gd name="T14" fmla="*/ 0 w 45"/>
                <a:gd name="T15" fmla="*/ 2 h 446"/>
                <a:gd name="T16" fmla="*/ 0 w 45"/>
                <a:gd name="T17" fmla="*/ 2 h 446"/>
                <a:gd name="T18" fmla="*/ 0 w 45"/>
                <a:gd name="T19" fmla="*/ 0 h 4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446"/>
                <a:gd name="T32" fmla="*/ 45 w 45"/>
                <a:gd name="T33" fmla="*/ 446 h 4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446">
                  <a:moveTo>
                    <a:pt x="0" y="0"/>
                  </a:moveTo>
                  <a:lnTo>
                    <a:pt x="5" y="56"/>
                  </a:lnTo>
                  <a:lnTo>
                    <a:pt x="11" y="111"/>
                  </a:lnTo>
                  <a:lnTo>
                    <a:pt x="17" y="167"/>
                  </a:lnTo>
                  <a:lnTo>
                    <a:pt x="22" y="223"/>
                  </a:lnTo>
                  <a:lnTo>
                    <a:pt x="27" y="278"/>
                  </a:lnTo>
                  <a:lnTo>
                    <a:pt x="33" y="334"/>
                  </a:lnTo>
                  <a:lnTo>
                    <a:pt x="40" y="390"/>
                  </a:lnTo>
                  <a:lnTo>
                    <a:pt x="45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208" y="373"/>
              <a:ext cx="15" cy="149"/>
            </a:xfrm>
            <a:custGeom>
              <a:avLst/>
              <a:gdLst>
                <a:gd name="T0" fmla="*/ 0 w 45"/>
                <a:gd name="T1" fmla="*/ 0 h 446"/>
                <a:gd name="T2" fmla="*/ 0 w 45"/>
                <a:gd name="T3" fmla="*/ 0 h 446"/>
                <a:gd name="T4" fmla="*/ 0 w 45"/>
                <a:gd name="T5" fmla="*/ 0 h 446"/>
                <a:gd name="T6" fmla="*/ 0 w 45"/>
                <a:gd name="T7" fmla="*/ 0 h 446"/>
                <a:gd name="T8" fmla="*/ 0 w 45"/>
                <a:gd name="T9" fmla="*/ 1 h 446"/>
                <a:gd name="T10" fmla="*/ 0 w 45"/>
                <a:gd name="T11" fmla="*/ 1 h 446"/>
                <a:gd name="T12" fmla="*/ 0 w 45"/>
                <a:gd name="T13" fmla="*/ 1 h 446"/>
                <a:gd name="T14" fmla="*/ 0 w 45"/>
                <a:gd name="T15" fmla="*/ 1 h 446"/>
                <a:gd name="T16" fmla="*/ 0 w 45"/>
                <a:gd name="T17" fmla="*/ 1 h 446"/>
                <a:gd name="T18" fmla="*/ 0 w 45"/>
                <a:gd name="T19" fmla="*/ 2 h 446"/>
                <a:gd name="T20" fmla="*/ 0 w 45"/>
                <a:gd name="T21" fmla="*/ 2 h 4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446"/>
                <a:gd name="T35" fmla="*/ 45 w 45"/>
                <a:gd name="T36" fmla="*/ 446 h 4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446">
                  <a:moveTo>
                    <a:pt x="0" y="0"/>
                  </a:moveTo>
                  <a:lnTo>
                    <a:pt x="0" y="0"/>
                  </a:lnTo>
                  <a:lnTo>
                    <a:pt x="5" y="56"/>
                  </a:lnTo>
                  <a:lnTo>
                    <a:pt x="11" y="111"/>
                  </a:lnTo>
                  <a:lnTo>
                    <a:pt x="17" y="167"/>
                  </a:lnTo>
                  <a:lnTo>
                    <a:pt x="22" y="223"/>
                  </a:lnTo>
                  <a:lnTo>
                    <a:pt x="27" y="278"/>
                  </a:lnTo>
                  <a:lnTo>
                    <a:pt x="33" y="334"/>
                  </a:lnTo>
                  <a:lnTo>
                    <a:pt x="40" y="390"/>
                  </a:lnTo>
                  <a:lnTo>
                    <a:pt x="45" y="4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5468" y="364"/>
              <a:ext cx="13" cy="129"/>
            </a:xfrm>
            <a:custGeom>
              <a:avLst/>
              <a:gdLst>
                <a:gd name="T0" fmla="*/ 0 w 39"/>
                <a:gd name="T1" fmla="*/ 0 h 389"/>
                <a:gd name="T2" fmla="*/ 0 w 39"/>
                <a:gd name="T3" fmla="*/ 0 h 389"/>
                <a:gd name="T4" fmla="*/ 0 w 39"/>
                <a:gd name="T5" fmla="*/ 0 h 389"/>
                <a:gd name="T6" fmla="*/ 0 w 39"/>
                <a:gd name="T7" fmla="*/ 0 h 389"/>
                <a:gd name="T8" fmla="*/ 0 w 39"/>
                <a:gd name="T9" fmla="*/ 1 h 389"/>
                <a:gd name="T10" fmla="*/ 0 w 39"/>
                <a:gd name="T11" fmla="*/ 1 h 389"/>
                <a:gd name="T12" fmla="*/ 0 w 39"/>
                <a:gd name="T13" fmla="*/ 1 h 389"/>
                <a:gd name="T14" fmla="*/ 0 w 39"/>
                <a:gd name="T15" fmla="*/ 1 h 389"/>
                <a:gd name="T16" fmla="*/ 0 w 39"/>
                <a:gd name="T17" fmla="*/ 1 h 389"/>
                <a:gd name="T18" fmla="*/ 0 w 39"/>
                <a:gd name="T19" fmla="*/ 1 h 389"/>
                <a:gd name="T20" fmla="*/ 0 w 39"/>
                <a:gd name="T21" fmla="*/ 2 h 3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389"/>
                <a:gd name="T35" fmla="*/ 39 w 39"/>
                <a:gd name="T36" fmla="*/ 389 h 3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389">
                  <a:moveTo>
                    <a:pt x="0" y="0"/>
                  </a:moveTo>
                  <a:lnTo>
                    <a:pt x="0" y="0"/>
                  </a:lnTo>
                  <a:lnTo>
                    <a:pt x="4" y="49"/>
                  </a:lnTo>
                  <a:lnTo>
                    <a:pt x="9" y="97"/>
                  </a:lnTo>
                  <a:lnTo>
                    <a:pt x="13" y="147"/>
                  </a:lnTo>
                  <a:lnTo>
                    <a:pt x="18" y="195"/>
                  </a:lnTo>
                  <a:lnTo>
                    <a:pt x="22" y="243"/>
                  </a:lnTo>
                  <a:lnTo>
                    <a:pt x="28" y="292"/>
                  </a:lnTo>
                  <a:lnTo>
                    <a:pt x="34" y="340"/>
                  </a:lnTo>
                  <a:lnTo>
                    <a:pt x="39" y="38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669" y="356"/>
              <a:ext cx="12" cy="114"/>
            </a:xfrm>
            <a:custGeom>
              <a:avLst/>
              <a:gdLst>
                <a:gd name="T0" fmla="*/ 0 w 36"/>
                <a:gd name="T1" fmla="*/ 0 h 343"/>
                <a:gd name="T2" fmla="*/ 0 w 36"/>
                <a:gd name="T3" fmla="*/ 0 h 343"/>
                <a:gd name="T4" fmla="*/ 0 w 36"/>
                <a:gd name="T5" fmla="*/ 0 h 343"/>
                <a:gd name="T6" fmla="*/ 0 w 36"/>
                <a:gd name="T7" fmla="*/ 0 h 343"/>
                <a:gd name="T8" fmla="*/ 0 w 36"/>
                <a:gd name="T9" fmla="*/ 1 h 343"/>
                <a:gd name="T10" fmla="*/ 0 w 36"/>
                <a:gd name="T11" fmla="*/ 1 h 343"/>
                <a:gd name="T12" fmla="*/ 0 w 36"/>
                <a:gd name="T13" fmla="*/ 1 h 343"/>
                <a:gd name="T14" fmla="*/ 0 w 36"/>
                <a:gd name="T15" fmla="*/ 1 h 343"/>
                <a:gd name="T16" fmla="*/ 0 w 36"/>
                <a:gd name="T17" fmla="*/ 1 h 343"/>
                <a:gd name="T18" fmla="*/ 0 w 36"/>
                <a:gd name="T19" fmla="*/ 1 h 343"/>
                <a:gd name="T20" fmla="*/ 0 w 36"/>
                <a:gd name="T21" fmla="*/ 1 h 3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43"/>
                <a:gd name="T35" fmla="*/ 36 w 36"/>
                <a:gd name="T36" fmla="*/ 343 h 3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43">
                  <a:moveTo>
                    <a:pt x="0" y="0"/>
                  </a:moveTo>
                  <a:lnTo>
                    <a:pt x="0" y="0"/>
                  </a:lnTo>
                  <a:lnTo>
                    <a:pt x="4" y="43"/>
                  </a:lnTo>
                  <a:lnTo>
                    <a:pt x="9" y="86"/>
                  </a:lnTo>
                  <a:lnTo>
                    <a:pt x="14" y="129"/>
                  </a:lnTo>
                  <a:lnTo>
                    <a:pt x="18" y="172"/>
                  </a:lnTo>
                  <a:lnTo>
                    <a:pt x="22" y="215"/>
                  </a:lnTo>
                  <a:lnTo>
                    <a:pt x="27" y="258"/>
                  </a:lnTo>
                  <a:lnTo>
                    <a:pt x="31" y="301"/>
                  </a:lnTo>
                  <a:lnTo>
                    <a:pt x="36" y="34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829" y="350"/>
              <a:ext cx="11" cy="103"/>
            </a:xfrm>
            <a:custGeom>
              <a:avLst/>
              <a:gdLst>
                <a:gd name="T0" fmla="*/ 0 w 33"/>
                <a:gd name="T1" fmla="*/ 0 h 309"/>
                <a:gd name="T2" fmla="*/ 0 w 33"/>
                <a:gd name="T3" fmla="*/ 0 h 309"/>
                <a:gd name="T4" fmla="*/ 0 w 33"/>
                <a:gd name="T5" fmla="*/ 0 h 309"/>
                <a:gd name="T6" fmla="*/ 0 w 33"/>
                <a:gd name="T7" fmla="*/ 0 h 309"/>
                <a:gd name="T8" fmla="*/ 0 w 33"/>
                <a:gd name="T9" fmla="*/ 0 h 309"/>
                <a:gd name="T10" fmla="*/ 0 w 33"/>
                <a:gd name="T11" fmla="*/ 1 h 309"/>
                <a:gd name="T12" fmla="*/ 0 w 33"/>
                <a:gd name="T13" fmla="*/ 1 h 309"/>
                <a:gd name="T14" fmla="*/ 0 w 33"/>
                <a:gd name="T15" fmla="*/ 1 h 309"/>
                <a:gd name="T16" fmla="*/ 0 w 33"/>
                <a:gd name="T17" fmla="*/ 1 h 309"/>
                <a:gd name="T18" fmla="*/ 0 w 33"/>
                <a:gd name="T19" fmla="*/ 1 h 309"/>
                <a:gd name="T20" fmla="*/ 0 w 33"/>
                <a:gd name="T21" fmla="*/ 1 h 3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09"/>
                <a:gd name="T35" fmla="*/ 33 w 33"/>
                <a:gd name="T36" fmla="*/ 309 h 3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09">
                  <a:moveTo>
                    <a:pt x="0" y="0"/>
                  </a:moveTo>
                  <a:lnTo>
                    <a:pt x="0" y="0"/>
                  </a:lnTo>
                  <a:lnTo>
                    <a:pt x="4" y="38"/>
                  </a:lnTo>
                  <a:lnTo>
                    <a:pt x="9" y="76"/>
                  </a:lnTo>
                  <a:lnTo>
                    <a:pt x="14" y="116"/>
                  </a:lnTo>
                  <a:lnTo>
                    <a:pt x="17" y="155"/>
                  </a:lnTo>
                  <a:lnTo>
                    <a:pt x="20" y="193"/>
                  </a:lnTo>
                  <a:lnTo>
                    <a:pt x="24" y="232"/>
                  </a:lnTo>
                  <a:lnTo>
                    <a:pt x="29" y="270"/>
                  </a:lnTo>
                  <a:lnTo>
                    <a:pt x="33" y="30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958" y="346"/>
              <a:ext cx="10" cy="94"/>
            </a:xfrm>
            <a:custGeom>
              <a:avLst/>
              <a:gdLst>
                <a:gd name="T0" fmla="*/ 0 w 30"/>
                <a:gd name="T1" fmla="*/ 0 h 280"/>
                <a:gd name="T2" fmla="*/ 0 w 30"/>
                <a:gd name="T3" fmla="*/ 0 h 280"/>
                <a:gd name="T4" fmla="*/ 0 w 30"/>
                <a:gd name="T5" fmla="*/ 0 h 280"/>
                <a:gd name="T6" fmla="*/ 0 w 30"/>
                <a:gd name="T7" fmla="*/ 0 h 280"/>
                <a:gd name="T8" fmla="*/ 0 w 30"/>
                <a:gd name="T9" fmla="*/ 1 h 280"/>
                <a:gd name="T10" fmla="*/ 0 w 30"/>
                <a:gd name="T11" fmla="*/ 1 h 280"/>
                <a:gd name="T12" fmla="*/ 0 w 30"/>
                <a:gd name="T13" fmla="*/ 1 h 280"/>
                <a:gd name="T14" fmla="*/ 0 w 30"/>
                <a:gd name="T15" fmla="*/ 1 h 280"/>
                <a:gd name="T16" fmla="*/ 0 w 30"/>
                <a:gd name="T17" fmla="*/ 1 h 280"/>
                <a:gd name="T18" fmla="*/ 0 w 30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80"/>
                <a:gd name="T32" fmla="*/ 30 w 30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80">
                  <a:moveTo>
                    <a:pt x="0" y="0"/>
                  </a:moveTo>
                  <a:lnTo>
                    <a:pt x="4" y="35"/>
                  </a:lnTo>
                  <a:lnTo>
                    <a:pt x="8" y="70"/>
                  </a:lnTo>
                  <a:lnTo>
                    <a:pt x="12" y="105"/>
                  </a:lnTo>
                  <a:lnTo>
                    <a:pt x="15" y="140"/>
                  </a:lnTo>
                  <a:lnTo>
                    <a:pt x="18" y="175"/>
                  </a:lnTo>
                  <a:lnTo>
                    <a:pt x="22" y="210"/>
                  </a:lnTo>
                  <a:lnTo>
                    <a:pt x="26" y="245"/>
                  </a:lnTo>
                  <a:lnTo>
                    <a:pt x="30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958" y="346"/>
              <a:ext cx="10" cy="94"/>
            </a:xfrm>
            <a:custGeom>
              <a:avLst/>
              <a:gdLst>
                <a:gd name="T0" fmla="*/ 0 w 30"/>
                <a:gd name="T1" fmla="*/ 0 h 280"/>
                <a:gd name="T2" fmla="*/ 0 w 30"/>
                <a:gd name="T3" fmla="*/ 0 h 280"/>
                <a:gd name="T4" fmla="*/ 0 w 30"/>
                <a:gd name="T5" fmla="*/ 0 h 280"/>
                <a:gd name="T6" fmla="*/ 0 w 30"/>
                <a:gd name="T7" fmla="*/ 0 h 280"/>
                <a:gd name="T8" fmla="*/ 0 w 30"/>
                <a:gd name="T9" fmla="*/ 0 h 280"/>
                <a:gd name="T10" fmla="*/ 0 w 30"/>
                <a:gd name="T11" fmla="*/ 1 h 280"/>
                <a:gd name="T12" fmla="*/ 0 w 30"/>
                <a:gd name="T13" fmla="*/ 1 h 280"/>
                <a:gd name="T14" fmla="*/ 0 w 30"/>
                <a:gd name="T15" fmla="*/ 1 h 280"/>
                <a:gd name="T16" fmla="*/ 0 w 30"/>
                <a:gd name="T17" fmla="*/ 1 h 280"/>
                <a:gd name="T18" fmla="*/ 0 w 30"/>
                <a:gd name="T19" fmla="*/ 1 h 280"/>
                <a:gd name="T20" fmla="*/ 0 w 30"/>
                <a:gd name="T21" fmla="*/ 1 h 2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280"/>
                <a:gd name="T35" fmla="*/ 30 w 30"/>
                <a:gd name="T36" fmla="*/ 280 h 2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280">
                  <a:moveTo>
                    <a:pt x="0" y="0"/>
                  </a:moveTo>
                  <a:lnTo>
                    <a:pt x="0" y="0"/>
                  </a:lnTo>
                  <a:lnTo>
                    <a:pt x="4" y="35"/>
                  </a:lnTo>
                  <a:lnTo>
                    <a:pt x="8" y="70"/>
                  </a:lnTo>
                  <a:lnTo>
                    <a:pt x="12" y="105"/>
                  </a:lnTo>
                  <a:lnTo>
                    <a:pt x="15" y="140"/>
                  </a:lnTo>
                  <a:lnTo>
                    <a:pt x="18" y="175"/>
                  </a:lnTo>
                  <a:lnTo>
                    <a:pt x="22" y="210"/>
                  </a:lnTo>
                  <a:lnTo>
                    <a:pt x="26" y="245"/>
                  </a:lnTo>
                  <a:lnTo>
                    <a:pt x="30" y="28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6066" y="343"/>
              <a:ext cx="9" cy="85"/>
            </a:xfrm>
            <a:custGeom>
              <a:avLst/>
              <a:gdLst>
                <a:gd name="T0" fmla="*/ 0 w 28"/>
                <a:gd name="T1" fmla="*/ 0 h 256"/>
                <a:gd name="T2" fmla="*/ 0 w 28"/>
                <a:gd name="T3" fmla="*/ 0 h 256"/>
                <a:gd name="T4" fmla="*/ 0 w 28"/>
                <a:gd name="T5" fmla="*/ 0 h 256"/>
                <a:gd name="T6" fmla="*/ 0 w 28"/>
                <a:gd name="T7" fmla="*/ 0 h 256"/>
                <a:gd name="T8" fmla="*/ 0 w 28"/>
                <a:gd name="T9" fmla="*/ 1 h 256"/>
                <a:gd name="T10" fmla="*/ 0 w 28"/>
                <a:gd name="T11" fmla="*/ 1 h 256"/>
                <a:gd name="T12" fmla="*/ 0 w 28"/>
                <a:gd name="T13" fmla="*/ 1 h 256"/>
                <a:gd name="T14" fmla="*/ 0 w 28"/>
                <a:gd name="T15" fmla="*/ 1 h 256"/>
                <a:gd name="T16" fmla="*/ 0 w 28"/>
                <a:gd name="T17" fmla="*/ 1 h 256"/>
                <a:gd name="T18" fmla="*/ 0 w 28"/>
                <a:gd name="T19" fmla="*/ 0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"/>
                <a:gd name="T31" fmla="*/ 0 h 256"/>
                <a:gd name="T32" fmla="*/ 28 w 28"/>
                <a:gd name="T33" fmla="*/ 256 h 2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" h="256">
                  <a:moveTo>
                    <a:pt x="0" y="0"/>
                  </a:moveTo>
                  <a:lnTo>
                    <a:pt x="5" y="31"/>
                  </a:lnTo>
                  <a:lnTo>
                    <a:pt x="8" y="63"/>
                  </a:lnTo>
                  <a:lnTo>
                    <a:pt x="11" y="96"/>
                  </a:lnTo>
                  <a:lnTo>
                    <a:pt x="14" y="128"/>
                  </a:lnTo>
                  <a:lnTo>
                    <a:pt x="17" y="160"/>
                  </a:lnTo>
                  <a:lnTo>
                    <a:pt x="21" y="192"/>
                  </a:lnTo>
                  <a:lnTo>
                    <a:pt x="24" y="224"/>
                  </a:lnTo>
                  <a:lnTo>
                    <a:pt x="2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066" y="343"/>
              <a:ext cx="9" cy="85"/>
            </a:xfrm>
            <a:custGeom>
              <a:avLst/>
              <a:gdLst>
                <a:gd name="T0" fmla="*/ 0 w 28"/>
                <a:gd name="T1" fmla="*/ 0 h 256"/>
                <a:gd name="T2" fmla="*/ 0 w 28"/>
                <a:gd name="T3" fmla="*/ 0 h 256"/>
                <a:gd name="T4" fmla="*/ 0 w 28"/>
                <a:gd name="T5" fmla="*/ 0 h 256"/>
                <a:gd name="T6" fmla="*/ 0 w 28"/>
                <a:gd name="T7" fmla="*/ 0 h 256"/>
                <a:gd name="T8" fmla="*/ 0 w 28"/>
                <a:gd name="T9" fmla="*/ 0 h 256"/>
                <a:gd name="T10" fmla="*/ 0 w 28"/>
                <a:gd name="T11" fmla="*/ 1 h 256"/>
                <a:gd name="T12" fmla="*/ 0 w 28"/>
                <a:gd name="T13" fmla="*/ 1 h 256"/>
                <a:gd name="T14" fmla="*/ 0 w 28"/>
                <a:gd name="T15" fmla="*/ 1 h 256"/>
                <a:gd name="T16" fmla="*/ 0 w 28"/>
                <a:gd name="T17" fmla="*/ 1 h 256"/>
                <a:gd name="T18" fmla="*/ 0 w 28"/>
                <a:gd name="T19" fmla="*/ 1 h 256"/>
                <a:gd name="T20" fmla="*/ 0 w 28"/>
                <a:gd name="T21" fmla="*/ 1 h 2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56"/>
                <a:gd name="T35" fmla="*/ 28 w 28"/>
                <a:gd name="T36" fmla="*/ 256 h 2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56">
                  <a:moveTo>
                    <a:pt x="0" y="0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8" y="63"/>
                  </a:lnTo>
                  <a:lnTo>
                    <a:pt x="11" y="96"/>
                  </a:lnTo>
                  <a:lnTo>
                    <a:pt x="14" y="128"/>
                  </a:lnTo>
                  <a:lnTo>
                    <a:pt x="17" y="160"/>
                  </a:lnTo>
                  <a:lnTo>
                    <a:pt x="21" y="192"/>
                  </a:lnTo>
                  <a:lnTo>
                    <a:pt x="24" y="224"/>
                  </a:lnTo>
                  <a:lnTo>
                    <a:pt x="28" y="25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158" y="338"/>
              <a:ext cx="7" cy="79"/>
            </a:xfrm>
            <a:custGeom>
              <a:avLst/>
              <a:gdLst>
                <a:gd name="T0" fmla="*/ 0 w 22"/>
                <a:gd name="T1" fmla="*/ 0 h 237"/>
                <a:gd name="T2" fmla="*/ 0 w 22"/>
                <a:gd name="T3" fmla="*/ 0 h 237"/>
                <a:gd name="T4" fmla="*/ 0 w 22"/>
                <a:gd name="T5" fmla="*/ 0 h 237"/>
                <a:gd name="T6" fmla="*/ 0 w 22"/>
                <a:gd name="T7" fmla="*/ 0 h 237"/>
                <a:gd name="T8" fmla="*/ 0 w 22"/>
                <a:gd name="T9" fmla="*/ 0 h 237"/>
                <a:gd name="T10" fmla="*/ 0 w 22"/>
                <a:gd name="T11" fmla="*/ 1 h 237"/>
                <a:gd name="T12" fmla="*/ 0 w 22"/>
                <a:gd name="T13" fmla="*/ 1 h 237"/>
                <a:gd name="T14" fmla="*/ 0 w 22"/>
                <a:gd name="T15" fmla="*/ 1 h 237"/>
                <a:gd name="T16" fmla="*/ 0 w 22"/>
                <a:gd name="T17" fmla="*/ 1 h 237"/>
                <a:gd name="T18" fmla="*/ 0 w 22"/>
                <a:gd name="T19" fmla="*/ 0 h 2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37"/>
                <a:gd name="T32" fmla="*/ 22 w 22"/>
                <a:gd name="T33" fmla="*/ 237 h 2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37">
                  <a:moveTo>
                    <a:pt x="0" y="0"/>
                  </a:moveTo>
                  <a:lnTo>
                    <a:pt x="1" y="30"/>
                  </a:lnTo>
                  <a:lnTo>
                    <a:pt x="4" y="61"/>
                  </a:lnTo>
                  <a:lnTo>
                    <a:pt x="6" y="91"/>
                  </a:lnTo>
                  <a:lnTo>
                    <a:pt x="9" y="120"/>
                  </a:lnTo>
                  <a:lnTo>
                    <a:pt x="12" y="148"/>
                  </a:lnTo>
                  <a:lnTo>
                    <a:pt x="16" y="178"/>
                  </a:lnTo>
                  <a:lnTo>
                    <a:pt x="19" y="207"/>
                  </a:lnTo>
                  <a:lnTo>
                    <a:pt x="22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158" y="338"/>
              <a:ext cx="7" cy="79"/>
            </a:xfrm>
            <a:custGeom>
              <a:avLst/>
              <a:gdLst>
                <a:gd name="T0" fmla="*/ 0 w 22"/>
                <a:gd name="T1" fmla="*/ 0 h 237"/>
                <a:gd name="T2" fmla="*/ 0 w 22"/>
                <a:gd name="T3" fmla="*/ 0 h 237"/>
                <a:gd name="T4" fmla="*/ 0 w 22"/>
                <a:gd name="T5" fmla="*/ 0 h 237"/>
                <a:gd name="T6" fmla="*/ 0 w 22"/>
                <a:gd name="T7" fmla="*/ 0 h 237"/>
                <a:gd name="T8" fmla="*/ 0 w 22"/>
                <a:gd name="T9" fmla="*/ 0 h 237"/>
                <a:gd name="T10" fmla="*/ 0 w 22"/>
                <a:gd name="T11" fmla="*/ 0 h 237"/>
                <a:gd name="T12" fmla="*/ 0 w 22"/>
                <a:gd name="T13" fmla="*/ 0 h 237"/>
                <a:gd name="T14" fmla="*/ 0 w 22"/>
                <a:gd name="T15" fmla="*/ 1 h 237"/>
                <a:gd name="T16" fmla="*/ 0 w 22"/>
                <a:gd name="T17" fmla="*/ 1 h 237"/>
                <a:gd name="T18" fmla="*/ 0 w 22"/>
                <a:gd name="T19" fmla="*/ 1 h 237"/>
                <a:gd name="T20" fmla="*/ 0 w 22"/>
                <a:gd name="T21" fmla="*/ 1 h 2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237"/>
                <a:gd name="T35" fmla="*/ 22 w 22"/>
                <a:gd name="T36" fmla="*/ 237 h 2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237">
                  <a:moveTo>
                    <a:pt x="0" y="0"/>
                  </a:moveTo>
                  <a:lnTo>
                    <a:pt x="0" y="0"/>
                  </a:lnTo>
                  <a:lnTo>
                    <a:pt x="1" y="30"/>
                  </a:lnTo>
                  <a:lnTo>
                    <a:pt x="4" y="61"/>
                  </a:lnTo>
                  <a:lnTo>
                    <a:pt x="6" y="91"/>
                  </a:lnTo>
                  <a:lnTo>
                    <a:pt x="9" y="120"/>
                  </a:lnTo>
                  <a:lnTo>
                    <a:pt x="12" y="148"/>
                  </a:lnTo>
                  <a:lnTo>
                    <a:pt x="16" y="178"/>
                  </a:lnTo>
                  <a:lnTo>
                    <a:pt x="19" y="207"/>
                  </a:lnTo>
                  <a:lnTo>
                    <a:pt x="22" y="2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3469" y="436"/>
              <a:ext cx="12" cy="128"/>
            </a:xfrm>
            <a:custGeom>
              <a:avLst/>
              <a:gdLst>
                <a:gd name="T0" fmla="*/ 0 w 36"/>
                <a:gd name="T1" fmla="*/ 0 h 384"/>
                <a:gd name="T2" fmla="*/ 0 w 36"/>
                <a:gd name="T3" fmla="*/ 0 h 384"/>
                <a:gd name="T4" fmla="*/ 0 w 36"/>
                <a:gd name="T5" fmla="*/ 0 h 384"/>
                <a:gd name="T6" fmla="*/ 0 w 36"/>
                <a:gd name="T7" fmla="*/ 0 h 384"/>
                <a:gd name="T8" fmla="*/ 0 w 36"/>
                <a:gd name="T9" fmla="*/ 1 h 384"/>
                <a:gd name="T10" fmla="*/ 0 w 36"/>
                <a:gd name="T11" fmla="*/ 1 h 384"/>
                <a:gd name="T12" fmla="*/ 0 w 36"/>
                <a:gd name="T13" fmla="*/ 1 h 384"/>
                <a:gd name="T14" fmla="*/ 0 w 36"/>
                <a:gd name="T15" fmla="*/ 1 h 384"/>
                <a:gd name="T16" fmla="*/ 0 w 36"/>
                <a:gd name="T17" fmla="*/ 1 h 384"/>
                <a:gd name="T18" fmla="*/ 0 w 36"/>
                <a:gd name="T19" fmla="*/ 2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84"/>
                <a:gd name="T32" fmla="*/ 36 w 36"/>
                <a:gd name="T33" fmla="*/ 384 h 3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84">
                  <a:moveTo>
                    <a:pt x="0" y="0"/>
                  </a:moveTo>
                  <a:lnTo>
                    <a:pt x="0" y="0"/>
                  </a:lnTo>
                  <a:lnTo>
                    <a:pt x="5" y="48"/>
                  </a:lnTo>
                  <a:lnTo>
                    <a:pt x="9" y="95"/>
                  </a:lnTo>
                  <a:lnTo>
                    <a:pt x="14" y="144"/>
                  </a:lnTo>
                  <a:lnTo>
                    <a:pt x="19" y="191"/>
                  </a:lnTo>
                  <a:lnTo>
                    <a:pt x="24" y="239"/>
                  </a:lnTo>
                  <a:lnTo>
                    <a:pt x="28" y="288"/>
                  </a:lnTo>
                  <a:lnTo>
                    <a:pt x="32" y="335"/>
                  </a:lnTo>
                  <a:lnTo>
                    <a:pt x="36" y="38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4284" y="408"/>
              <a:ext cx="10" cy="101"/>
            </a:xfrm>
            <a:custGeom>
              <a:avLst/>
              <a:gdLst>
                <a:gd name="T0" fmla="*/ 0 w 30"/>
                <a:gd name="T1" fmla="*/ 0 h 301"/>
                <a:gd name="T2" fmla="*/ 0 w 30"/>
                <a:gd name="T3" fmla="*/ 0 h 301"/>
                <a:gd name="T4" fmla="*/ 0 w 30"/>
                <a:gd name="T5" fmla="*/ 0 h 301"/>
                <a:gd name="T6" fmla="*/ 0 w 30"/>
                <a:gd name="T7" fmla="*/ 1 h 301"/>
                <a:gd name="T8" fmla="*/ 0 w 30"/>
                <a:gd name="T9" fmla="*/ 1 h 301"/>
                <a:gd name="T10" fmla="*/ 0 w 30"/>
                <a:gd name="T11" fmla="*/ 1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01"/>
                <a:gd name="T20" fmla="*/ 30 w 30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01">
                  <a:moveTo>
                    <a:pt x="0" y="0"/>
                  </a:moveTo>
                  <a:lnTo>
                    <a:pt x="0" y="0"/>
                  </a:lnTo>
                  <a:lnTo>
                    <a:pt x="7" y="75"/>
                  </a:lnTo>
                  <a:lnTo>
                    <a:pt x="15" y="150"/>
                  </a:lnTo>
                  <a:lnTo>
                    <a:pt x="22" y="226"/>
                  </a:lnTo>
                  <a:lnTo>
                    <a:pt x="30" y="30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809" y="389"/>
              <a:ext cx="9" cy="83"/>
            </a:xfrm>
            <a:custGeom>
              <a:avLst/>
              <a:gdLst>
                <a:gd name="T0" fmla="*/ 0 w 25"/>
                <a:gd name="T1" fmla="*/ 0 h 247"/>
                <a:gd name="T2" fmla="*/ 0 w 25"/>
                <a:gd name="T3" fmla="*/ 0 h 247"/>
                <a:gd name="T4" fmla="*/ 0 w 25"/>
                <a:gd name="T5" fmla="*/ 1 h 247"/>
                <a:gd name="T6" fmla="*/ 0 w 25"/>
                <a:gd name="T7" fmla="*/ 1 h 247"/>
                <a:gd name="T8" fmla="*/ 0 w 25"/>
                <a:gd name="T9" fmla="*/ 1 h 247"/>
                <a:gd name="T10" fmla="*/ 0 w 25"/>
                <a:gd name="T11" fmla="*/ 0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7"/>
                <a:gd name="T20" fmla="*/ 25 w 25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7">
                  <a:moveTo>
                    <a:pt x="0" y="0"/>
                  </a:moveTo>
                  <a:lnTo>
                    <a:pt x="6" y="61"/>
                  </a:lnTo>
                  <a:lnTo>
                    <a:pt x="12" y="123"/>
                  </a:lnTo>
                  <a:lnTo>
                    <a:pt x="18" y="185"/>
                  </a:lnTo>
                  <a:lnTo>
                    <a:pt x="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809" y="389"/>
              <a:ext cx="9" cy="83"/>
            </a:xfrm>
            <a:custGeom>
              <a:avLst/>
              <a:gdLst>
                <a:gd name="T0" fmla="*/ 0 w 25"/>
                <a:gd name="T1" fmla="*/ 0 h 247"/>
                <a:gd name="T2" fmla="*/ 0 w 25"/>
                <a:gd name="T3" fmla="*/ 0 h 247"/>
                <a:gd name="T4" fmla="*/ 0 w 25"/>
                <a:gd name="T5" fmla="*/ 0 h 247"/>
                <a:gd name="T6" fmla="*/ 0 w 25"/>
                <a:gd name="T7" fmla="*/ 1 h 247"/>
                <a:gd name="T8" fmla="*/ 0 w 25"/>
                <a:gd name="T9" fmla="*/ 1 h 247"/>
                <a:gd name="T10" fmla="*/ 0 w 25"/>
                <a:gd name="T11" fmla="*/ 1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7"/>
                <a:gd name="T20" fmla="*/ 25 w 25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7">
                  <a:moveTo>
                    <a:pt x="0" y="0"/>
                  </a:moveTo>
                  <a:lnTo>
                    <a:pt x="0" y="0"/>
                  </a:lnTo>
                  <a:lnTo>
                    <a:pt x="6" y="61"/>
                  </a:lnTo>
                  <a:lnTo>
                    <a:pt x="12" y="123"/>
                  </a:lnTo>
                  <a:lnTo>
                    <a:pt x="18" y="185"/>
                  </a:lnTo>
                  <a:lnTo>
                    <a:pt x="25" y="24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174" y="375"/>
              <a:ext cx="6" cy="70"/>
            </a:xfrm>
            <a:custGeom>
              <a:avLst/>
              <a:gdLst>
                <a:gd name="T0" fmla="*/ 0 w 18"/>
                <a:gd name="T1" fmla="*/ 0 h 211"/>
                <a:gd name="T2" fmla="*/ 0 w 18"/>
                <a:gd name="T3" fmla="*/ 0 h 211"/>
                <a:gd name="T4" fmla="*/ 0 w 18"/>
                <a:gd name="T5" fmla="*/ 0 h 211"/>
                <a:gd name="T6" fmla="*/ 0 w 18"/>
                <a:gd name="T7" fmla="*/ 1 h 211"/>
                <a:gd name="T8" fmla="*/ 0 w 18"/>
                <a:gd name="T9" fmla="*/ 1 h 211"/>
                <a:gd name="T10" fmla="*/ 0 w 18"/>
                <a:gd name="T11" fmla="*/ 0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11"/>
                <a:gd name="T20" fmla="*/ 18 w 18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11">
                  <a:moveTo>
                    <a:pt x="0" y="0"/>
                  </a:moveTo>
                  <a:lnTo>
                    <a:pt x="4" y="54"/>
                  </a:lnTo>
                  <a:lnTo>
                    <a:pt x="9" y="106"/>
                  </a:lnTo>
                  <a:lnTo>
                    <a:pt x="14" y="159"/>
                  </a:lnTo>
                  <a:lnTo>
                    <a:pt x="18" y="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174" y="375"/>
              <a:ext cx="6" cy="70"/>
            </a:xfrm>
            <a:custGeom>
              <a:avLst/>
              <a:gdLst>
                <a:gd name="T0" fmla="*/ 0 w 18"/>
                <a:gd name="T1" fmla="*/ 0 h 211"/>
                <a:gd name="T2" fmla="*/ 0 w 18"/>
                <a:gd name="T3" fmla="*/ 0 h 211"/>
                <a:gd name="T4" fmla="*/ 0 w 18"/>
                <a:gd name="T5" fmla="*/ 0 h 211"/>
                <a:gd name="T6" fmla="*/ 0 w 18"/>
                <a:gd name="T7" fmla="*/ 0 h 211"/>
                <a:gd name="T8" fmla="*/ 0 w 18"/>
                <a:gd name="T9" fmla="*/ 1 h 211"/>
                <a:gd name="T10" fmla="*/ 0 w 18"/>
                <a:gd name="T11" fmla="*/ 1 h 2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11"/>
                <a:gd name="T20" fmla="*/ 18 w 18"/>
                <a:gd name="T21" fmla="*/ 211 h 2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11">
                  <a:moveTo>
                    <a:pt x="0" y="0"/>
                  </a:moveTo>
                  <a:lnTo>
                    <a:pt x="0" y="0"/>
                  </a:lnTo>
                  <a:lnTo>
                    <a:pt x="4" y="54"/>
                  </a:lnTo>
                  <a:lnTo>
                    <a:pt x="9" y="106"/>
                  </a:lnTo>
                  <a:lnTo>
                    <a:pt x="14" y="159"/>
                  </a:lnTo>
                  <a:lnTo>
                    <a:pt x="18" y="21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442" y="365"/>
              <a:ext cx="5" cy="61"/>
            </a:xfrm>
            <a:custGeom>
              <a:avLst/>
              <a:gdLst>
                <a:gd name="T0" fmla="*/ 0 w 17"/>
                <a:gd name="T1" fmla="*/ 0 h 184"/>
                <a:gd name="T2" fmla="*/ 0 w 17"/>
                <a:gd name="T3" fmla="*/ 0 h 184"/>
                <a:gd name="T4" fmla="*/ 0 w 17"/>
                <a:gd name="T5" fmla="*/ 0 h 184"/>
                <a:gd name="T6" fmla="*/ 0 w 17"/>
                <a:gd name="T7" fmla="*/ 0 h 184"/>
                <a:gd name="T8" fmla="*/ 0 w 17"/>
                <a:gd name="T9" fmla="*/ 1 h 184"/>
                <a:gd name="T10" fmla="*/ 0 w 17"/>
                <a:gd name="T11" fmla="*/ 1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84"/>
                <a:gd name="T20" fmla="*/ 17 w 17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84">
                  <a:moveTo>
                    <a:pt x="0" y="0"/>
                  </a:moveTo>
                  <a:lnTo>
                    <a:pt x="0" y="0"/>
                  </a:lnTo>
                  <a:lnTo>
                    <a:pt x="3" y="46"/>
                  </a:lnTo>
                  <a:lnTo>
                    <a:pt x="8" y="92"/>
                  </a:lnTo>
                  <a:lnTo>
                    <a:pt x="12" y="138"/>
                  </a:lnTo>
                  <a:lnTo>
                    <a:pt x="17" y="18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648" y="357"/>
              <a:ext cx="6" cy="53"/>
            </a:xfrm>
            <a:custGeom>
              <a:avLst/>
              <a:gdLst>
                <a:gd name="T0" fmla="*/ 0 w 17"/>
                <a:gd name="T1" fmla="*/ 0 h 161"/>
                <a:gd name="T2" fmla="*/ 0 w 17"/>
                <a:gd name="T3" fmla="*/ 0 h 161"/>
                <a:gd name="T4" fmla="*/ 0 w 17"/>
                <a:gd name="T5" fmla="*/ 0 h 161"/>
                <a:gd name="T6" fmla="*/ 0 w 17"/>
                <a:gd name="T7" fmla="*/ 0 h 161"/>
                <a:gd name="T8" fmla="*/ 0 w 17"/>
                <a:gd name="T9" fmla="*/ 0 h 161"/>
                <a:gd name="T10" fmla="*/ 0 w 17"/>
                <a:gd name="T11" fmla="*/ 1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61"/>
                <a:gd name="T20" fmla="*/ 17 w 17"/>
                <a:gd name="T21" fmla="*/ 161 h 1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61">
                  <a:moveTo>
                    <a:pt x="0" y="0"/>
                  </a:moveTo>
                  <a:lnTo>
                    <a:pt x="0" y="0"/>
                  </a:lnTo>
                  <a:lnTo>
                    <a:pt x="4" y="41"/>
                  </a:lnTo>
                  <a:lnTo>
                    <a:pt x="9" y="81"/>
                  </a:lnTo>
                  <a:lnTo>
                    <a:pt x="13" y="121"/>
                  </a:lnTo>
                  <a:lnTo>
                    <a:pt x="17" y="16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812" y="351"/>
              <a:ext cx="5" cy="49"/>
            </a:xfrm>
            <a:custGeom>
              <a:avLst/>
              <a:gdLst>
                <a:gd name="T0" fmla="*/ 0 w 13"/>
                <a:gd name="T1" fmla="*/ 0 h 146"/>
                <a:gd name="T2" fmla="*/ 0 w 13"/>
                <a:gd name="T3" fmla="*/ 0 h 146"/>
                <a:gd name="T4" fmla="*/ 0 w 13"/>
                <a:gd name="T5" fmla="*/ 0 h 146"/>
                <a:gd name="T6" fmla="*/ 0 w 13"/>
                <a:gd name="T7" fmla="*/ 0 h 146"/>
                <a:gd name="T8" fmla="*/ 0 w 13"/>
                <a:gd name="T9" fmla="*/ 0 h 146"/>
                <a:gd name="T10" fmla="*/ 0 w 13"/>
                <a:gd name="T11" fmla="*/ 1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46"/>
                <a:gd name="T20" fmla="*/ 13 w 13"/>
                <a:gd name="T21" fmla="*/ 146 h 1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46">
                  <a:moveTo>
                    <a:pt x="0" y="0"/>
                  </a:moveTo>
                  <a:lnTo>
                    <a:pt x="0" y="0"/>
                  </a:lnTo>
                  <a:lnTo>
                    <a:pt x="3" y="36"/>
                  </a:lnTo>
                  <a:lnTo>
                    <a:pt x="7" y="73"/>
                  </a:lnTo>
                  <a:lnTo>
                    <a:pt x="10" y="109"/>
                  </a:lnTo>
                  <a:lnTo>
                    <a:pt x="13" y="14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944" y="347"/>
              <a:ext cx="5" cy="44"/>
            </a:xfrm>
            <a:custGeom>
              <a:avLst/>
              <a:gdLst>
                <a:gd name="T0" fmla="*/ 0 w 14"/>
                <a:gd name="T1" fmla="*/ 0 h 131"/>
                <a:gd name="T2" fmla="*/ 0 w 14"/>
                <a:gd name="T3" fmla="*/ 0 h 131"/>
                <a:gd name="T4" fmla="*/ 0 w 14"/>
                <a:gd name="T5" fmla="*/ 0 h 131"/>
                <a:gd name="T6" fmla="*/ 0 w 14"/>
                <a:gd name="T7" fmla="*/ 0 h 131"/>
                <a:gd name="T8" fmla="*/ 0 w 14"/>
                <a:gd name="T9" fmla="*/ 1 h 131"/>
                <a:gd name="T10" fmla="*/ 0 w 14"/>
                <a:gd name="T11" fmla="*/ 0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1"/>
                <a:gd name="T20" fmla="*/ 14 w 14"/>
                <a:gd name="T21" fmla="*/ 131 h 1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1">
                  <a:moveTo>
                    <a:pt x="0" y="0"/>
                  </a:moveTo>
                  <a:lnTo>
                    <a:pt x="3" y="33"/>
                  </a:lnTo>
                  <a:lnTo>
                    <a:pt x="7" y="65"/>
                  </a:lnTo>
                  <a:lnTo>
                    <a:pt x="11" y="98"/>
                  </a:lnTo>
                  <a:lnTo>
                    <a:pt x="14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944" y="347"/>
              <a:ext cx="5" cy="44"/>
            </a:xfrm>
            <a:custGeom>
              <a:avLst/>
              <a:gdLst>
                <a:gd name="T0" fmla="*/ 0 w 14"/>
                <a:gd name="T1" fmla="*/ 0 h 131"/>
                <a:gd name="T2" fmla="*/ 0 w 14"/>
                <a:gd name="T3" fmla="*/ 0 h 131"/>
                <a:gd name="T4" fmla="*/ 0 w 14"/>
                <a:gd name="T5" fmla="*/ 0 h 131"/>
                <a:gd name="T6" fmla="*/ 0 w 14"/>
                <a:gd name="T7" fmla="*/ 0 h 131"/>
                <a:gd name="T8" fmla="*/ 0 w 14"/>
                <a:gd name="T9" fmla="*/ 0 h 131"/>
                <a:gd name="T10" fmla="*/ 0 w 14"/>
                <a:gd name="T11" fmla="*/ 1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1"/>
                <a:gd name="T20" fmla="*/ 14 w 14"/>
                <a:gd name="T21" fmla="*/ 131 h 1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1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7" y="65"/>
                  </a:lnTo>
                  <a:lnTo>
                    <a:pt x="11" y="98"/>
                  </a:lnTo>
                  <a:lnTo>
                    <a:pt x="14" y="13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055" y="344"/>
              <a:ext cx="4" cy="40"/>
            </a:xfrm>
            <a:custGeom>
              <a:avLst/>
              <a:gdLst>
                <a:gd name="T0" fmla="*/ 0 w 13"/>
                <a:gd name="T1" fmla="*/ 0 h 120"/>
                <a:gd name="T2" fmla="*/ 0 w 13"/>
                <a:gd name="T3" fmla="*/ 0 h 120"/>
                <a:gd name="T4" fmla="*/ 0 w 13"/>
                <a:gd name="T5" fmla="*/ 0 h 120"/>
                <a:gd name="T6" fmla="*/ 0 w 13"/>
                <a:gd name="T7" fmla="*/ 0 h 120"/>
                <a:gd name="T8" fmla="*/ 0 w 13"/>
                <a:gd name="T9" fmla="*/ 0 h 120"/>
                <a:gd name="T10" fmla="*/ 0 w 13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20"/>
                <a:gd name="T20" fmla="*/ 13 w 13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20">
                  <a:moveTo>
                    <a:pt x="0" y="0"/>
                  </a:moveTo>
                  <a:lnTo>
                    <a:pt x="3" y="29"/>
                  </a:lnTo>
                  <a:lnTo>
                    <a:pt x="6" y="59"/>
                  </a:lnTo>
                  <a:lnTo>
                    <a:pt x="10" y="89"/>
                  </a:lnTo>
                  <a:lnTo>
                    <a:pt x="13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055" y="344"/>
              <a:ext cx="4" cy="40"/>
            </a:xfrm>
            <a:custGeom>
              <a:avLst/>
              <a:gdLst>
                <a:gd name="T0" fmla="*/ 0 w 13"/>
                <a:gd name="T1" fmla="*/ 0 h 120"/>
                <a:gd name="T2" fmla="*/ 0 w 13"/>
                <a:gd name="T3" fmla="*/ 0 h 120"/>
                <a:gd name="T4" fmla="*/ 0 w 13"/>
                <a:gd name="T5" fmla="*/ 0 h 120"/>
                <a:gd name="T6" fmla="*/ 0 w 13"/>
                <a:gd name="T7" fmla="*/ 0 h 120"/>
                <a:gd name="T8" fmla="*/ 0 w 13"/>
                <a:gd name="T9" fmla="*/ 0 h 120"/>
                <a:gd name="T10" fmla="*/ 0 w 13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20"/>
                <a:gd name="T20" fmla="*/ 13 w 13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20">
                  <a:moveTo>
                    <a:pt x="0" y="0"/>
                  </a:moveTo>
                  <a:lnTo>
                    <a:pt x="0" y="0"/>
                  </a:lnTo>
                  <a:lnTo>
                    <a:pt x="3" y="29"/>
                  </a:lnTo>
                  <a:lnTo>
                    <a:pt x="6" y="59"/>
                  </a:lnTo>
                  <a:lnTo>
                    <a:pt x="10" y="89"/>
                  </a:lnTo>
                  <a:lnTo>
                    <a:pt x="13" y="12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147" y="338"/>
              <a:ext cx="4" cy="37"/>
            </a:xfrm>
            <a:custGeom>
              <a:avLst/>
              <a:gdLst>
                <a:gd name="T0" fmla="*/ 0 w 13"/>
                <a:gd name="T1" fmla="*/ 0 h 110"/>
                <a:gd name="T2" fmla="*/ 0 w 13"/>
                <a:gd name="T3" fmla="*/ 0 h 110"/>
                <a:gd name="T4" fmla="*/ 0 w 13"/>
                <a:gd name="T5" fmla="*/ 0 h 110"/>
                <a:gd name="T6" fmla="*/ 0 w 13"/>
                <a:gd name="T7" fmla="*/ 0 h 110"/>
                <a:gd name="T8" fmla="*/ 0 w 13"/>
                <a:gd name="T9" fmla="*/ 0 h 110"/>
                <a:gd name="T10" fmla="*/ 0 w 13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10"/>
                <a:gd name="T20" fmla="*/ 13 w 13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10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5"/>
                  </a:lnTo>
                  <a:lnTo>
                    <a:pt x="9" y="83"/>
                  </a:lnTo>
                  <a:lnTo>
                    <a:pt x="13" y="11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707" y="427"/>
              <a:ext cx="11" cy="120"/>
            </a:xfrm>
            <a:custGeom>
              <a:avLst/>
              <a:gdLst>
                <a:gd name="T0" fmla="*/ 0 w 35"/>
                <a:gd name="T1" fmla="*/ 0 h 360"/>
                <a:gd name="T2" fmla="*/ 0 w 35"/>
                <a:gd name="T3" fmla="*/ 0 h 360"/>
                <a:gd name="T4" fmla="*/ 0 w 35"/>
                <a:gd name="T5" fmla="*/ 0 h 360"/>
                <a:gd name="T6" fmla="*/ 0 w 35"/>
                <a:gd name="T7" fmla="*/ 0 h 360"/>
                <a:gd name="T8" fmla="*/ 0 w 35"/>
                <a:gd name="T9" fmla="*/ 1 h 360"/>
                <a:gd name="T10" fmla="*/ 0 w 35"/>
                <a:gd name="T11" fmla="*/ 1 h 360"/>
                <a:gd name="T12" fmla="*/ 0 w 35"/>
                <a:gd name="T13" fmla="*/ 1 h 360"/>
                <a:gd name="T14" fmla="*/ 0 w 35"/>
                <a:gd name="T15" fmla="*/ 1 h 360"/>
                <a:gd name="T16" fmla="*/ 0 w 35"/>
                <a:gd name="T17" fmla="*/ 1 h 360"/>
                <a:gd name="T18" fmla="*/ 0 w 35"/>
                <a:gd name="T19" fmla="*/ 1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360"/>
                <a:gd name="T32" fmla="*/ 35 w 35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360">
                  <a:moveTo>
                    <a:pt x="0" y="0"/>
                  </a:moveTo>
                  <a:lnTo>
                    <a:pt x="0" y="0"/>
                  </a:lnTo>
                  <a:lnTo>
                    <a:pt x="4" y="45"/>
                  </a:lnTo>
                  <a:lnTo>
                    <a:pt x="9" y="90"/>
                  </a:lnTo>
                  <a:lnTo>
                    <a:pt x="13" y="135"/>
                  </a:lnTo>
                  <a:lnTo>
                    <a:pt x="18" y="180"/>
                  </a:lnTo>
                  <a:lnTo>
                    <a:pt x="23" y="225"/>
                  </a:lnTo>
                  <a:lnTo>
                    <a:pt x="27" y="269"/>
                  </a:lnTo>
                  <a:lnTo>
                    <a:pt x="31" y="315"/>
                  </a:lnTo>
                  <a:lnTo>
                    <a:pt x="35" y="360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4431" y="404"/>
              <a:ext cx="9" cy="95"/>
            </a:xfrm>
            <a:custGeom>
              <a:avLst/>
              <a:gdLst>
                <a:gd name="T0" fmla="*/ 0 w 27"/>
                <a:gd name="T1" fmla="*/ 0 h 285"/>
                <a:gd name="T2" fmla="*/ 0 w 27"/>
                <a:gd name="T3" fmla="*/ 0 h 285"/>
                <a:gd name="T4" fmla="*/ 0 w 27"/>
                <a:gd name="T5" fmla="*/ 0 h 285"/>
                <a:gd name="T6" fmla="*/ 0 w 27"/>
                <a:gd name="T7" fmla="*/ 1 h 285"/>
                <a:gd name="T8" fmla="*/ 0 w 27"/>
                <a:gd name="T9" fmla="*/ 1 h 285"/>
                <a:gd name="T10" fmla="*/ 0 w 27"/>
                <a:gd name="T11" fmla="*/ 1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85"/>
                <a:gd name="T20" fmla="*/ 27 w 27"/>
                <a:gd name="T21" fmla="*/ 285 h 2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85">
                  <a:moveTo>
                    <a:pt x="0" y="0"/>
                  </a:moveTo>
                  <a:lnTo>
                    <a:pt x="0" y="0"/>
                  </a:lnTo>
                  <a:lnTo>
                    <a:pt x="8" y="71"/>
                  </a:lnTo>
                  <a:lnTo>
                    <a:pt x="14" y="142"/>
                  </a:lnTo>
                  <a:lnTo>
                    <a:pt x="20" y="213"/>
                  </a:lnTo>
                  <a:lnTo>
                    <a:pt x="27" y="28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4909" y="385"/>
              <a:ext cx="8" cy="80"/>
            </a:xfrm>
            <a:custGeom>
              <a:avLst/>
              <a:gdLst>
                <a:gd name="T0" fmla="*/ 0 w 24"/>
                <a:gd name="T1" fmla="*/ 0 h 238"/>
                <a:gd name="T2" fmla="*/ 0 w 24"/>
                <a:gd name="T3" fmla="*/ 0 h 238"/>
                <a:gd name="T4" fmla="*/ 0 w 24"/>
                <a:gd name="T5" fmla="*/ 0 h 238"/>
                <a:gd name="T6" fmla="*/ 0 w 24"/>
                <a:gd name="T7" fmla="*/ 1 h 238"/>
                <a:gd name="T8" fmla="*/ 0 w 24"/>
                <a:gd name="T9" fmla="*/ 1 h 238"/>
                <a:gd name="T10" fmla="*/ 0 w 24"/>
                <a:gd name="T11" fmla="*/ 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38"/>
                <a:gd name="T20" fmla="*/ 24 w 24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38">
                  <a:moveTo>
                    <a:pt x="0" y="0"/>
                  </a:moveTo>
                  <a:lnTo>
                    <a:pt x="6" y="60"/>
                  </a:lnTo>
                  <a:lnTo>
                    <a:pt x="12" y="119"/>
                  </a:lnTo>
                  <a:lnTo>
                    <a:pt x="18" y="178"/>
                  </a:lnTo>
                  <a:lnTo>
                    <a:pt x="24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909" y="385"/>
              <a:ext cx="8" cy="80"/>
            </a:xfrm>
            <a:custGeom>
              <a:avLst/>
              <a:gdLst>
                <a:gd name="T0" fmla="*/ 0 w 24"/>
                <a:gd name="T1" fmla="*/ 0 h 238"/>
                <a:gd name="T2" fmla="*/ 0 w 24"/>
                <a:gd name="T3" fmla="*/ 0 h 238"/>
                <a:gd name="T4" fmla="*/ 0 w 24"/>
                <a:gd name="T5" fmla="*/ 0 h 238"/>
                <a:gd name="T6" fmla="*/ 0 w 24"/>
                <a:gd name="T7" fmla="*/ 0 h 238"/>
                <a:gd name="T8" fmla="*/ 0 w 24"/>
                <a:gd name="T9" fmla="*/ 1 h 238"/>
                <a:gd name="T10" fmla="*/ 0 w 24"/>
                <a:gd name="T11" fmla="*/ 1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38"/>
                <a:gd name="T20" fmla="*/ 24 w 24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38">
                  <a:moveTo>
                    <a:pt x="0" y="0"/>
                  </a:moveTo>
                  <a:lnTo>
                    <a:pt x="0" y="0"/>
                  </a:lnTo>
                  <a:lnTo>
                    <a:pt x="6" y="60"/>
                  </a:lnTo>
                  <a:lnTo>
                    <a:pt x="12" y="119"/>
                  </a:lnTo>
                  <a:lnTo>
                    <a:pt x="18" y="178"/>
                  </a:lnTo>
                  <a:lnTo>
                    <a:pt x="24" y="23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5246" y="372"/>
              <a:ext cx="7" cy="68"/>
            </a:xfrm>
            <a:custGeom>
              <a:avLst/>
              <a:gdLst>
                <a:gd name="T0" fmla="*/ 0 w 19"/>
                <a:gd name="T1" fmla="*/ 0 h 203"/>
                <a:gd name="T2" fmla="*/ 0 w 19"/>
                <a:gd name="T3" fmla="*/ 0 h 203"/>
                <a:gd name="T4" fmla="*/ 0 w 19"/>
                <a:gd name="T5" fmla="*/ 0 h 203"/>
                <a:gd name="T6" fmla="*/ 0 w 19"/>
                <a:gd name="T7" fmla="*/ 1 h 203"/>
                <a:gd name="T8" fmla="*/ 0 w 19"/>
                <a:gd name="T9" fmla="*/ 1 h 203"/>
                <a:gd name="T10" fmla="*/ 0 w 19"/>
                <a:gd name="T11" fmla="*/ 0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203"/>
                <a:gd name="T20" fmla="*/ 19 w 19"/>
                <a:gd name="T21" fmla="*/ 203 h 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203">
                  <a:moveTo>
                    <a:pt x="0" y="0"/>
                  </a:moveTo>
                  <a:lnTo>
                    <a:pt x="4" y="51"/>
                  </a:lnTo>
                  <a:lnTo>
                    <a:pt x="10" y="101"/>
                  </a:lnTo>
                  <a:lnTo>
                    <a:pt x="14" y="152"/>
                  </a:lnTo>
                  <a:lnTo>
                    <a:pt x="19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246" y="372"/>
              <a:ext cx="7" cy="68"/>
            </a:xfrm>
            <a:custGeom>
              <a:avLst/>
              <a:gdLst>
                <a:gd name="T0" fmla="*/ 0 w 19"/>
                <a:gd name="T1" fmla="*/ 0 h 203"/>
                <a:gd name="T2" fmla="*/ 0 w 19"/>
                <a:gd name="T3" fmla="*/ 0 h 203"/>
                <a:gd name="T4" fmla="*/ 0 w 19"/>
                <a:gd name="T5" fmla="*/ 0 h 203"/>
                <a:gd name="T6" fmla="*/ 0 w 19"/>
                <a:gd name="T7" fmla="*/ 0 h 203"/>
                <a:gd name="T8" fmla="*/ 0 w 19"/>
                <a:gd name="T9" fmla="*/ 1 h 203"/>
                <a:gd name="T10" fmla="*/ 0 w 19"/>
                <a:gd name="T11" fmla="*/ 1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203"/>
                <a:gd name="T20" fmla="*/ 19 w 19"/>
                <a:gd name="T21" fmla="*/ 203 h 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203">
                  <a:moveTo>
                    <a:pt x="0" y="0"/>
                  </a:moveTo>
                  <a:lnTo>
                    <a:pt x="0" y="0"/>
                  </a:lnTo>
                  <a:lnTo>
                    <a:pt x="4" y="51"/>
                  </a:lnTo>
                  <a:lnTo>
                    <a:pt x="10" y="101"/>
                  </a:lnTo>
                  <a:lnTo>
                    <a:pt x="14" y="152"/>
                  </a:lnTo>
                  <a:lnTo>
                    <a:pt x="19" y="20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497" y="363"/>
              <a:ext cx="5" cy="59"/>
            </a:xfrm>
            <a:custGeom>
              <a:avLst/>
              <a:gdLst>
                <a:gd name="T0" fmla="*/ 0 w 17"/>
                <a:gd name="T1" fmla="*/ 0 h 177"/>
                <a:gd name="T2" fmla="*/ 0 w 17"/>
                <a:gd name="T3" fmla="*/ 0 h 177"/>
                <a:gd name="T4" fmla="*/ 0 w 17"/>
                <a:gd name="T5" fmla="*/ 0 h 177"/>
                <a:gd name="T6" fmla="*/ 0 w 17"/>
                <a:gd name="T7" fmla="*/ 0 h 177"/>
                <a:gd name="T8" fmla="*/ 0 w 17"/>
                <a:gd name="T9" fmla="*/ 1 h 177"/>
                <a:gd name="T10" fmla="*/ 0 w 17"/>
                <a:gd name="T11" fmla="*/ 1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7"/>
                <a:gd name="T20" fmla="*/ 17 w 17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7">
                  <a:moveTo>
                    <a:pt x="0" y="0"/>
                  </a:moveTo>
                  <a:lnTo>
                    <a:pt x="0" y="0"/>
                  </a:lnTo>
                  <a:lnTo>
                    <a:pt x="4" y="45"/>
                  </a:lnTo>
                  <a:lnTo>
                    <a:pt x="9" y="89"/>
                  </a:lnTo>
                  <a:lnTo>
                    <a:pt x="13" y="133"/>
                  </a:lnTo>
                  <a:lnTo>
                    <a:pt x="17" y="17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5691" y="355"/>
              <a:ext cx="6" cy="53"/>
            </a:xfrm>
            <a:custGeom>
              <a:avLst/>
              <a:gdLst>
                <a:gd name="T0" fmla="*/ 0 w 18"/>
                <a:gd name="T1" fmla="*/ 0 h 157"/>
                <a:gd name="T2" fmla="*/ 0 w 18"/>
                <a:gd name="T3" fmla="*/ 0 h 157"/>
                <a:gd name="T4" fmla="*/ 0 w 18"/>
                <a:gd name="T5" fmla="*/ 0 h 157"/>
                <a:gd name="T6" fmla="*/ 0 w 18"/>
                <a:gd name="T7" fmla="*/ 0 h 157"/>
                <a:gd name="T8" fmla="*/ 0 w 18"/>
                <a:gd name="T9" fmla="*/ 0 h 157"/>
                <a:gd name="T10" fmla="*/ 0 w 18"/>
                <a:gd name="T11" fmla="*/ 1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57"/>
                <a:gd name="T20" fmla="*/ 18 w 18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57">
                  <a:moveTo>
                    <a:pt x="0" y="0"/>
                  </a:moveTo>
                  <a:lnTo>
                    <a:pt x="0" y="0"/>
                  </a:lnTo>
                  <a:lnTo>
                    <a:pt x="4" y="39"/>
                  </a:lnTo>
                  <a:lnTo>
                    <a:pt x="10" y="78"/>
                  </a:lnTo>
                  <a:lnTo>
                    <a:pt x="14" y="117"/>
                  </a:lnTo>
                  <a:lnTo>
                    <a:pt x="18" y="15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848" y="350"/>
              <a:ext cx="4" cy="47"/>
            </a:xfrm>
            <a:custGeom>
              <a:avLst/>
              <a:gdLst>
                <a:gd name="T0" fmla="*/ 0 w 13"/>
                <a:gd name="T1" fmla="*/ 0 h 142"/>
                <a:gd name="T2" fmla="*/ 0 w 13"/>
                <a:gd name="T3" fmla="*/ 0 h 142"/>
                <a:gd name="T4" fmla="*/ 0 w 13"/>
                <a:gd name="T5" fmla="*/ 0 h 142"/>
                <a:gd name="T6" fmla="*/ 0 w 13"/>
                <a:gd name="T7" fmla="*/ 0 h 142"/>
                <a:gd name="T8" fmla="*/ 0 w 13"/>
                <a:gd name="T9" fmla="*/ 1 h 142"/>
                <a:gd name="T10" fmla="*/ 0 w 13"/>
                <a:gd name="T11" fmla="*/ 0 h 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42"/>
                <a:gd name="T20" fmla="*/ 13 w 13"/>
                <a:gd name="T21" fmla="*/ 142 h 1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42">
                  <a:moveTo>
                    <a:pt x="0" y="0"/>
                  </a:moveTo>
                  <a:lnTo>
                    <a:pt x="3" y="35"/>
                  </a:lnTo>
                  <a:lnTo>
                    <a:pt x="6" y="71"/>
                  </a:lnTo>
                  <a:lnTo>
                    <a:pt x="10" y="106"/>
                  </a:lnTo>
                  <a:lnTo>
                    <a:pt x="13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848" y="350"/>
              <a:ext cx="4" cy="47"/>
            </a:xfrm>
            <a:custGeom>
              <a:avLst/>
              <a:gdLst>
                <a:gd name="T0" fmla="*/ 0 w 13"/>
                <a:gd name="T1" fmla="*/ 0 h 142"/>
                <a:gd name="T2" fmla="*/ 0 w 13"/>
                <a:gd name="T3" fmla="*/ 0 h 142"/>
                <a:gd name="T4" fmla="*/ 0 w 13"/>
                <a:gd name="T5" fmla="*/ 0 h 142"/>
                <a:gd name="T6" fmla="*/ 0 w 13"/>
                <a:gd name="T7" fmla="*/ 0 h 142"/>
                <a:gd name="T8" fmla="*/ 0 w 13"/>
                <a:gd name="T9" fmla="*/ 0 h 142"/>
                <a:gd name="T10" fmla="*/ 0 w 13"/>
                <a:gd name="T11" fmla="*/ 1 h 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42"/>
                <a:gd name="T20" fmla="*/ 13 w 13"/>
                <a:gd name="T21" fmla="*/ 142 h 1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42">
                  <a:moveTo>
                    <a:pt x="0" y="0"/>
                  </a:moveTo>
                  <a:lnTo>
                    <a:pt x="0" y="0"/>
                  </a:lnTo>
                  <a:lnTo>
                    <a:pt x="3" y="35"/>
                  </a:lnTo>
                  <a:lnTo>
                    <a:pt x="6" y="71"/>
                  </a:lnTo>
                  <a:lnTo>
                    <a:pt x="10" y="106"/>
                  </a:lnTo>
                  <a:lnTo>
                    <a:pt x="13" y="14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973" y="346"/>
              <a:ext cx="4" cy="43"/>
            </a:xfrm>
            <a:custGeom>
              <a:avLst/>
              <a:gdLst>
                <a:gd name="T0" fmla="*/ 0 w 12"/>
                <a:gd name="T1" fmla="*/ 0 h 128"/>
                <a:gd name="T2" fmla="*/ 0 w 12"/>
                <a:gd name="T3" fmla="*/ 0 h 128"/>
                <a:gd name="T4" fmla="*/ 0 w 12"/>
                <a:gd name="T5" fmla="*/ 0 h 128"/>
                <a:gd name="T6" fmla="*/ 0 w 12"/>
                <a:gd name="T7" fmla="*/ 0 h 128"/>
                <a:gd name="T8" fmla="*/ 0 w 12"/>
                <a:gd name="T9" fmla="*/ 1 h 128"/>
                <a:gd name="T10" fmla="*/ 0 w 12"/>
                <a:gd name="T11" fmla="*/ 0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28"/>
                <a:gd name="T20" fmla="*/ 12 w 12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28">
                  <a:moveTo>
                    <a:pt x="0" y="0"/>
                  </a:moveTo>
                  <a:lnTo>
                    <a:pt x="3" y="32"/>
                  </a:lnTo>
                  <a:lnTo>
                    <a:pt x="6" y="64"/>
                  </a:lnTo>
                  <a:lnTo>
                    <a:pt x="9" y="96"/>
                  </a:lnTo>
                  <a:lnTo>
                    <a:pt x="12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5973" y="346"/>
              <a:ext cx="4" cy="43"/>
            </a:xfrm>
            <a:custGeom>
              <a:avLst/>
              <a:gdLst>
                <a:gd name="T0" fmla="*/ 0 w 12"/>
                <a:gd name="T1" fmla="*/ 0 h 128"/>
                <a:gd name="T2" fmla="*/ 0 w 12"/>
                <a:gd name="T3" fmla="*/ 0 h 128"/>
                <a:gd name="T4" fmla="*/ 0 w 12"/>
                <a:gd name="T5" fmla="*/ 0 h 128"/>
                <a:gd name="T6" fmla="*/ 0 w 12"/>
                <a:gd name="T7" fmla="*/ 0 h 128"/>
                <a:gd name="T8" fmla="*/ 0 w 12"/>
                <a:gd name="T9" fmla="*/ 0 h 128"/>
                <a:gd name="T10" fmla="*/ 0 w 12"/>
                <a:gd name="T11" fmla="*/ 1 h 1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28"/>
                <a:gd name="T20" fmla="*/ 12 w 12"/>
                <a:gd name="T21" fmla="*/ 128 h 1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28">
                  <a:moveTo>
                    <a:pt x="0" y="0"/>
                  </a:moveTo>
                  <a:lnTo>
                    <a:pt x="0" y="0"/>
                  </a:lnTo>
                  <a:lnTo>
                    <a:pt x="3" y="32"/>
                  </a:lnTo>
                  <a:lnTo>
                    <a:pt x="6" y="64"/>
                  </a:lnTo>
                  <a:lnTo>
                    <a:pt x="9" y="96"/>
                  </a:lnTo>
                  <a:lnTo>
                    <a:pt x="12" y="12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6079" y="343"/>
              <a:ext cx="4" cy="39"/>
            </a:xfrm>
            <a:custGeom>
              <a:avLst/>
              <a:gdLst>
                <a:gd name="T0" fmla="*/ 0 w 12"/>
                <a:gd name="T1" fmla="*/ 0 h 117"/>
                <a:gd name="T2" fmla="*/ 0 w 12"/>
                <a:gd name="T3" fmla="*/ 0 h 117"/>
                <a:gd name="T4" fmla="*/ 0 w 12"/>
                <a:gd name="T5" fmla="*/ 0 h 117"/>
                <a:gd name="T6" fmla="*/ 0 w 12"/>
                <a:gd name="T7" fmla="*/ 0 h 117"/>
                <a:gd name="T8" fmla="*/ 0 w 12"/>
                <a:gd name="T9" fmla="*/ 0 h 117"/>
                <a:gd name="T10" fmla="*/ 0 w 12"/>
                <a:gd name="T11" fmla="*/ 0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17"/>
                <a:gd name="T20" fmla="*/ 12 w 12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17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8"/>
                  </a:lnTo>
                  <a:lnTo>
                    <a:pt x="9" y="87"/>
                  </a:lnTo>
                  <a:lnTo>
                    <a:pt x="12" y="11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167" y="337"/>
              <a:ext cx="4" cy="37"/>
            </a:xfrm>
            <a:custGeom>
              <a:avLst/>
              <a:gdLst>
                <a:gd name="T0" fmla="*/ 0 w 12"/>
                <a:gd name="T1" fmla="*/ 0 h 109"/>
                <a:gd name="T2" fmla="*/ 0 w 12"/>
                <a:gd name="T3" fmla="*/ 0 h 109"/>
                <a:gd name="T4" fmla="*/ 0 w 12"/>
                <a:gd name="T5" fmla="*/ 0 h 109"/>
                <a:gd name="T6" fmla="*/ 0 w 12"/>
                <a:gd name="T7" fmla="*/ 0 h 109"/>
                <a:gd name="T8" fmla="*/ 0 w 12"/>
                <a:gd name="T9" fmla="*/ 0 h 109"/>
                <a:gd name="T10" fmla="*/ 0 w 12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09"/>
                <a:gd name="T20" fmla="*/ 12 w 12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0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5" y="55"/>
                  </a:lnTo>
                  <a:lnTo>
                    <a:pt x="8" y="82"/>
                  </a:lnTo>
                  <a:lnTo>
                    <a:pt x="12" y="10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3929" y="420"/>
              <a:ext cx="11" cy="113"/>
            </a:xfrm>
            <a:custGeom>
              <a:avLst/>
              <a:gdLst>
                <a:gd name="T0" fmla="*/ 0 w 32"/>
                <a:gd name="T1" fmla="*/ 0 h 337"/>
                <a:gd name="T2" fmla="*/ 0 w 32"/>
                <a:gd name="T3" fmla="*/ 0 h 337"/>
                <a:gd name="T4" fmla="*/ 0 w 32"/>
                <a:gd name="T5" fmla="*/ 0 h 337"/>
                <a:gd name="T6" fmla="*/ 0 w 32"/>
                <a:gd name="T7" fmla="*/ 0 h 337"/>
                <a:gd name="T8" fmla="*/ 0 w 32"/>
                <a:gd name="T9" fmla="*/ 1 h 337"/>
                <a:gd name="T10" fmla="*/ 0 w 32"/>
                <a:gd name="T11" fmla="*/ 1 h 337"/>
                <a:gd name="T12" fmla="*/ 0 w 32"/>
                <a:gd name="T13" fmla="*/ 1 h 337"/>
                <a:gd name="T14" fmla="*/ 0 w 32"/>
                <a:gd name="T15" fmla="*/ 1 h 337"/>
                <a:gd name="T16" fmla="*/ 0 w 32"/>
                <a:gd name="T17" fmla="*/ 1 h 337"/>
                <a:gd name="T18" fmla="*/ 0 w 32"/>
                <a:gd name="T19" fmla="*/ 1 h 3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337"/>
                <a:gd name="T32" fmla="*/ 32 w 32"/>
                <a:gd name="T33" fmla="*/ 337 h 3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337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5"/>
                  </a:lnTo>
                  <a:lnTo>
                    <a:pt x="12" y="126"/>
                  </a:lnTo>
                  <a:lnTo>
                    <a:pt x="16" y="168"/>
                  </a:lnTo>
                  <a:lnTo>
                    <a:pt x="20" y="210"/>
                  </a:lnTo>
                  <a:lnTo>
                    <a:pt x="23" y="252"/>
                  </a:lnTo>
                  <a:lnTo>
                    <a:pt x="28" y="295"/>
                  </a:lnTo>
                  <a:lnTo>
                    <a:pt x="32" y="3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572" y="399"/>
              <a:ext cx="10" cy="90"/>
            </a:xfrm>
            <a:custGeom>
              <a:avLst/>
              <a:gdLst>
                <a:gd name="T0" fmla="*/ 0 w 29"/>
                <a:gd name="T1" fmla="*/ 0 h 272"/>
                <a:gd name="T2" fmla="*/ 0 w 29"/>
                <a:gd name="T3" fmla="*/ 0 h 272"/>
                <a:gd name="T4" fmla="*/ 0 w 29"/>
                <a:gd name="T5" fmla="*/ 0 h 272"/>
                <a:gd name="T6" fmla="*/ 0 w 29"/>
                <a:gd name="T7" fmla="*/ 1 h 272"/>
                <a:gd name="T8" fmla="*/ 0 w 29"/>
                <a:gd name="T9" fmla="*/ 1 h 272"/>
                <a:gd name="T10" fmla="*/ 0 w 29"/>
                <a:gd name="T11" fmla="*/ 1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72"/>
                <a:gd name="T20" fmla="*/ 29 w 29"/>
                <a:gd name="T21" fmla="*/ 272 h 2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72">
                  <a:moveTo>
                    <a:pt x="0" y="0"/>
                  </a:moveTo>
                  <a:lnTo>
                    <a:pt x="0" y="0"/>
                  </a:lnTo>
                  <a:lnTo>
                    <a:pt x="7" y="68"/>
                  </a:lnTo>
                  <a:lnTo>
                    <a:pt x="14" y="136"/>
                  </a:lnTo>
                  <a:lnTo>
                    <a:pt x="22" y="204"/>
                  </a:lnTo>
                  <a:lnTo>
                    <a:pt x="29" y="27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5006" y="383"/>
              <a:ext cx="7" cy="76"/>
            </a:xfrm>
            <a:custGeom>
              <a:avLst/>
              <a:gdLst>
                <a:gd name="T0" fmla="*/ 0 w 23"/>
                <a:gd name="T1" fmla="*/ 0 h 229"/>
                <a:gd name="T2" fmla="*/ 0 w 23"/>
                <a:gd name="T3" fmla="*/ 0 h 229"/>
                <a:gd name="T4" fmla="*/ 0 w 23"/>
                <a:gd name="T5" fmla="*/ 0 h 229"/>
                <a:gd name="T6" fmla="*/ 0 w 23"/>
                <a:gd name="T7" fmla="*/ 1 h 229"/>
                <a:gd name="T8" fmla="*/ 0 w 23"/>
                <a:gd name="T9" fmla="*/ 1 h 229"/>
                <a:gd name="T10" fmla="*/ 0 w 23"/>
                <a:gd name="T11" fmla="*/ 0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9"/>
                <a:gd name="T20" fmla="*/ 23 w 23"/>
                <a:gd name="T21" fmla="*/ 229 h 2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9">
                  <a:moveTo>
                    <a:pt x="0" y="0"/>
                  </a:moveTo>
                  <a:lnTo>
                    <a:pt x="6" y="57"/>
                  </a:lnTo>
                  <a:lnTo>
                    <a:pt x="11" y="114"/>
                  </a:lnTo>
                  <a:lnTo>
                    <a:pt x="16" y="171"/>
                  </a:lnTo>
                  <a:lnTo>
                    <a:pt x="23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5006" y="383"/>
              <a:ext cx="7" cy="76"/>
            </a:xfrm>
            <a:custGeom>
              <a:avLst/>
              <a:gdLst>
                <a:gd name="T0" fmla="*/ 0 w 23"/>
                <a:gd name="T1" fmla="*/ 0 h 229"/>
                <a:gd name="T2" fmla="*/ 0 w 23"/>
                <a:gd name="T3" fmla="*/ 0 h 229"/>
                <a:gd name="T4" fmla="*/ 0 w 23"/>
                <a:gd name="T5" fmla="*/ 0 h 229"/>
                <a:gd name="T6" fmla="*/ 0 w 23"/>
                <a:gd name="T7" fmla="*/ 0 h 229"/>
                <a:gd name="T8" fmla="*/ 0 w 23"/>
                <a:gd name="T9" fmla="*/ 1 h 229"/>
                <a:gd name="T10" fmla="*/ 0 w 23"/>
                <a:gd name="T11" fmla="*/ 1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29"/>
                <a:gd name="T20" fmla="*/ 23 w 23"/>
                <a:gd name="T21" fmla="*/ 229 h 2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29">
                  <a:moveTo>
                    <a:pt x="0" y="0"/>
                  </a:moveTo>
                  <a:lnTo>
                    <a:pt x="0" y="0"/>
                  </a:lnTo>
                  <a:lnTo>
                    <a:pt x="6" y="57"/>
                  </a:lnTo>
                  <a:lnTo>
                    <a:pt x="11" y="114"/>
                  </a:lnTo>
                  <a:lnTo>
                    <a:pt x="16" y="171"/>
                  </a:lnTo>
                  <a:lnTo>
                    <a:pt x="23" y="22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5317" y="370"/>
              <a:ext cx="7" cy="66"/>
            </a:xfrm>
            <a:custGeom>
              <a:avLst/>
              <a:gdLst>
                <a:gd name="T0" fmla="*/ 0 w 19"/>
                <a:gd name="T1" fmla="*/ 0 h 196"/>
                <a:gd name="T2" fmla="*/ 0 w 19"/>
                <a:gd name="T3" fmla="*/ 0 h 196"/>
                <a:gd name="T4" fmla="*/ 0 w 19"/>
                <a:gd name="T5" fmla="*/ 0 h 196"/>
                <a:gd name="T6" fmla="*/ 0 w 19"/>
                <a:gd name="T7" fmla="*/ 1 h 196"/>
                <a:gd name="T8" fmla="*/ 0 w 19"/>
                <a:gd name="T9" fmla="*/ 1 h 196"/>
                <a:gd name="T10" fmla="*/ 0 w 19"/>
                <a:gd name="T11" fmla="*/ 0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96"/>
                <a:gd name="T20" fmla="*/ 19 w 19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96">
                  <a:moveTo>
                    <a:pt x="0" y="0"/>
                  </a:moveTo>
                  <a:lnTo>
                    <a:pt x="5" y="49"/>
                  </a:lnTo>
                  <a:lnTo>
                    <a:pt x="10" y="98"/>
                  </a:lnTo>
                  <a:lnTo>
                    <a:pt x="15" y="147"/>
                  </a:lnTo>
                  <a:lnTo>
                    <a:pt x="19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317" y="370"/>
              <a:ext cx="7" cy="66"/>
            </a:xfrm>
            <a:custGeom>
              <a:avLst/>
              <a:gdLst>
                <a:gd name="T0" fmla="*/ 0 w 19"/>
                <a:gd name="T1" fmla="*/ 0 h 196"/>
                <a:gd name="T2" fmla="*/ 0 w 19"/>
                <a:gd name="T3" fmla="*/ 0 h 196"/>
                <a:gd name="T4" fmla="*/ 0 w 19"/>
                <a:gd name="T5" fmla="*/ 0 h 196"/>
                <a:gd name="T6" fmla="*/ 0 w 19"/>
                <a:gd name="T7" fmla="*/ 0 h 196"/>
                <a:gd name="T8" fmla="*/ 0 w 19"/>
                <a:gd name="T9" fmla="*/ 1 h 196"/>
                <a:gd name="T10" fmla="*/ 0 w 19"/>
                <a:gd name="T11" fmla="*/ 1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96"/>
                <a:gd name="T20" fmla="*/ 19 w 19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96">
                  <a:moveTo>
                    <a:pt x="0" y="0"/>
                  </a:moveTo>
                  <a:lnTo>
                    <a:pt x="0" y="0"/>
                  </a:lnTo>
                  <a:lnTo>
                    <a:pt x="5" y="49"/>
                  </a:lnTo>
                  <a:lnTo>
                    <a:pt x="10" y="98"/>
                  </a:lnTo>
                  <a:lnTo>
                    <a:pt x="15" y="147"/>
                  </a:lnTo>
                  <a:lnTo>
                    <a:pt x="19" y="19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552" y="362"/>
              <a:ext cx="5" cy="57"/>
            </a:xfrm>
            <a:custGeom>
              <a:avLst/>
              <a:gdLst>
                <a:gd name="T0" fmla="*/ 0 w 16"/>
                <a:gd name="T1" fmla="*/ 0 h 171"/>
                <a:gd name="T2" fmla="*/ 0 w 16"/>
                <a:gd name="T3" fmla="*/ 0 h 171"/>
                <a:gd name="T4" fmla="*/ 0 w 16"/>
                <a:gd name="T5" fmla="*/ 0 h 171"/>
                <a:gd name="T6" fmla="*/ 0 w 16"/>
                <a:gd name="T7" fmla="*/ 0 h 171"/>
                <a:gd name="T8" fmla="*/ 0 w 16"/>
                <a:gd name="T9" fmla="*/ 1 h 171"/>
                <a:gd name="T10" fmla="*/ 0 w 16"/>
                <a:gd name="T11" fmla="*/ 1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71"/>
                <a:gd name="T20" fmla="*/ 16 w 16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71">
                  <a:moveTo>
                    <a:pt x="0" y="0"/>
                  </a:moveTo>
                  <a:lnTo>
                    <a:pt x="0" y="0"/>
                  </a:lnTo>
                  <a:lnTo>
                    <a:pt x="4" y="42"/>
                  </a:lnTo>
                  <a:lnTo>
                    <a:pt x="8" y="86"/>
                  </a:lnTo>
                  <a:lnTo>
                    <a:pt x="13" y="128"/>
                  </a:lnTo>
                  <a:lnTo>
                    <a:pt x="16" y="17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736" y="355"/>
              <a:ext cx="4" cy="50"/>
            </a:xfrm>
            <a:custGeom>
              <a:avLst/>
              <a:gdLst>
                <a:gd name="T0" fmla="*/ 0 w 14"/>
                <a:gd name="T1" fmla="*/ 0 h 151"/>
                <a:gd name="T2" fmla="*/ 0 w 14"/>
                <a:gd name="T3" fmla="*/ 0 h 151"/>
                <a:gd name="T4" fmla="*/ 0 w 14"/>
                <a:gd name="T5" fmla="*/ 0 h 151"/>
                <a:gd name="T6" fmla="*/ 0 w 14"/>
                <a:gd name="T7" fmla="*/ 0 h 151"/>
                <a:gd name="T8" fmla="*/ 0 w 14"/>
                <a:gd name="T9" fmla="*/ 0 h 151"/>
                <a:gd name="T10" fmla="*/ 0 w 14"/>
                <a:gd name="T11" fmla="*/ 1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51"/>
                <a:gd name="T20" fmla="*/ 14 w 14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51">
                  <a:moveTo>
                    <a:pt x="0" y="0"/>
                  </a:moveTo>
                  <a:lnTo>
                    <a:pt x="0" y="0"/>
                  </a:lnTo>
                  <a:lnTo>
                    <a:pt x="3" y="37"/>
                  </a:lnTo>
                  <a:lnTo>
                    <a:pt x="7" y="75"/>
                  </a:lnTo>
                  <a:lnTo>
                    <a:pt x="11" y="113"/>
                  </a:lnTo>
                  <a:lnTo>
                    <a:pt x="14" y="151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883" y="350"/>
              <a:ext cx="4" cy="45"/>
            </a:xfrm>
            <a:custGeom>
              <a:avLst/>
              <a:gdLst>
                <a:gd name="T0" fmla="*/ 0 w 14"/>
                <a:gd name="T1" fmla="*/ 0 h 137"/>
                <a:gd name="T2" fmla="*/ 0 w 14"/>
                <a:gd name="T3" fmla="*/ 0 h 137"/>
                <a:gd name="T4" fmla="*/ 0 w 14"/>
                <a:gd name="T5" fmla="*/ 0 h 137"/>
                <a:gd name="T6" fmla="*/ 0 w 14"/>
                <a:gd name="T7" fmla="*/ 0 h 137"/>
                <a:gd name="T8" fmla="*/ 0 w 14"/>
                <a:gd name="T9" fmla="*/ 1 h 137"/>
                <a:gd name="T10" fmla="*/ 0 w 14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7"/>
                <a:gd name="T20" fmla="*/ 14 w 14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7">
                  <a:moveTo>
                    <a:pt x="0" y="0"/>
                  </a:moveTo>
                  <a:lnTo>
                    <a:pt x="4" y="34"/>
                  </a:lnTo>
                  <a:lnTo>
                    <a:pt x="7" y="68"/>
                  </a:lnTo>
                  <a:lnTo>
                    <a:pt x="11" y="102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5883" y="350"/>
              <a:ext cx="4" cy="45"/>
            </a:xfrm>
            <a:custGeom>
              <a:avLst/>
              <a:gdLst>
                <a:gd name="T0" fmla="*/ 0 w 14"/>
                <a:gd name="T1" fmla="*/ 0 h 137"/>
                <a:gd name="T2" fmla="*/ 0 w 14"/>
                <a:gd name="T3" fmla="*/ 0 h 137"/>
                <a:gd name="T4" fmla="*/ 0 w 14"/>
                <a:gd name="T5" fmla="*/ 0 h 137"/>
                <a:gd name="T6" fmla="*/ 0 w 14"/>
                <a:gd name="T7" fmla="*/ 0 h 137"/>
                <a:gd name="T8" fmla="*/ 0 w 14"/>
                <a:gd name="T9" fmla="*/ 0 h 137"/>
                <a:gd name="T10" fmla="*/ 0 w 14"/>
                <a:gd name="T11" fmla="*/ 1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7"/>
                <a:gd name="T20" fmla="*/ 14 w 14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7">
                  <a:moveTo>
                    <a:pt x="0" y="0"/>
                  </a:moveTo>
                  <a:lnTo>
                    <a:pt x="0" y="0"/>
                  </a:lnTo>
                  <a:lnTo>
                    <a:pt x="4" y="34"/>
                  </a:lnTo>
                  <a:lnTo>
                    <a:pt x="7" y="68"/>
                  </a:lnTo>
                  <a:lnTo>
                    <a:pt x="11" y="102"/>
                  </a:lnTo>
                  <a:lnTo>
                    <a:pt x="14" y="13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6002" y="346"/>
              <a:ext cx="5" cy="41"/>
            </a:xfrm>
            <a:custGeom>
              <a:avLst/>
              <a:gdLst>
                <a:gd name="T0" fmla="*/ 0 w 13"/>
                <a:gd name="T1" fmla="*/ 0 h 124"/>
                <a:gd name="T2" fmla="*/ 0 w 13"/>
                <a:gd name="T3" fmla="*/ 0 h 124"/>
                <a:gd name="T4" fmla="*/ 0 w 13"/>
                <a:gd name="T5" fmla="*/ 0 h 124"/>
                <a:gd name="T6" fmla="*/ 0 w 13"/>
                <a:gd name="T7" fmla="*/ 0 h 124"/>
                <a:gd name="T8" fmla="*/ 0 w 13"/>
                <a:gd name="T9" fmla="*/ 1 h 124"/>
                <a:gd name="T10" fmla="*/ 0 w 13"/>
                <a:gd name="T11" fmla="*/ 0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24"/>
                <a:gd name="T20" fmla="*/ 13 w 13"/>
                <a:gd name="T21" fmla="*/ 124 h 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24">
                  <a:moveTo>
                    <a:pt x="0" y="0"/>
                  </a:moveTo>
                  <a:lnTo>
                    <a:pt x="3" y="32"/>
                  </a:lnTo>
                  <a:lnTo>
                    <a:pt x="7" y="63"/>
                  </a:lnTo>
                  <a:lnTo>
                    <a:pt x="10" y="93"/>
                  </a:lnTo>
                  <a:lnTo>
                    <a:pt x="13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6002" y="346"/>
              <a:ext cx="5" cy="41"/>
            </a:xfrm>
            <a:custGeom>
              <a:avLst/>
              <a:gdLst>
                <a:gd name="T0" fmla="*/ 0 w 13"/>
                <a:gd name="T1" fmla="*/ 0 h 124"/>
                <a:gd name="T2" fmla="*/ 0 w 13"/>
                <a:gd name="T3" fmla="*/ 0 h 124"/>
                <a:gd name="T4" fmla="*/ 0 w 13"/>
                <a:gd name="T5" fmla="*/ 0 h 124"/>
                <a:gd name="T6" fmla="*/ 0 w 13"/>
                <a:gd name="T7" fmla="*/ 0 h 124"/>
                <a:gd name="T8" fmla="*/ 0 w 13"/>
                <a:gd name="T9" fmla="*/ 0 h 124"/>
                <a:gd name="T10" fmla="*/ 0 w 13"/>
                <a:gd name="T11" fmla="*/ 1 h 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124"/>
                <a:gd name="T20" fmla="*/ 13 w 13"/>
                <a:gd name="T21" fmla="*/ 124 h 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124">
                  <a:moveTo>
                    <a:pt x="0" y="0"/>
                  </a:moveTo>
                  <a:lnTo>
                    <a:pt x="0" y="0"/>
                  </a:lnTo>
                  <a:lnTo>
                    <a:pt x="3" y="32"/>
                  </a:lnTo>
                  <a:lnTo>
                    <a:pt x="7" y="63"/>
                  </a:lnTo>
                  <a:lnTo>
                    <a:pt x="10" y="93"/>
                  </a:lnTo>
                  <a:lnTo>
                    <a:pt x="13" y="124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6103" y="342"/>
              <a:ext cx="4" cy="39"/>
            </a:xfrm>
            <a:custGeom>
              <a:avLst/>
              <a:gdLst>
                <a:gd name="T0" fmla="*/ 0 w 14"/>
                <a:gd name="T1" fmla="*/ 0 h 115"/>
                <a:gd name="T2" fmla="*/ 0 w 14"/>
                <a:gd name="T3" fmla="*/ 0 h 115"/>
                <a:gd name="T4" fmla="*/ 0 w 14"/>
                <a:gd name="T5" fmla="*/ 0 h 115"/>
                <a:gd name="T6" fmla="*/ 0 w 14"/>
                <a:gd name="T7" fmla="*/ 0 h 115"/>
                <a:gd name="T8" fmla="*/ 0 w 14"/>
                <a:gd name="T9" fmla="*/ 0 h 115"/>
                <a:gd name="T10" fmla="*/ 0 w 14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15"/>
                <a:gd name="T20" fmla="*/ 14 w 14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15">
                  <a:moveTo>
                    <a:pt x="0" y="0"/>
                  </a:moveTo>
                  <a:lnTo>
                    <a:pt x="0" y="0"/>
                  </a:lnTo>
                  <a:lnTo>
                    <a:pt x="4" y="28"/>
                  </a:lnTo>
                  <a:lnTo>
                    <a:pt x="7" y="57"/>
                  </a:lnTo>
                  <a:lnTo>
                    <a:pt x="10" y="86"/>
                  </a:lnTo>
                  <a:lnTo>
                    <a:pt x="14" y="11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6188" y="337"/>
              <a:ext cx="4" cy="36"/>
            </a:xfrm>
            <a:custGeom>
              <a:avLst/>
              <a:gdLst>
                <a:gd name="T0" fmla="*/ 0 w 10"/>
                <a:gd name="T1" fmla="*/ 0 h 106"/>
                <a:gd name="T2" fmla="*/ 0 w 10"/>
                <a:gd name="T3" fmla="*/ 0 h 106"/>
                <a:gd name="T4" fmla="*/ 0 w 10"/>
                <a:gd name="T5" fmla="*/ 0 h 106"/>
                <a:gd name="T6" fmla="*/ 0 w 10"/>
                <a:gd name="T7" fmla="*/ 0 h 106"/>
                <a:gd name="T8" fmla="*/ 0 w 10"/>
                <a:gd name="T9" fmla="*/ 0 h 106"/>
                <a:gd name="T10" fmla="*/ 0 w 1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06"/>
                <a:gd name="T20" fmla="*/ 10 w 1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06">
                  <a:moveTo>
                    <a:pt x="0" y="0"/>
                  </a:moveTo>
                  <a:lnTo>
                    <a:pt x="0" y="0"/>
                  </a:lnTo>
                  <a:lnTo>
                    <a:pt x="3" y="27"/>
                  </a:lnTo>
                  <a:lnTo>
                    <a:pt x="5" y="53"/>
                  </a:lnTo>
                  <a:lnTo>
                    <a:pt x="8" y="79"/>
                  </a:lnTo>
                  <a:lnTo>
                    <a:pt x="10" y="106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125" y="412"/>
              <a:ext cx="10" cy="105"/>
            </a:xfrm>
            <a:custGeom>
              <a:avLst/>
              <a:gdLst>
                <a:gd name="T0" fmla="*/ 0 w 31"/>
                <a:gd name="T1" fmla="*/ 0 h 317"/>
                <a:gd name="T2" fmla="*/ 0 w 31"/>
                <a:gd name="T3" fmla="*/ 0 h 317"/>
                <a:gd name="T4" fmla="*/ 0 w 31"/>
                <a:gd name="T5" fmla="*/ 0 h 317"/>
                <a:gd name="T6" fmla="*/ 0 w 31"/>
                <a:gd name="T7" fmla="*/ 0 h 317"/>
                <a:gd name="T8" fmla="*/ 0 w 31"/>
                <a:gd name="T9" fmla="*/ 0 h 317"/>
                <a:gd name="T10" fmla="*/ 0 w 31"/>
                <a:gd name="T11" fmla="*/ 1 h 317"/>
                <a:gd name="T12" fmla="*/ 0 w 31"/>
                <a:gd name="T13" fmla="*/ 1 h 317"/>
                <a:gd name="T14" fmla="*/ 0 w 31"/>
                <a:gd name="T15" fmla="*/ 1 h 317"/>
                <a:gd name="T16" fmla="*/ 0 w 31"/>
                <a:gd name="T17" fmla="*/ 1 h 317"/>
                <a:gd name="T18" fmla="*/ 0 w 31"/>
                <a:gd name="T19" fmla="*/ 1 h 3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317"/>
                <a:gd name="T32" fmla="*/ 31 w 31"/>
                <a:gd name="T33" fmla="*/ 317 h 3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317">
                  <a:moveTo>
                    <a:pt x="0" y="0"/>
                  </a:moveTo>
                  <a:lnTo>
                    <a:pt x="0" y="0"/>
                  </a:lnTo>
                  <a:lnTo>
                    <a:pt x="5" y="40"/>
                  </a:lnTo>
                  <a:lnTo>
                    <a:pt x="9" y="80"/>
                  </a:lnTo>
                  <a:lnTo>
                    <a:pt x="13" y="119"/>
                  </a:lnTo>
                  <a:lnTo>
                    <a:pt x="16" y="158"/>
                  </a:lnTo>
                  <a:lnTo>
                    <a:pt x="20" y="198"/>
                  </a:lnTo>
                  <a:lnTo>
                    <a:pt x="24" y="237"/>
                  </a:lnTo>
                  <a:lnTo>
                    <a:pt x="27" y="277"/>
                  </a:lnTo>
                  <a:lnTo>
                    <a:pt x="31" y="31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699" y="393"/>
              <a:ext cx="9" cy="86"/>
            </a:xfrm>
            <a:custGeom>
              <a:avLst/>
              <a:gdLst>
                <a:gd name="T0" fmla="*/ 0 w 25"/>
                <a:gd name="T1" fmla="*/ 0 h 259"/>
                <a:gd name="T2" fmla="*/ 0 w 25"/>
                <a:gd name="T3" fmla="*/ 0 h 259"/>
                <a:gd name="T4" fmla="*/ 0 w 25"/>
                <a:gd name="T5" fmla="*/ 0 h 259"/>
                <a:gd name="T6" fmla="*/ 0 w 25"/>
                <a:gd name="T7" fmla="*/ 1 h 259"/>
                <a:gd name="T8" fmla="*/ 0 w 25"/>
                <a:gd name="T9" fmla="*/ 1 h 259"/>
                <a:gd name="T10" fmla="*/ 0 w 25"/>
                <a:gd name="T11" fmla="*/ 1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9"/>
                <a:gd name="T20" fmla="*/ 25 w 25"/>
                <a:gd name="T21" fmla="*/ 259 h 2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9">
                  <a:moveTo>
                    <a:pt x="0" y="0"/>
                  </a:moveTo>
                  <a:lnTo>
                    <a:pt x="0" y="0"/>
                  </a:lnTo>
                  <a:lnTo>
                    <a:pt x="6" y="65"/>
                  </a:lnTo>
                  <a:lnTo>
                    <a:pt x="12" y="130"/>
                  </a:lnTo>
                  <a:lnTo>
                    <a:pt x="18" y="194"/>
                  </a:lnTo>
                  <a:lnTo>
                    <a:pt x="25" y="25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095" y="379"/>
              <a:ext cx="7" cy="73"/>
            </a:xfrm>
            <a:custGeom>
              <a:avLst/>
              <a:gdLst>
                <a:gd name="T0" fmla="*/ 0 w 22"/>
                <a:gd name="T1" fmla="*/ 0 h 219"/>
                <a:gd name="T2" fmla="*/ 0 w 22"/>
                <a:gd name="T3" fmla="*/ 0 h 219"/>
                <a:gd name="T4" fmla="*/ 0 w 22"/>
                <a:gd name="T5" fmla="*/ 0 h 219"/>
                <a:gd name="T6" fmla="*/ 0 w 22"/>
                <a:gd name="T7" fmla="*/ 1 h 219"/>
                <a:gd name="T8" fmla="*/ 0 w 22"/>
                <a:gd name="T9" fmla="*/ 1 h 219"/>
                <a:gd name="T10" fmla="*/ 0 w 22"/>
                <a:gd name="T11" fmla="*/ 0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219"/>
                <a:gd name="T20" fmla="*/ 22 w 22"/>
                <a:gd name="T21" fmla="*/ 219 h 2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219">
                  <a:moveTo>
                    <a:pt x="0" y="0"/>
                  </a:moveTo>
                  <a:lnTo>
                    <a:pt x="5" y="54"/>
                  </a:lnTo>
                  <a:lnTo>
                    <a:pt x="11" y="109"/>
                  </a:lnTo>
                  <a:lnTo>
                    <a:pt x="16" y="164"/>
                  </a:lnTo>
                  <a:lnTo>
                    <a:pt x="22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095" y="379"/>
              <a:ext cx="7" cy="73"/>
            </a:xfrm>
            <a:custGeom>
              <a:avLst/>
              <a:gdLst>
                <a:gd name="T0" fmla="*/ 0 w 22"/>
                <a:gd name="T1" fmla="*/ 0 h 219"/>
                <a:gd name="T2" fmla="*/ 0 w 22"/>
                <a:gd name="T3" fmla="*/ 0 h 219"/>
                <a:gd name="T4" fmla="*/ 0 w 22"/>
                <a:gd name="T5" fmla="*/ 0 h 219"/>
                <a:gd name="T6" fmla="*/ 0 w 22"/>
                <a:gd name="T7" fmla="*/ 0 h 219"/>
                <a:gd name="T8" fmla="*/ 0 w 22"/>
                <a:gd name="T9" fmla="*/ 1 h 219"/>
                <a:gd name="T10" fmla="*/ 0 w 22"/>
                <a:gd name="T11" fmla="*/ 1 h 2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219"/>
                <a:gd name="T20" fmla="*/ 22 w 22"/>
                <a:gd name="T21" fmla="*/ 219 h 2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219">
                  <a:moveTo>
                    <a:pt x="0" y="0"/>
                  </a:moveTo>
                  <a:lnTo>
                    <a:pt x="0" y="0"/>
                  </a:lnTo>
                  <a:lnTo>
                    <a:pt x="5" y="54"/>
                  </a:lnTo>
                  <a:lnTo>
                    <a:pt x="11" y="109"/>
                  </a:lnTo>
                  <a:lnTo>
                    <a:pt x="16" y="164"/>
                  </a:lnTo>
                  <a:lnTo>
                    <a:pt x="22" y="219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383" y="367"/>
              <a:ext cx="6" cy="63"/>
            </a:xfrm>
            <a:custGeom>
              <a:avLst/>
              <a:gdLst>
                <a:gd name="T0" fmla="*/ 0 w 18"/>
                <a:gd name="T1" fmla="*/ 0 h 188"/>
                <a:gd name="T2" fmla="*/ 0 w 18"/>
                <a:gd name="T3" fmla="*/ 0 h 188"/>
                <a:gd name="T4" fmla="*/ 0 w 18"/>
                <a:gd name="T5" fmla="*/ 0 h 188"/>
                <a:gd name="T6" fmla="*/ 0 w 18"/>
                <a:gd name="T7" fmla="*/ 1 h 188"/>
                <a:gd name="T8" fmla="*/ 0 w 18"/>
                <a:gd name="T9" fmla="*/ 1 h 188"/>
                <a:gd name="T10" fmla="*/ 0 w 18"/>
                <a:gd name="T11" fmla="*/ 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88"/>
                <a:gd name="T20" fmla="*/ 18 w 18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88">
                  <a:moveTo>
                    <a:pt x="0" y="0"/>
                  </a:moveTo>
                  <a:lnTo>
                    <a:pt x="4" y="47"/>
                  </a:lnTo>
                  <a:lnTo>
                    <a:pt x="9" y="93"/>
                  </a:lnTo>
                  <a:lnTo>
                    <a:pt x="14" y="141"/>
                  </a:lnTo>
                  <a:lnTo>
                    <a:pt x="18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383" y="367"/>
              <a:ext cx="6" cy="63"/>
            </a:xfrm>
            <a:custGeom>
              <a:avLst/>
              <a:gdLst>
                <a:gd name="T0" fmla="*/ 0 w 18"/>
                <a:gd name="T1" fmla="*/ 0 h 188"/>
                <a:gd name="T2" fmla="*/ 0 w 18"/>
                <a:gd name="T3" fmla="*/ 0 h 188"/>
                <a:gd name="T4" fmla="*/ 0 w 18"/>
                <a:gd name="T5" fmla="*/ 0 h 188"/>
                <a:gd name="T6" fmla="*/ 0 w 18"/>
                <a:gd name="T7" fmla="*/ 0 h 188"/>
                <a:gd name="T8" fmla="*/ 0 w 18"/>
                <a:gd name="T9" fmla="*/ 1 h 188"/>
                <a:gd name="T10" fmla="*/ 0 w 18"/>
                <a:gd name="T11" fmla="*/ 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88"/>
                <a:gd name="T20" fmla="*/ 18 w 18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88">
                  <a:moveTo>
                    <a:pt x="0" y="0"/>
                  </a:moveTo>
                  <a:lnTo>
                    <a:pt x="0" y="0"/>
                  </a:lnTo>
                  <a:lnTo>
                    <a:pt x="4" y="47"/>
                  </a:lnTo>
                  <a:lnTo>
                    <a:pt x="9" y="93"/>
                  </a:lnTo>
                  <a:lnTo>
                    <a:pt x="14" y="141"/>
                  </a:lnTo>
                  <a:lnTo>
                    <a:pt x="18" y="18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603" y="359"/>
              <a:ext cx="5" cy="56"/>
            </a:xfrm>
            <a:custGeom>
              <a:avLst/>
              <a:gdLst>
                <a:gd name="T0" fmla="*/ 0 w 16"/>
                <a:gd name="T1" fmla="*/ 0 h 167"/>
                <a:gd name="T2" fmla="*/ 0 w 16"/>
                <a:gd name="T3" fmla="*/ 0 h 167"/>
                <a:gd name="T4" fmla="*/ 0 w 16"/>
                <a:gd name="T5" fmla="*/ 0 h 167"/>
                <a:gd name="T6" fmla="*/ 0 w 16"/>
                <a:gd name="T7" fmla="*/ 0 h 167"/>
                <a:gd name="T8" fmla="*/ 0 w 16"/>
                <a:gd name="T9" fmla="*/ 1 h 167"/>
                <a:gd name="T10" fmla="*/ 0 w 16"/>
                <a:gd name="T11" fmla="*/ 1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67"/>
                <a:gd name="T20" fmla="*/ 16 w 16"/>
                <a:gd name="T21" fmla="*/ 167 h 1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67">
                  <a:moveTo>
                    <a:pt x="0" y="0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9" y="83"/>
                  </a:lnTo>
                  <a:lnTo>
                    <a:pt x="13" y="125"/>
                  </a:lnTo>
                  <a:lnTo>
                    <a:pt x="16" y="167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75" y="352"/>
              <a:ext cx="6" cy="49"/>
            </a:xfrm>
            <a:custGeom>
              <a:avLst/>
              <a:gdLst>
                <a:gd name="T0" fmla="*/ 0 w 16"/>
                <a:gd name="T1" fmla="*/ 0 h 148"/>
                <a:gd name="T2" fmla="*/ 0 w 16"/>
                <a:gd name="T3" fmla="*/ 0 h 148"/>
                <a:gd name="T4" fmla="*/ 0 w 16"/>
                <a:gd name="T5" fmla="*/ 0 h 148"/>
                <a:gd name="T6" fmla="*/ 0 w 16"/>
                <a:gd name="T7" fmla="*/ 0 h 148"/>
                <a:gd name="T8" fmla="*/ 0 w 16"/>
                <a:gd name="T9" fmla="*/ 0 h 148"/>
                <a:gd name="T10" fmla="*/ 0 w 16"/>
                <a:gd name="T11" fmla="*/ 1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48"/>
                <a:gd name="T20" fmla="*/ 16 w 16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48">
                  <a:moveTo>
                    <a:pt x="0" y="0"/>
                  </a:moveTo>
                  <a:lnTo>
                    <a:pt x="0" y="0"/>
                  </a:lnTo>
                  <a:lnTo>
                    <a:pt x="4" y="36"/>
                  </a:lnTo>
                  <a:lnTo>
                    <a:pt x="8" y="73"/>
                  </a:lnTo>
                  <a:lnTo>
                    <a:pt x="12" y="111"/>
                  </a:lnTo>
                  <a:lnTo>
                    <a:pt x="16" y="148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5915" y="348"/>
              <a:ext cx="4" cy="45"/>
            </a:xfrm>
            <a:custGeom>
              <a:avLst/>
              <a:gdLst>
                <a:gd name="T0" fmla="*/ 0 w 12"/>
                <a:gd name="T1" fmla="*/ 0 h 135"/>
                <a:gd name="T2" fmla="*/ 0 w 12"/>
                <a:gd name="T3" fmla="*/ 0 h 135"/>
                <a:gd name="T4" fmla="*/ 0 w 12"/>
                <a:gd name="T5" fmla="*/ 0 h 135"/>
                <a:gd name="T6" fmla="*/ 0 w 12"/>
                <a:gd name="T7" fmla="*/ 0 h 135"/>
                <a:gd name="T8" fmla="*/ 0 w 12"/>
                <a:gd name="T9" fmla="*/ 1 h 135"/>
                <a:gd name="T10" fmla="*/ 0 w 12"/>
                <a:gd name="T11" fmla="*/ 0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35"/>
                <a:gd name="T20" fmla="*/ 12 w 12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35">
                  <a:moveTo>
                    <a:pt x="0" y="0"/>
                  </a:moveTo>
                  <a:lnTo>
                    <a:pt x="3" y="33"/>
                  </a:lnTo>
                  <a:lnTo>
                    <a:pt x="6" y="67"/>
                  </a:lnTo>
                  <a:lnTo>
                    <a:pt x="9" y="101"/>
                  </a:lnTo>
                  <a:lnTo>
                    <a:pt x="12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5915" y="348"/>
              <a:ext cx="4" cy="45"/>
            </a:xfrm>
            <a:custGeom>
              <a:avLst/>
              <a:gdLst>
                <a:gd name="T0" fmla="*/ 0 w 12"/>
                <a:gd name="T1" fmla="*/ 0 h 135"/>
                <a:gd name="T2" fmla="*/ 0 w 12"/>
                <a:gd name="T3" fmla="*/ 0 h 135"/>
                <a:gd name="T4" fmla="*/ 0 w 12"/>
                <a:gd name="T5" fmla="*/ 0 h 135"/>
                <a:gd name="T6" fmla="*/ 0 w 12"/>
                <a:gd name="T7" fmla="*/ 0 h 135"/>
                <a:gd name="T8" fmla="*/ 0 w 12"/>
                <a:gd name="T9" fmla="*/ 0 h 135"/>
                <a:gd name="T10" fmla="*/ 0 w 12"/>
                <a:gd name="T11" fmla="*/ 1 h 1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35"/>
                <a:gd name="T20" fmla="*/ 12 w 12"/>
                <a:gd name="T21" fmla="*/ 135 h 1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35">
                  <a:moveTo>
                    <a:pt x="0" y="0"/>
                  </a:moveTo>
                  <a:lnTo>
                    <a:pt x="0" y="0"/>
                  </a:lnTo>
                  <a:lnTo>
                    <a:pt x="3" y="33"/>
                  </a:lnTo>
                  <a:lnTo>
                    <a:pt x="6" y="67"/>
                  </a:lnTo>
                  <a:lnTo>
                    <a:pt x="9" y="101"/>
                  </a:lnTo>
                  <a:lnTo>
                    <a:pt x="12" y="13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6030" y="344"/>
              <a:ext cx="3" cy="41"/>
            </a:xfrm>
            <a:custGeom>
              <a:avLst/>
              <a:gdLst>
                <a:gd name="T0" fmla="*/ 0 w 11"/>
                <a:gd name="T1" fmla="*/ 0 h 122"/>
                <a:gd name="T2" fmla="*/ 0 w 11"/>
                <a:gd name="T3" fmla="*/ 0 h 122"/>
                <a:gd name="T4" fmla="*/ 0 w 11"/>
                <a:gd name="T5" fmla="*/ 0 h 122"/>
                <a:gd name="T6" fmla="*/ 0 w 11"/>
                <a:gd name="T7" fmla="*/ 0 h 122"/>
                <a:gd name="T8" fmla="*/ 0 w 11"/>
                <a:gd name="T9" fmla="*/ 1 h 122"/>
                <a:gd name="T10" fmla="*/ 0 w 11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22"/>
                <a:gd name="T20" fmla="*/ 11 w 11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22">
                  <a:moveTo>
                    <a:pt x="0" y="0"/>
                  </a:moveTo>
                  <a:lnTo>
                    <a:pt x="3" y="30"/>
                  </a:lnTo>
                  <a:lnTo>
                    <a:pt x="6" y="60"/>
                  </a:lnTo>
                  <a:lnTo>
                    <a:pt x="9" y="91"/>
                  </a:lnTo>
                  <a:lnTo>
                    <a:pt x="11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030" y="344"/>
              <a:ext cx="3" cy="41"/>
            </a:xfrm>
            <a:custGeom>
              <a:avLst/>
              <a:gdLst>
                <a:gd name="T0" fmla="*/ 0 w 11"/>
                <a:gd name="T1" fmla="*/ 0 h 122"/>
                <a:gd name="T2" fmla="*/ 0 w 11"/>
                <a:gd name="T3" fmla="*/ 0 h 122"/>
                <a:gd name="T4" fmla="*/ 0 w 11"/>
                <a:gd name="T5" fmla="*/ 0 h 122"/>
                <a:gd name="T6" fmla="*/ 0 w 11"/>
                <a:gd name="T7" fmla="*/ 0 h 122"/>
                <a:gd name="T8" fmla="*/ 0 w 11"/>
                <a:gd name="T9" fmla="*/ 0 h 122"/>
                <a:gd name="T10" fmla="*/ 0 w 11"/>
                <a:gd name="T11" fmla="*/ 1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122"/>
                <a:gd name="T20" fmla="*/ 11 w 11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122">
                  <a:moveTo>
                    <a:pt x="0" y="0"/>
                  </a:moveTo>
                  <a:lnTo>
                    <a:pt x="0" y="0"/>
                  </a:lnTo>
                  <a:lnTo>
                    <a:pt x="3" y="30"/>
                  </a:lnTo>
                  <a:lnTo>
                    <a:pt x="6" y="60"/>
                  </a:lnTo>
                  <a:lnTo>
                    <a:pt x="9" y="91"/>
                  </a:lnTo>
                  <a:lnTo>
                    <a:pt x="11" y="122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6126" y="341"/>
              <a:ext cx="4" cy="38"/>
            </a:xfrm>
            <a:custGeom>
              <a:avLst/>
              <a:gdLst>
                <a:gd name="T0" fmla="*/ 0 w 12"/>
                <a:gd name="T1" fmla="*/ 0 h 113"/>
                <a:gd name="T2" fmla="*/ 0 w 12"/>
                <a:gd name="T3" fmla="*/ 0 h 113"/>
                <a:gd name="T4" fmla="*/ 0 w 12"/>
                <a:gd name="T5" fmla="*/ 0 h 113"/>
                <a:gd name="T6" fmla="*/ 0 w 12"/>
                <a:gd name="T7" fmla="*/ 0 h 113"/>
                <a:gd name="T8" fmla="*/ 0 w 12"/>
                <a:gd name="T9" fmla="*/ 0 h 113"/>
                <a:gd name="T10" fmla="*/ 0 w 12"/>
                <a:gd name="T11" fmla="*/ 0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113"/>
                <a:gd name="T20" fmla="*/ 12 w 12"/>
                <a:gd name="T21" fmla="*/ 113 h 1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113">
                  <a:moveTo>
                    <a:pt x="0" y="0"/>
                  </a:moveTo>
                  <a:lnTo>
                    <a:pt x="0" y="0"/>
                  </a:lnTo>
                  <a:lnTo>
                    <a:pt x="3" y="28"/>
                  </a:lnTo>
                  <a:lnTo>
                    <a:pt x="6" y="56"/>
                  </a:lnTo>
                  <a:lnTo>
                    <a:pt x="9" y="84"/>
                  </a:lnTo>
                  <a:lnTo>
                    <a:pt x="12" y="113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208" y="336"/>
              <a:ext cx="3" cy="35"/>
            </a:xfrm>
            <a:custGeom>
              <a:avLst/>
              <a:gdLst>
                <a:gd name="T0" fmla="*/ 0 w 10"/>
                <a:gd name="T1" fmla="*/ 0 h 105"/>
                <a:gd name="T2" fmla="*/ 0 w 10"/>
                <a:gd name="T3" fmla="*/ 0 h 105"/>
                <a:gd name="T4" fmla="*/ 0 w 10"/>
                <a:gd name="T5" fmla="*/ 0 h 105"/>
                <a:gd name="T6" fmla="*/ 0 w 10"/>
                <a:gd name="T7" fmla="*/ 0 h 105"/>
                <a:gd name="T8" fmla="*/ 0 w 10"/>
                <a:gd name="T9" fmla="*/ 0 h 105"/>
                <a:gd name="T10" fmla="*/ 0 w 10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05"/>
                <a:gd name="T20" fmla="*/ 10 w 10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05">
                  <a:moveTo>
                    <a:pt x="0" y="0"/>
                  </a:moveTo>
                  <a:lnTo>
                    <a:pt x="0" y="0"/>
                  </a:lnTo>
                  <a:lnTo>
                    <a:pt x="2" y="26"/>
                  </a:lnTo>
                  <a:lnTo>
                    <a:pt x="5" y="52"/>
                  </a:lnTo>
                  <a:lnTo>
                    <a:pt x="8" y="78"/>
                  </a:lnTo>
                  <a:lnTo>
                    <a:pt x="10" y="105"/>
                  </a:lnTo>
                </a:path>
              </a:pathLst>
            </a:custGeom>
            <a:solidFill>
              <a:srgbClr val="E5CA7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18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Prevention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Prevention is better then Cure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Find the root cause of the defects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Ensure the occurrence of such defects is taken care in the future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better to find a defect early in the SDLC than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Improves the quality of software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917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/>
              <a:t>So little time, so much to test 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Time to test the software is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 RISK to determine: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What to test first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What to test most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How thoroughly to test each item</a:t>
            </a:r>
          </a:p>
          <a:p>
            <a:pPr marL="285750" lvl="1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/>
              <a:t>What not to test (this 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 RISK to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b="1" i="0" dirty="0">
                <a:solidFill>
                  <a:schemeClr val="tx1"/>
                </a:solidFill>
                <a:latin typeface="Calibri"/>
                <a:cs typeface="Calibri"/>
              </a:rPr>
              <a:t>Allocate the time available for testing by prioritizing testing </a:t>
            </a:r>
            <a:r>
              <a:rPr lang="en-US" altLang="en-US" b="1" i="0" dirty="0" smtClean="0">
                <a:solidFill>
                  <a:schemeClr val="tx1"/>
                </a:solidFill>
                <a:latin typeface="Calibri"/>
                <a:cs typeface="Calibri"/>
              </a:rPr>
              <a:t>...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603467" y="2783453"/>
            <a:ext cx="2308225" cy="1189038"/>
            <a:chOff x="3984" y="2160"/>
            <a:chExt cx="1576" cy="74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black">
            <a:xfrm>
              <a:off x="3984" y="2160"/>
              <a:ext cx="33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80000"/>
                </a:spcBef>
                <a:buClr>
                  <a:srgbClr val="EFAA2D"/>
                </a:buClr>
                <a:buChar char="•"/>
                <a:defRPr sz="2000">
                  <a:solidFill>
                    <a:srgbClr val="01406B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rgbClr val="EFAA2D"/>
                </a:buClr>
                <a:buFont typeface="Arial" panose="020B0604020202020204" pitchFamily="34" charset="0"/>
                <a:buChar char="–"/>
                <a:defRPr>
                  <a:solidFill>
                    <a:srgbClr val="01406B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FAA2D"/>
                </a:buClr>
                <a:buChar char="•"/>
                <a:defRPr sz="1600">
                  <a:solidFill>
                    <a:srgbClr val="01406B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FAA2D"/>
                </a:buClr>
                <a:buFont typeface="Trebuchet MS" panose="020B0603020202020204" pitchFamily="34" charset="0"/>
                <a:buChar char="–"/>
                <a:defRPr sz="1400">
                  <a:solidFill>
                    <a:srgbClr val="01406B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7200">
                  <a:solidFill>
                    <a:schemeClr val="folHlink"/>
                  </a:solidFill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black">
            <a:xfrm>
              <a:off x="4272" y="2350"/>
              <a:ext cx="12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80000"/>
                </a:spcBef>
                <a:buClr>
                  <a:srgbClr val="EFAA2D"/>
                </a:buClr>
                <a:buChar char="•"/>
                <a:defRPr sz="2000">
                  <a:solidFill>
                    <a:srgbClr val="01406B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40000"/>
                </a:spcBef>
                <a:buClr>
                  <a:srgbClr val="EFAA2D"/>
                </a:buClr>
                <a:buFont typeface="Arial" panose="020B0604020202020204" pitchFamily="34" charset="0"/>
                <a:buChar char="–"/>
                <a:defRPr>
                  <a:solidFill>
                    <a:srgbClr val="01406B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FAA2D"/>
                </a:buClr>
                <a:buChar char="•"/>
                <a:defRPr sz="1600">
                  <a:solidFill>
                    <a:srgbClr val="01406B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EFAA2D"/>
                </a:buClr>
                <a:buFont typeface="Trebuchet MS" panose="020B0603020202020204" pitchFamily="34" charset="0"/>
                <a:buChar char="–"/>
                <a:defRPr sz="1400">
                  <a:solidFill>
                    <a:srgbClr val="01406B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Font typeface="Trebuchet MS" panose="020B0603020202020204" pitchFamily="34" charset="0"/>
                <a:buChar char="»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 dirty="0">
                  <a:solidFill>
                    <a:schemeClr val="folHlink"/>
                  </a:solidFill>
                  <a:latin typeface="Arial" panose="020B0604020202020204" pitchFamily="34" charset="0"/>
                </a:rPr>
                <a:t>i.e. where to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b="1" dirty="0">
                  <a:solidFill>
                    <a:schemeClr val="folHlink"/>
                  </a:solidFill>
                  <a:latin typeface="Arial" panose="020B0604020202020204" pitchFamily="34" charset="0"/>
                </a:rPr>
                <a:t>place emphasis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03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It depends on the RISKS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missing important faults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incurring failure costs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releasing untested or under-tested software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losing credibility and market share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missing a market window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altLang="en-US" b="1" dirty="0"/>
              <a:t>Risk</a:t>
            </a:r>
            <a:r>
              <a:rPr lang="en-US" altLang="en-US" dirty="0"/>
              <a:t> of over-testing, ineffective testing</a:t>
            </a:r>
          </a:p>
        </p:txBody>
      </p:sp>
    </p:spTree>
    <p:extLst>
      <p:ext uri="{BB962C8B-B14F-4D97-AF65-F5344CB8AC3E}">
        <p14:creationId xmlns:p14="http://schemas.microsoft.com/office/powerpoint/2010/main" val="3965233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Complete testing is impossible for several reasons: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We can’t test all the inputs to the program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We can’t test all the combinations of inputs to the program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We can’t test all the paths through the program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We can’t test for all of the other potential failures, such as those caused by user interface design errors or incomplete requirements analyses</a:t>
            </a:r>
          </a:p>
        </p:txBody>
      </p:sp>
    </p:spTree>
    <p:extLst>
      <p:ext uri="{BB962C8B-B14F-4D97-AF65-F5344CB8AC3E}">
        <p14:creationId xmlns:p14="http://schemas.microsoft.com/office/powerpoint/2010/main" val="3339406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A2A78A1338449B9288BE6A0F47129" ma:contentTypeVersion="2" ma:contentTypeDescription="Create a new document." ma:contentTypeScope="" ma:versionID="fd19a89147dd215028779124c596ad88">
  <xsd:schema xmlns:xsd="http://www.w3.org/2001/XMLSchema" xmlns:xs="http://www.w3.org/2001/XMLSchema" xmlns:p="http://schemas.microsoft.com/office/2006/metadata/properties" xmlns:ns2="e87911e3-014a-43ce-8fb3-926ba3dc3f16" targetNamespace="http://schemas.microsoft.com/office/2006/metadata/properties" ma:root="true" ma:fieldsID="9f22f5e9055728f349da83c1fc4b45f6" ns2:_="">
    <xsd:import namespace="e87911e3-014a-43ce-8fb3-926ba3dc3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911e3-014a-43ce-8fb3-926ba3dc3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F365D-92E4-4907-B9A5-DBDB969480C1}"/>
</file>

<file path=customXml/itemProps2.xml><?xml version="1.0" encoding="utf-8"?>
<ds:datastoreItem xmlns:ds="http://schemas.openxmlformats.org/officeDocument/2006/customXml" ds:itemID="{BE9C41CE-D68F-4C63-9D9B-257ED8B9A8BE}"/>
</file>

<file path=customXml/itemProps3.xml><?xml version="1.0" encoding="utf-8"?>
<ds:datastoreItem xmlns:ds="http://schemas.openxmlformats.org/officeDocument/2006/customXml" ds:itemID="{93FB2DD4-F75F-4AD2-8F7C-BF28BACD6E44}"/>
</file>

<file path=docProps/app.xml><?xml version="1.0" encoding="utf-8"?>
<Properties xmlns="http://schemas.openxmlformats.org/officeDocument/2006/extended-properties" xmlns:vt="http://schemas.openxmlformats.org/officeDocument/2006/docPropsVTypes">
  <Template>virtusa</Template>
  <TotalTime>1150</TotalTime>
  <Words>431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virtusa</vt:lpstr>
      <vt:lpstr>virtusa title master</vt:lpstr>
      <vt:lpstr>Software Testing Overview</vt:lpstr>
      <vt:lpstr>Fundamentals of Testing</vt:lpstr>
      <vt:lpstr>Why Software Testing ?</vt:lpstr>
      <vt:lpstr>So why is Testing necessary?</vt:lpstr>
      <vt:lpstr>Testing Vs Quality</vt:lpstr>
      <vt:lpstr>Defect Prevention</vt:lpstr>
      <vt:lpstr>How much testing is enough?</vt:lpstr>
      <vt:lpstr>How much testing is enough?</vt:lpstr>
      <vt:lpstr>How much testing is enough?</vt:lpstr>
      <vt:lpstr>Most important principle</vt:lpstr>
      <vt:lpstr>PowerPoint Presentation</vt:lpstr>
    </vt:vector>
  </TitlesOfParts>
  <Company>Virtusa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template</dc:title>
  <dc:creator>Murali Padmanabhan</dc:creator>
  <cp:lastModifiedBy>Jyothi Lakshmi Pulicherla</cp:lastModifiedBy>
  <cp:revision>110</cp:revision>
  <cp:lastPrinted>2014-05-15T09:00:30Z</cp:lastPrinted>
  <dcterms:created xsi:type="dcterms:W3CDTF">2014-11-20T06:31:43Z</dcterms:created>
  <dcterms:modified xsi:type="dcterms:W3CDTF">2016-04-05T06:49:02Z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0x010100AE3A2A78A1338449B9288BE6A0F47129</vt:lpwstr>
  </property>
</Properties>
</file>