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</p:sldMasterIdLst>
  <p:notesMasterIdLst>
    <p:notesMasterId r:id="rId10"/>
  </p:notesMasterIdLst>
  <p:handoutMasterIdLst>
    <p:handoutMasterId r:id="rId11"/>
  </p:handoutMasterIdLst>
  <p:sldIdLst>
    <p:sldId id="685" r:id="rId3"/>
    <p:sldId id="686" r:id="rId4"/>
    <p:sldId id="682" r:id="rId5"/>
    <p:sldId id="710" r:id="rId6"/>
    <p:sldId id="704" r:id="rId7"/>
    <p:sldId id="705" r:id="rId8"/>
    <p:sldId id="603" r:id="rId9"/>
  </p:sldIdLst>
  <p:sldSz cx="9144000" cy="6858000" type="screen4x3"/>
  <p:notesSz cx="7010400" cy="916305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section pages" id="{65558D70-602D-FE46-9C51-42725D8C4C94}">
          <p14:sldIdLst>
            <p14:sldId id="685"/>
            <p14:sldId id="686"/>
            <p14:sldId id="682"/>
            <p14:sldId id="710"/>
            <p14:sldId id="704"/>
            <p14:sldId id="705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C"/>
    <a:srgbClr val="005CAB"/>
    <a:srgbClr val="C3B7B1"/>
    <a:srgbClr val="F2FF8B"/>
    <a:srgbClr val="999E6F"/>
    <a:srgbClr val="C3D7A4"/>
    <a:srgbClr val="8DC63F"/>
    <a:srgbClr val="005789"/>
    <a:srgbClr val="ADCDEC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4919" autoAdjust="0"/>
  </p:normalViewPr>
  <p:slideViewPr>
    <p:cSldViewPr>
      <p:cViewPr varScale="1">
        <p:scale>
          <a:sx n="47" d="100"/>
          <a:sy n="47" d="100"/>
        </p:scale>
        <p:origin x="1478" y="43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5" y="6706407"/>
            <a:ext cx="1237595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0" i="1" kern="1200">
          <a:solidFill>
            <a:srgbClr val="F37021"/>
          </a:solidFill>
          <a:latin typeface="Georgia"/>
          <a:ea typeface="+mn-ea"/>
          <a:cs typeface="Georgia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271213"/>
            <a:ext cx="243251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27899"/>
            <a:ext cx="7239001" cy="1390061"/>
          </a:xfrm>
        </p:spPr>
        <p:txBody>
          <a:bodyPr/>
          <a:lstStyle/>
          <a:p>
            <a:r>
              <a:rPr lang="en-US" dirty="0" smtClean="0"/>
              <a:t>Software Testing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1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1066800" y="3128329"/>
            <a:ext cx="3810000" cy="834074"/>
          </a:xfrm>
        </p:spPr>
        <p:txBody>
          <a:bodyPr/>
          <a:lstStyle/>
          <a:p>
            <a:r>
              <a:rPr lang="en-US" dirty="0" smtClean="0"/>
              <a:t>Defects in Software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By the end of this module, you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what is ‘Bug’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Articulate why do  faults occur in software?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what do software faults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‘Bug’?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Error</a:t>
            </a:r>
            <a:r>
              <a:rPr lang="en-US" dirty="0"/>
              <a:t>: a human action that produces an incorrect result</a:t>
            </a:r>
          </a:p>
          <a:p>
            <a:pPr>
              <a:lnSpc>
                <a:spcPct val="150000"/>
              </a:lnSpc>
            </a:pPr>
            <a:r>
              <a:rPr lang="en-US" dirty="0"/>
              <a:t>Fault: a manifestation of an error in software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Also </a:t>
            </a:r>
            <a:r>
              <a:rPr lang="en-US" dirty="0"/>
              <a:t>known as a defect or bug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If </a:t>
            </a:r>
            <a:r>
              <a:rPr lang="en-US" dirty="0"/>
              <a:t>executed, a fault may cause a failure</a:t>
            </a:r>
          </a:p>
          <a:p>
            <a:pPr>
              <a:lnSpc>
                <a:spcPct val="150000"/>
              </a:lnSpc>
            </a:pPr>
            <a:r>
              <a:rPr lang="en-US" dirty="0"/>
              <a:t>Failure: deviation of the software from its expected delivery or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Software faults become software failures only when the exact computation conditions are met, and the faulty portion of the code is executed on the CPU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2360" y="5029200"/>
            <a:ext cx="5676900" cy="679450"/>
          </a:xfrm>
          <a:prstGeom prst="rect">
            <a:avLst/>
          </a:prstGeom>
          <a:solidFill>
            <a:srgbClr val="0067BC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b="1" dirty="0">
                <a:solidFill>
                  <a:schemeClr val="bg1"/>
                </a:solidFill>
              </a:rPr>
              <a:t>Failure is an event; fault is a state of</a:t>
            </a: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b="1" dirty="0">
                <a:solidFill>
                  <a:schemeClr val="bg1"/>
                </a:solidFill>
              </a:rPr>
              <a:t>the software, caused by an error</a:t>
            </a:r>
          </a:p>
        </p:txBody>
      </p:sp>
      <p:graphicFrame>
        <p:nvGraphicFramePr>
          <p:cNvPr id="7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246204"/>
              </p:ext>
            </p:extLst>
          </p:nvPr>
        </p:nvGraphicFramePr>
        <p:xfrm>
          <a:off x="6248400" y="1752600"/>
          <a:ext cx="17113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icrosoft ClipArt Gallery" r:id="rId3" imgW="1709944" imgH="1171129" progId="MS_ClipArt_Gallery">
                  <p:embed/>
                </p:oleObj>
              </mc:Choice>
              <mc:Fallback>
                <p:oleObj name="Microsoft ClipArt Gallery" r:id="rId3" imgW="1709944" imgH="1171129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248400" y="1752600"/>
                        <a:ext cx="17113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466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- Fault - Failure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731" y="1568450"/>
            <a:ext cx="8229070" cy="4679950"/>
            <a:chOff x="381000" y="1568450"/>
            <a:chExt cx="8482013" cy="467995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81000" y="1568450"/>
              <a:ext cx="2397125" cy="654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80000"/>
                </a:spcBef>
                <a:buClr>
                  <a:srgbClr val="EFAA2D"/>
                </a:buClr>
                <a:buChar char="•"/>
                <a:defRPr sz="2000">
                  <a:solidFill>
                    <a:srgbClr val="01406B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rgbClr val="EFAA2D"/>
                </a:buClr>
                <a:buFont typeface="Arial" panose="020B0604020202020204" pitchFamily="34" charset="0"/>
                <a:buChar char="–"/>
                <a:defRPr>
                  <a:solidFill>
                    <a:srgbClr val="01406B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FAA2D"/>
                </a:buClr>
                <a:buChar char="•"/>
                <a:defRPr sz="1600">
                  <a:solidFill>
                    <a:srgbClr val="01406B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FAA2D"/>
                </a:buClr>
                <a:buFont typeface="Trebuchet MS" panose="020B0603020202020204" pitchFamily="34" charset="0"/>
                <a:buChar char="–"/>
                <a:defRPr sz="1400">
                  <a:solidFill>
                    <a:srgbClr val="01406B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A person makes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an error ...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200400" y="3381375"/>
              <a:ext cx="2532063" cy="9286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80000"/>
                </a:spcBef>
                <a:buClr>
                  <a:srgbClr val="EFAA2D"/>
                </a:buClr>
                <a:buChar char="•"/>
                <a:defRPr sz="2000">
                  <a:solidFill>
                    <a:srgbClr val="01406B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rgbClr val="EFAA2D"/>
                </a:buClr>
                <a:buFont typeface="Arial" panose="020B0604020202020204" pitchFamily="34" charset="0"/>
                <a:buChar char="–"/>
                <a:defRPr>
                  <a:solidFill>
                    <a:srgbClr val="01406B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FAA2D"/>
                </a:buClr>
                <a:buChar char="•"/>
                <a:defRPr sz="1600">
                  <a:solidFill>
                    <a:srgbClr val="01406B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FAA2D"/>
                </a:buClr>
                <a:buFont typeface="Trebuchet MS" panose="020B0603020202020204" pitchFamily="34" charset="0"/>
                <a:buChar char="–"/>
                <a:defRPr sz="1400">
                  <a:solidFill>
                    <a:srgbClr val="01406B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… that creates a</a:t>
              </a:r>
              <a:b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</a:b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fault in the</a:t>
              </a:r>
              <a:b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</a:b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software ...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72200" y="5130800"/>
              <a:ext cx="2479675" cy="9286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80000"/>
                </a:spcBef>
                <a:buClr>
                  <a:srgbClr val="EFAA2D"/>
                </a:buClr>
                <a:buChar char="•"/>
                <a:defRPr sz="2000">
                  <a:solidFill>
                    <a:srgbClr val="01406B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rgbClr val="EFAA2D"/>
                </a:buClr>
                <a:buFont typeface="Arial" panose="020B0604020202020204" pitchFamily="34" charset="0"/>
                <a:buChar char="–"/>
                <a:defRPr>
                  <a:solidFill>
                    <a:srgbClr val="01406B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FAA2D"/>
                </a:buClr>
                <a:buChar char="•"/>
                <a:defRPr sz="1600">
                  <a:solidFill>
                    <a:srgbClr val="01406B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FAA2D"/>
                </a:buClr>
                <a:buFont typeface="Trebuchet MS" panose="020B0603020202020204" pitchFamily="34" charset="0"/>
                <a:buChar char="–"/>
                <a:defRPr sz="1400">
                  <a:solidFill>
                    <a:srgbClr val="01406B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… that can cause</a:t>
              </a:r>
              <a:b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</a:b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a failure</a:t>
              </a:r>
              <a:b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</a:br>
              <a:r>
                <a:rPr lang="en-GB" altLang="en-US" sz="1800">
                  <a:solidFill>
                    <a:srgbClr val="000000"/>
                  </a:solidFill>
                  <a:latin typeface="Trebuchet MS" panose="020B0603020202020204" pitchFamily="34" charset="0"/>
                </a:rPr>
                <a:t>in operation</a:t>
              </a: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00200" y="2514600"/>
              <a:ext cx="1600200" cy="1371600"/>
            </a:xfrm>
            <a:custGeom>
              <a:avLst/>
              <a:gdLst>
                <a:gd name="T0" fmla="*/ 0 w 768"/>
                <a:gd name="T1" fmla="*/ 0 h 864"/>
                <a:gd name="T2" fmla="*/ 2147483646 w 768"/>
                <a:gd name="T3" fmla="*/ 2147483646 h 864"/>
                <a:gd name="T4" fmla="*/ 2147483646 w 768"/>
                <a:gd name="T5" fmla="*/ 2147483646 h 864"/>
                <a:gd name="T6" fmla="*/ 0 60000 65536"/>
                <a:gd name="T7" fmla="*/ 0 60000 65536"/>
                <a:gd name="T8" fmla="*/ 0 60000 65536"/>
                <a:gd name="T9" fmla="*/ 0 w 768"/>
                <a:gd name="T10" fmla="*/ 0 h 864"/>
                <a:gd name="T11" fmla="*/ 768 w 76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64">
                  <a:moveTo>
                    <a:pt x="0" y="0"/>
                  </a:moveTo>
                  <a:cubicBezTo>
                    <a:pt x="32" y="216"/>
                    <a:pt x="64" y="432"/>
                    <a:pt x="192" y="576"/>
                  </a:cubicBezTo>
                  <a:cubicBezTo>
                    <a:pt x="320" y="720"/>
                    <a:pt x="544" y="792"/>
                    <a:pt x="768" y="864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648200" y="4495800"/>
              <a:ext cx="1524000" cy="1143000"/>
            </a:xfrm>
            <a:custGeom>
              <a:avLst/>
              <a:gdLst>
                <a:gd name="T0" fmla="*/ 0 w 768"/>
                <a:gd name="T1" fmla="*/ 0 h 864"/>
                <a:gd name="T2" fmla="*/ 2147483646 w 768"/>
                <a:gd name="T3" fmla="*/ 2147483646 h 864"/>
                <a:gd name="T4" fmla="*/ 2147483646 w 768"/>
                <a:gd name="T5" fmla="*/ 2147483646 h 864"/>
                <a:gd name="T6" fmla="*/ 0 60000 65536"/>
                <a:gd name="T7" fmla="*/ 0 60000 65536"/>
                <a:gd name="T8" fmla="*/ 0 60000 65536"/>
                <a:gd name="T9" fmla="*/ 0 w 768"/>
                <a:gd name="T10" fmla="*/ 0 h 864"/>
                <a:gd name="T11" fmla="*/ 768 w 76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64">
                  <a:moveTo>
                    <a:pt x="0" y="0"/>
                  </a:moveTo>
                  <a:cubicBezTo>
                    <a:pt x="32" y="216"/>
                    <a:pt x="64" y="432"/>
                    <a:pt x="192" y="576"/>
                  </a:cubicBezTo>
                  <a:cubicBezTo>
                    <a:pt x="320" y="720"/>
                    <a:pt x="544" y="792"/>
                    <a:pt x="768" y="864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259513" y="1676400"/>
              <a:ext cx="2603500" cy="3200400"/>
              <a:chOff x="4272" y="1200"/>
              <a:chExt cx="1776" cy="2016"/>
            </a:xfrm>
          </p:grpSpPr>
          <p:sp>
            <p:nvSpPr>
              <p:cNvPr id="105" name="Freeform 9"/>
              <p:cNvSpPr>
                <a:spLocks/>
              </p:cNvSpPr>
              <p:nvPr/>
            </p:nvSpPr>
            <p:spPr bwMode="hidden">
              <a:xfrm>
                <a:off x="4272" y="1200"/>
                <a:ext cx="1776" cy="2016"/>
              </a:xfrm>
              <a:custGeom>
                <a:avLst/>
                <a:gdLst>
                  <a:gd name="T0" fmla="*/ 240 w 1776"/>
                  <a:gd name="T1" fmla="*/ 2016 h 2016"/>
                  <a:gd name="T2" fmla="*/ 0 w 1776"/>
                  <a:gd name="T3" fmla="*/ 912 h 2016"/>
                  <a:gd name="T4" fmla="*/ 480 w 1776"/>
                  <a:gd name="T5" fmla="*/ 1488 h 2016"/>
                  <a:gd name="T6" fmla="*/ 672 w 1776"/>
                  <a:gd name="T7" fmla="*/ 0 h 2016"/>
                  <a:gd name="T8" fmla="*/ 912 w 1776"/>
                  <a:gd name="T9" fmla="*/ 1248 h 2016"/>
                  <a:gd name="T10" fmla="*/ 1152 w 1776"/>
                  <a:gd name="T11" fmla="*/ 528 h 2016"/>
                  <a:gd name="T12" fmla="*/ 1344 w 1776"/>
                  <a:gd name="T13" fmla="*/ 1776 h 2016"/>
                  <a:gd name="T14" fmla="*/ 1776 w 1776"/>
                  <a:gd name="T15" fmla="*/ 912 h 2016"/>
                  <a:gd name="T16" fmla="*/ 1536 w 1776"/>
                  <a:gd name="T17" fmla="*/ 2016 h 2016"/>
                  <a:gd name="T18" fmla="*/ 240 w 1776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6"/>
                  <a:gd name="T31" fmla="*/ 0 h 2016"/>
                  <a:gd name="T32" fmla="*/ 1776 w 1776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6" h="2016">
                    <a:moveTo>
                      <a:pt x="240" y="2016"/>
                    </a:moveTo>
                    <a:lnTo>
                      <a:pt x="0" y="912"/>
                    </a:lnTo>
                    <a:lnTo>
                      <a:pt x="480" y="1488"/>
                    </a:lnTo>
                    <a:lnTo>
                      <a:pt x="672" y="0"/>
                    </a:lnTo>
                    <a:lnTo>
                      <a:pt x="912" y="1248"/>
                    </a:lnTo>
                    <a:lnTo>
                      <a:pt x="1152" y="528"/>
                    </a:lnTo>
                    <a:lnTo>
                      <a:pt x="1344" y="1776"/>
                    </a:lnTo>
                    <a:lnTo>
                      <a:pt x="1776" y="912"/>
                    </a:lnTo>
                    <a:lnTo>
                      <a:pt x="1536" y="2016"/>
                    </a:lnTo>
                    <a:lnTo>
                      <a:pt x="240" y="201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hidden">
              <a:xfrm>
                <a:off x="4464" y="2016"/>
                <a:ext cx="1392" cy="1200"/>
              </a:xfrm>
              <a:custGeom>
                <a:avLst/>
                <a:gdLst>
                  <a:gd name="T0" fmla="*/ 96 w 1392"/>
                  <a:gd name="T1" fmla="*/ 1200 h 1200"/>
                  <a:gd name="T2" fmla="*/ 0 w 1392"/>
                  <a:gd name="T3" fmla="*/ 480 h 1200"/>
                  <a:gd name="T4" fmla="*/ 288 w 1392"/>
                  <a:gd name="T5" fmla="*/ 1056 h 1200"/>
                  <a:gd name="T6" fmla="*/ 480 w 1392"/>
                  <a:gd name="T7" fmla="*/ 0 h 1200"/>
                  <a:gd name="T8" fmla="*/ 576 w 1392"/>
                  <a:gd name="T9" fmla="*/ 1056 h 1200"/>
                  <a:gd name="T10" fmla="*/ 912 w 1392"/>
                  <a:gd name="T11" fmla="*/ 96 h 1200"/>
                  <a:gd name="T12" fmla="*/ 1104 w 1392"/>
                  <a:gd name="T13" fmla="*/ 1008 h 1200"/>
                  <a:gd name="T14" fmla="*/ 1392 w 1392"/>
                  <a:gd name="T15" fmla="*/ 624 h 1200"/>
                  <a:gd name="T16" fmla="*/ 1248 w 1392"/>
                  <a:gd name="T17" fmla="*/ 1200 h 1200"/>
                  <a:gd name="T18" fmla="*/ 96 w 1392"/>
                  <a:gd name="T19" fmla="*/ 1200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1200"/>
                  <a:gd name="T32" fmla="*/ 1392 w 1392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1200">
                    <a:moveTo>
                      <a:pt x="96" y="1200"/>
                    </a:moveTo>
                    <a:lnTo>
                      <a:pt x="0" y="480"/>
                    </a:lnTo>
                    <a:lnTo>
                      <a:pt x="288" y="1056"/>
                    </a:lnTo>
                    <a:lnTo>
                      <a:pt x="480" y="0"/>
                    </a:lnTo>
                    <a:lnTo>
                      <a:pt x="576" y="1056"/>
                    </a:lnTo>
                    <a:lnTo>
                      <a:pt x="912" y="96"/>
                    </a:lnTo>
                    <a:lnTo>
                      <a:pt x="1104" y="1008"/>
                    </a:lnTo>
                    <a:lnTo>
                      <a:pt x="1392" y="624"/>
                    </a:lnTo>
                    <a:lnTo>
                      <a:pt x="1248" y="1200"/>
                    </a:lnTo>
                    <a:lnTo>
                      <a:pt x="96" y="12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hidden">
              <a:xfrm>
                <a:off x="4560" y="2448"/>
                <a:ext cx="1152" cy="768"/>
              </a:xfrm>
              <a:custGeom>
                <a:avLst/>
                <a:gdLst>
                  <a:gd name="T0" fmla="*/ 48 w 1152"/>
                  <a:gd name="T1" fmla="*/ 720 h 768"/>
                  <a:gd name="T2" fmla="*/ 0 w 1152"/>
                  <a:gd name="T3" fmla="*/ 432 h 768"/>
                  <a:gd name="T4" fmla="*/ 240 w 1152"/>
                  <a:gd name="T5" fmla="*/ 720 h 768"/>
                  <a:gd name="T6" fmla="*/ 336 w 1152"/>
                  <a:gd name="T7" fmla="*/ 48 h 768"/>
                  <a:gd name="T8" fmla="*/ 432 w 1152"/>
                  <a:gd name="T9" fmla="*/ 720 h 768"/>
                  <a:gd name="T10" fmla="*/ 768 w 1152"/>
                  <a:gd name="T11" fmla="*/ 0 h 768"/>
                  <a:gd name="T12" fmla="*/ 864 w 1152"/>
                  <a:gd name="T13" fmla="*/ 720 h 768"/>
                  <a:gd name="T14" fmla="*/ 1152 w 1152"/>
                  <a:gd name="T15" fmla="*/ 480 h 768"/>
                  <a:gd name="T16" fmla="*/ 1056 w 1152"/>
                  <a:gd name="T17" fmla="*/ 768 h 768"/>
                  <a:gd name="T18" fmla="*/ 48 w 1152"/>
                  <a:gd name="T19" fmla="*/ 72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768"/>
                  <a:gd name="T32" fmla="*/ 1152 w 115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768">
                    <a:moveTo>
                      <a:pt x="48" y="720"/>
                    </a:moveTo>
                    <a:lnTo>
                      <a:pt x="0" y="432"/>
                    </a:lnTo>
                    <a:lnTo>
                      <a:pt x="240" y="720"/>
                    </a:lnTo>
                    <a:lnTo>
                      <a:pt x="336" y="48"/>
                    </a:lnTo>
                    <a:lnTo>
                      <a:pt x="432" y="720"/>
                    </a:lnTo>
                    <a:lnTo>
                      <a:pt x="768" y="0"/>
                    </a:lnTo>
                    <a:lnTo>
                      <a:pt x="864" y="720"/>
                    </a:lnTo>
                    <a:lnTo>
                      <a:pt x="1152" y="480"/>
                    </a:lnTo>
                    <a:lnTo>
                      <a:pt x="1056" y="768"/>
                    </a:lnTo>
                    <a:lnTo>
                      <a:pt x="48" y="72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673350" y="4724400"/>
              <a:ext cx="2508250" cy="1524000"/>
              <a:chOff x="1824" y="2976"/>
              <a:chExt cx="1887" cy="1111"/>
            </a:xfrm>
          </p:grpSpPr>
          <p:grpSp>
            <p:nvGrpSpPr>
              <p:cNvPr id="54" name="Group 13"/>
              <p:cNvGrpSpPr>
                <a:grpSpLocks/>
              </p:cNvGrpSpPr>
              <p:nvPr/>
            </p:nvGrpSpPr>
            <p:grpSpPr bwMode="auto">
              <a:xfrm>
                <a:off x="1824" y="2976"/>
                <a:ext cx="1887" cy="1111"/>
                <a:chOff x="4204" y="701"/>
                <a:chExt cx="1887" cy="1111"/>
              </a:xfrm>
            </p:grpSpPr>
            <p:sp>
              <p:nvSpPr>
                <p:cNvPr id="69" name="Freeform 14"/>
                <p:cNvSpPr>
                  <a:spLocks/>
                </p:cNvSpPr>
                <p:nvPr/>
              </p:nvSpPr>
              <p:spPr bwMode="auto">
                <a:xfrm>
                  <a:off x="4204" y="701"/>
                  <a:ext cx="1887" cy="1111"/>
                </a:xfrm>
                <a:custGeom>
                  <a:avLst/>
                  <a:gdLst>
                    <a:gd name="T0" fmla="*/ 29 w 1887"/>
                    <a:gd name="T1" fmla="*/ 274 h 1111"/>
                    <a:gd name="T2" fmla="*/ 1079 w 1887"/>
                    <a:gd name="T3" fmla="*/ 0 h 1111"/>
                    <a:gd name="T4" fmla="*/ 1886 w 1887"/>
                    <a:gd name="T5" fmla="*/ 806 h 1111"/>
                    <a:gd name="T6" fmla="*/ 790 w 1887"/>
                    <a:gd name="T7" fmla="*/ 1110 h 1111"/>
                    <a:gd name="T8" fmla="*/ 0 w 1887"/>
                    <a:gd name="T9" fmla="*/ 278 h 1111"/>
                    <a:gd name="T10" fmla="*/ 29 w 1887"/>
                    <a:gd name="T11" fmla="*/ 274 h 11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87"/>
                    <a:gd name="T19" fmla="*/ 0 h 1111"/>
                    <a:gd name="T20" fmla="*/ 1887 w 1887"/>
                    <a:gd name="T21" fmla="*/ 1111 h 11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87" h="1111">
                      <a:moveTo>
                        <a:pt x="29" y="274"/>
                      </a:moveTo>
                      <a:lnTo>
                        <a:pt x="1079" y="0"/>
                      </a:lnTo>
                      <a:lnTo>
                        <a:pt x="1886" y="806"/>
                      </a:lnTo>
                      <a:lnTo>
                        <a:pt x="790" y="1110"/>
                      </a:lnTo>
                      <a:lnTo>
                        <a:pt x="0" y="278"/>
                      </a:lnTo>
                      <a:lnTo>
                        <a:pt x="29" y="274"/>
                      </a:lnTo>
                    </a:path>
                  </a:pathLst>
                </a:custGeom>
                <a:solidFill>
                  <a:srgbClr val="E5CA72"/>
                </a:solidFill>
                <a:ln w="12700" cap="rnd" cmpd="sng">
                  <a:solidFill>
                    <a:srgbClr val="FFFF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0" name="Group 15"/>
                <p:cNvGrpSpPr>
                  <a:grpSpLocks/>
                </p:cNvGrpSpPr>
                <p:nvPr/>
              </p:nvGrpSpPr>
              <p:grpSpPr bwMode="auto">
                <a:xfrm>
                  <a:off x="4320" y="769"/>
                  <a:ext cx="1631" cy="959"/>
                  <a:chOff x="4320" y="769"/>
                  <a:chExt cx="1631" cy="959"/>
                </a:xfrm>
              </p:grpSpPr>
              <p:sp>
                <p:nvSpPr>
                  <p:cNvPr id="8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769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817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865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913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961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009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1057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105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153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201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249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9" y="1297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96" y="1345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44" y="1393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1441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489"/>
                    <a:ext cx="911" cy="23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32"/>
                <p:cNvGrpSpPr>
                  <a:grpSpLocks/>
                </p:cNvGrpSpPr>
                <p:nvPr/>
              </p:nvGrpSpPr>
              <p:grpSpPr bwMode="auto">
                <a:xfrm>
                  <a:off x="4434" y="834"/>
                  <a:ext cx="1379" cy="882"/>
                  <a:chOff x="4434" y="834"/>
                  <a:chExt cx="1379" cy="882"/>
                </a:xfrm>
              </p:grpSpPr>
              <p:sp>
                <p:nvSpPr>
                  <p:cNvPr id="72" name="Oval 33"/>
                  <p:cNvSpPr>
                    <a:spLocks noChangeArrowheads="1"/>
                  </p:cNvSpPr>
                  <p:nvPr/>
                </p:nvSpPr>
                <p:spPr bwMode="auto">
                  <a:xfrm rot="240000">
                    <a:off x="4630" y="937"/>
                    <a:ext cx="427" cy="53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3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726" y="1033"/>
                    <a:ext cx="427" cy="53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706" y="1227"/>
                    <a:ext cx="427" cy="53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260" y="1383"/>
                    <a:ext cx="427" cy="53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064" y="1577"/>
                    <a:ext cx="427" cy="53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7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1146"/>
                    <a:ext cx="53" cy="427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936"/>
                    <a:ext cx="53" cy="427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7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865"/>
                    <a:ext cx="68" cy="294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0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432" y="978"/>
                    <a:ext cx="66" cy="327"/>
                  </a:xfrm>
                  <a:prstGeom prst="ellipse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1369"/>
                    <a:ext cx="71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27" y="1488"/>
                    <a:ext cx="72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283" y="1247"/>
                    <a:ext cx="71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4" name="Rectangle 45"/>
                  <p:cNvSpPr>
                    <a:spLocks noChangeArrowheads="1"/>
                  </p:cNvSpPr>
                  <p:nvPr/>
                </p:nvSpPr>
                <p:spPr bwMode="auto">
                  <a:xfrm rot="-2940000">
                    <a:off x="5112" y="807"/>
                    <a:ext cx="43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5" name="Rectangle 46"/>
                  <p:cNvSpPr>
                    <a:spLocks noChangeArrowheads="1"/>
                  </p:cNvSpPr>
                  <p:nvPr/>
                </p:nvSpPr>
                <p:spPr bwMode="auto">
                  <a:xfrm rot="-2940000">
                    <a:off x="4744" y="1094"/>
                    <a:ext cx="42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6" name="Rectangle 47"/>
                  <p:cNvSpPr>
                    <a:spLocks noChangeArrowheads="1"/>
                  </p:cNvSpPr>
                  <p:nvPr/>
                </p:nvSpPr>
                <p:spPr bwMode="auto">
                  <a:xfrm rot="-2940000">
                    <a:off x="5744" y="1423"/>
                    <a:ext cx="41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7" name="Rectangle 48"/>
                  <p:cNvSpPr>
                    <a:spLocks noChangeArrowheads="1"/>
                  </p:cNvSpPr>
                  <p:nvPr/>
                </p:nvSpPr>
                <p:spPr bwMode="auto">
                  <a:xfrm rot="-2940000">
                    <a:off x="5154" y="1646"/>
                    <a:ext cx="42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88" name="Rectangle 49"/>
                  <p:cNvSpPr>
                    <a:spLocks noChangeArrowheads="1"/>
                  </p:cNvSpPr>
                  <p:nvPr/>
                </p:nvSpPr>
                <p:spPr bwMode="auto">
                  <a:xfrm rot="-2940000">
                    <a:off x="4461" y="1034"/>
                    <a:ext cx="43" cy="97"/>
                  </a:xfrm>
                  <a:prstGeom prst="rect">
                    <a:avLst/>
                  </a:prstGeom>
                  <a:solidFill>
                    <a:srgbClr val="E5CA7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80000"/>
                      </a:spcBef>
                      <a:buClr>
                        <a:srgbClr val="EFAA2D"/>
                      </a:buClr>
                      <a:buChar char="•"/>
                      <a:defRPr sz="20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40000"/>
                      </a:spcBef>
                      <a:buClr>
                        <a:srgbClr val="EFAA2D"/>
                      </a:buClr>
                      <a:buFont typeface="Arial" panose="020B0604020202020204" pitchFamily="34" charset="0"/>
                      <a:buChar char="–"/>
                      <a:defRPr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FAA2D"/>
                      </a:buClr>
                      <a:buChar char="•"/>
                      <a:defRPr sz="16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EFAA2D"/>
                      </a:buClr>
                      <a:buFont typeface="Trebuchet MS" panose="020B0603020202020204" pitchFamily="34" charset="0"/>
                      <a:buChar char="–"/>
                      <a:defRPr sz="1400">
                        <a:solidFill>
                          <a:srgbClr val="01406B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9900"/>
                      </a:buClr>
                      <a:buFont typeface="Trebuchet MS" panose="020B0603020202020204" pitchFamily="34" charset="0"/>
                      <a:buChar char="»"/>
                      <a:defRPr>
                        <a:solidFill>
                          <a:srgbClr val="00000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  <a:latin typeface="Trebuchet MS" panose="020B0603020202020204" pitchFamily="34" charset="0"/>
                    </a:endParaRPr>
                  </a:p>
                </p:txBody>
              </p:sp>
            </p:grpSp>
          </p:grpSp>
          <p:grpSp>
            <p:nvGrpSpPr>
              <p:cNvPr id="55" name="Group 50"/>
              <p:cNvGrpSpPr>
                <a:grpSpLocks/>
              </p:cNvGrpSpPr>
              <p:nvPr/>
            </p:nvGrpSpPr>
            <p:grpSpPr bwMode="auto">
              <a:xfrm rot="-868872">
                <a:off x="2751" y="3713"/>
                <a:ext cx="197" cy="205"/>
                <a:chOff x="2751" y="3713"/>
                <a:chExt cx="197" cy="205"/>
              </a:xfrm>
            </p:grpSpPr>
            <p:sp>
              <p:nvSpPr>
                <p:cNvPr id="56" name="Freeform 51"/>
                <p:cNvSpPr>
                  <a:spLocks/>
                </p:cNvSpPr>
                <p:nvPr/>
              </p:nvSpPr>
              <p:spPr bwMode="auto">
                <a:xfrm>
                  <a:off x="2751" y="3713"/>
                  <a:ext cx="197" cy="205"/>
                </a:xfrm>
                <a:custGeom>
                  <a:avLst/>
                  <a:gdLst>
                    <a:gd name="T0" fmla="*/ 40 w 197"/>
                    <a:gd name="T1" fmla="*/ 167 h 205"/>
                    <a:gd name="T2" fmla="*/ 15 w 197"/>
                    <a:gd name="T3" fmla="*/ 148 h 205"/>
                    <a:gd name="T4" fmla="*/ 1 w 197"/>
                    <a:gd name="T5" fmla="*/ 121 h 205"/>
                    <a:gd name="T6" fmla="*/ 6 w 197"/>
                    <a:gd name="T7" fmla="*/ 106 h 205"/>
                    <a:gd name="T8" fmla="*/ 0 w 197"/>
                    <a:gd name="T9" fmla="*/ 93 h 205"/>
                    <a:gd name="T10" fmla="*/ 22 w 197"/>
                    <a:gd name="T11" fmla="*/ 60 h 205"/>
                    <a:gd name="T12" fmla="*/ 62 w 197"/>
                    <a:gd name="T13" fmla="*/ 37 h 205"/>
                    <a:gd name="T14" fmla="*/ 34 w 197"/>
                    <a:gd name="T15" fmla="*/ 37 h 205"/>
                    <a:gd name="T16" fmla="*/ 16 w 197"/>
                    <a:gd name="T17" fmla="*/ 37 h 205"/>
                    <a:gd name="T18" fmla="*/ 7 w 197"/>
                    <a:gd name="T19" fmla="*/ 28 h 205"/>
                    <a:gd name="T20" fmla="*/ 14 w 197"/>
                    <a:gd name="T21" fmla="*/ 31 h 205"/>
                    <a:gd name="T22" fmla="*/ 28 w 197"/>
                    <a:gd name="T23" fmla="*/ 31 h 205"/>
                    <a:gd name="T24" fmla="*/ 59 w 197"/>
                    <a:gd name="T25" fmla="*/ 26 h 205"/>
                    <a:gd name="T26" fmla="*/ 70 w 197"/>
                    <a:gd name="T27" fmla="*/ 35 h 205"/>
                    <a:gd name="T28" fmla="*/ 81 w 197"/>
                    <a:gd name="T29" fmla="*/ 36 h 205"/>
                    <a:gd name="T30" fmla="*/ 125 w 197"/>
                    <a:gd name="T31" fmla="*/ 40 h 205"/>
                    <a:gd name="T32" fmla="*/ 134 w 197"/>
                    <a:gd name="T33" fmla="*/ 36 h 205"/>
                    <a:gd name="T34" fmla="*/ 115 w 197"/>
                    <a:gd name="T35" fmla="*/ 23 h 205"/>
                    <a:gd name="T36" fmla="*/ 108 w 197"/>
                    <a:gd name="T37" fmla="*/ 13 h 205"/>
                    <a:gd name="T38" fmla="*/ 113 w 197"/>
                    <a:gd name="T39" fmla="*/ 2 h 205"/>
                    <a:gd name="T40" fmla="*/ 115 w 197"/>
                    <a:gd name="T41" fmla="*/ 14 h 205"/>
                    <a:gd name="T42" fmla="*/ 130 w 197"/>
                    <a:gd name="T43" fmla="*/ 24 h 205"/>
                    <a:gd name="T44" fmla="*/ 143 w 197"/>
                    <a:gd name="T45" fmla="*/ 47 h 205"/>
                    <a:gd name="T46" fmla="*/ 149 w 197"/>
                    <a:gd name="T47" fmla="*/ 55 h 205"/>
                    <a:gd name="T48" fmla="*/ 155 w 197"/>
                    <a:gd name="T49" fmla="*/ 57 h 205"/>
                    <a:gd name="T50" fmla="*/ 182 w 197"/>
                    <a:gd name="T51" fmla="*/ 47 h 205"/>
                    <a:gd name="T52" fmla="*/ 193 w 197"/>
                    <a:gd name="T53" fmla="*/ 37 h 205"/>
                    <a:gd name="T54" fmla="*/ 184 w 197"/>
                    <a:gd name="T55" fmla="*/ 52 h 205"/>
                    <a:gd name="T56" fmla="*/ 166 w 197"/>
                    <a:gd name="T57" fmla="*/ 53 h 205"/>
                    <a:gd name="T58" fmla="*/ 171 w 197"/>
                    <a:gd name="T59" fmla="*/ 67 h 205"/>
                    <a:gd name="T60" fmla="*/ 179 w 197"/>
                    <a:gd name="T61" fmla="*/ 85 h 205"/>
                    <a:gd name="T62" fmla="*/ 189 w 197"/>
                    <a:gd name="T63" fmla="*/ 79 h 205"/>
                    <a:gd name="T64" fmla="*/ 193 w 197"/>
                    <a:gd name="T65" fmla="*/ 80 h 205"/>
                    <a:gd name="T66" fmla="*/ 185 w 197"/>
                    <a:gd name="T67" fmla="*/ 98 h 205"/>
                    <a:gd name="T68" fmla="*/ 186 w 197"/>
                    <a:gd name="T69" fmla="*/ 113 h 205"/>
                    <a:gd name="T70" fmla="*/ 195 w 197"/>
                    <a:gd name="T71" fmla="*/ 128 h 205"/>
                    <a:gd name="T72" fmla="*/ 189 w 197"/>
                    <a:gd name="T73" fmla="*/ 123 h 205"/>
                    <a:gd name="T74" fmla="*/ 180 w 197"/>
                    <a:gd name="T75" fmla="*/ 121 h 205"/>
                    <a:gd name="T76" fmla="*/ 170 w 197"/>
                    <a:gd name="T77" fmla="*/ 138 h 205"/>
                    <a:gd name="T78" fmla="*/ 164 w 197"/>
                    <a:gd name="T79" fmla="*/ 153 h 205"/>
                    <a:gd name="T80" fmla="*/ 187 w 197"/>
                    <a:gd name="T81" fmla="*/ 158 h 205"/>
                    <a:gd name="T82" fmla="*/ 195 w 197"/>
                    <a:gd name="T83" fmla="*/ 165 h 205"/>
                    <a:gd name="T84" fmla="*/ 190 w 197"/>
                    <a:gd name="T85" fmla="*/ 169 h 205"/>
                    <a:gd name="T86" fmla="*/ 184 w 197"/>
                    <a:gd name="T87" fmla="*/ 162 h 205"/>
                    <a:gd name="T88" fmla="*/ 169 w 197"/>
                    <a:gd name="T89" fmla="*/ 159 h 205"/>
                    <a:gd name="T90" fmla="*/ 150 w 197"/>
                    <a:gd name="T91" fmla="*/ 150 h 205"/>
                    <a:gd name="T92" fmla="*/ 145 w 197"/>
                    <a:gd name="T93" fmla="*/ 168 h 205"/>
                    <a:gd name="T94" fmla="*/ 135 w 197"/>
                    <a:gd name="T95" fmla="*/ 186 h 205"/>
                    <a:gd name="T96" fmla="*/ 117 w 197"/>
                    <a:gd name="T97" fmla="*/ 203 h 205"/>
                    <a:gd name="T98" fmla="*/ 111 w 197"/>
                    <a:gd name="T99" fmla="*/ 197 h 205"/>
                    <a:gd name="T100" fmla="*/ 129 w 197"/>
                    <a:gd name="T101" fmla="*/ 184 h 205"/>
                    <a:gd name="T102" fmla="*/ 131 w 197"/>
                    <a:gd name="T103" fmla="*/ 168 h 205"/>
                    <a:gd name="T104" fmla="*/ 80 w 197"/>
                    <a:gd name="T105" fmla="*/ 177 h 205"/>
                    <a:gd name="T106" fmla="*/ 53 w 197"/>
                    <a:gd name="T107" fmla="*/ 187 h 205"/>
                    <a:gd name="T108" fmla="*/ 31 w 197"/>
                    <a:gd name="T109" fmla="*/ 184 h 205"/>
                    <a:gd name="T110" fmla="*/ 10 w 197"/>
                    <a:gd name="T111" fmla="*/ 193 h 205"/>
                    <a:gd name="T112" fmla="*/ 22 w 197"/>
                    <a:gd name="T113" fmla="*/ 180 h 205"/>
                    <a:gd name="T114" fmla="*/ 56 w 197"/>
                    <a:gd name="T115" fmla="*/ 181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97"/>
                    <a:gd name="T175" fmla="*/ 0 h 205"/>
                    <a:gd name="T176" fmla="*/ 197 w 197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97" h="205">
                      <a:moveTo>
                        <a:pt x="62" y="174"/>
                      </a:moveTo>
                      <a:lnTo>
                        <a:pt x="58" y="173"/>
                      </a:lnTo>
                      <a:lnTo>
                        <a:pt x="53" y="172"/>
                      </a:lnTo>
                      <a:lnTo>
                        <a:pt x="49" y="171"/>
                      </a:lnTo>
                      <a:lnTo>
                        <a:pt x="45" y="169"/>
                      </a:lnTo>
                      <a:lnTo>
                        <a:pt x="40" y="167"/>
                      </a:lnTo>
                      <a:lnTo>
                        <a:pt x="36" y="165"/>
                      </a:lnTo>
                      <a:lnTo>
                        <a:pt x="31" y="162"/>
                      </a:lnTo>
                      <a:lnTo>
                        <a:pt x="27" y="159"/>
                      </a:lnTo>
                      <a:lnTo>
                        <a:pt x="23" y="155"/>
                      </a:lnTo>
                      <a:lnTo>
                        <a:pt x="18" y="152"/>
                      </a:lnTo>
                      <a:lnTo>
                        <a:pt x="15" y="148"/>
                      </a:lnTo>
                      <a:lnTo>
                        <a:pt x="11" y="144"/>
                      </a:lnTo>
                      <a:lnTo>
                        <a:pt x="8" y="139"/>
                      </a:lnTo>
                      <a:lnTo>
                        <a:pt x="5" y="135"/>
                      </a:lnTo>
                      <a:lnTo>
                        <a:pt x="3" y="130"/>
                      </a:lnTo>
                      <a:lnTo>
                        <a:pt x="1" y="124"/>
                      </a:lnTo>
                      <a:lnTo>
                        <a:pt x="1" y="121"/>
                      </a:lnTo>
                      <a:lnTo>
                        <a:pt x="0" y="119"/>
                      </a:lnTo>
                      <a:lnTo>
                        <a:pt x="1" y="116"/>
                      </a:lnTo>
                      <a:lnTo>
                        <a:pt x="1" y="113"/>
                      </a:lnTo>
                      <a:lnTo>
                        <a:pt x="2" y="111"/>
                      </a:lnTo>
                      <a:lnTo>
                        <a:pt x="3" y="108"/>
                      </a:lnTo>
                      <a:lnTo>
                        <a:pt x="6" y="106"/>
                      </a:lnTo>
                      <a:lnTo>
                        <a:pt x="8" y="105"/>
                      </a:lnTo>
                      <a:lnTo>
                        <a:pt x="6" y="103"/>
                      </a:lnTo>
                      <a:lnTo>
                        <a:pt x="4" y="101"/>
                      </a:lnTo>
                      <a:lnTo>
                        <a:pt x="2" y="99"/>
                      </a:lnTo>
                      <a:lnTo>
                        <a:pt x="1" y="96"/>
                      </a:lnTo>
                      <a:lnTo>
                        <a:pt x="0" y="93"/>
                      </a:lnTo>
                      <a:lnTo>
                        <a:pt x="1" y="88"/>
                      </a:lnTo>
                      <a:lnTo>
                        <a:pt x="2" y="83"/>
                      </a:lnTo>
                      <a:lnTo>
                        <a:pt x="5" y="77"/>
                      </a:lnTo>
                      <a:lnTo>
                        <a:pt x="10" y="72"/>
                      </a:lnTo>
                      <a:lnTo>
                        <a:pt x="16" y="65"/>
                      </a:lnTo>
                      <a:lnTo>
                        <a:pt x="22" y="60"/>
                      </a:lnTo>
                      <a:lnTo>
                        <a:pt x="30" y="54"/>
                      </a:lnTo>
                      <a:lnTo>
                        <a:pt x="38" y="49"/>
                      </a:lnTo>
                      <a:lnTo>
                        <a:pt x="46" y="45"/>
                      </a:lnTo>
                      <a:lnTo>
                        <a:pt x="54" y="41"/>
                      </a:lnTo>
                      <a:lnTo>
                        <a:pt x="62" y="39"/>
                      </a:lnTo>
                      <a:lnTo>
                        <a:pt x="62" y="37"/>
                      </a:lnTo>
                      <a:lnTo>
                        <a:pt x="62" y="35"/>
                      </a:lnTo>
                      <a:lnTo>
                        <a:pt x="62" y="33"/>
                      </a:lnTo>
                      <a:lnTo>
                        <a:pt x="60" y="33"/>
                      </a:lnTo>
                      <a:lnTo>
                        <a:pt x="55" y="33"/>
                      </a:lnTo>
                      <a:lnTo>
                        <a:pt x="45" y="35"/>
                      </a:lnTo>
                      <a:lnTo>
                        <a:pt x="34" y="37"/>
                      </a:lnTo>
                      <a:lnTo>
                        <a:pt x="25" y="41"/>
                      </a:lnTo>
                      <a:lnTo>
                        <a:pt x="24" y="39"/>
                      </a:lnTo>
                      <a:lnTo>
                        <a:pt x="22" y="38"/>
                      </a:lnTo>
                      <a:lnTo>
                        <a:pt x="21" y="37"/>
                      </a:lnTo>
                      <a:lnTo>
                        <a:pt x="18" y="37"/>
                      </a:lnTo>
                      <a:lnTo>
                        <a:pt x="16" y="37"/>
                      </a:lnTo>
                      <a:lnTo>
                        <a:pt x="13" y="36"/>
                      </a:lnTo>
                      <a:lnTo>
                        <a:pt x="10" y="35"/>
                      </a:lnTo>
                      <a:lnTo>
                        <a:pt x="8" y="34"/>
                      </a:lnTo>
                      <a:lnTo>
                        <a:pt x="7" y="32"/>
                      </a:lnTo>
                      <a:lnTo>
                        <a:pt x="7" y="30"/>
                      </a:lnTo>
                      <a:lnTo>
                        <a:pt x="7" y="28"/>
                      </a:lnTo>
                      <a:lnTo>
                        <a:pt x="9" y="27"/>
                      </a:lnTo>
                      <a:lnTo>
                        <a:pt x="10" y="26"/>
                      </a:lnTo>
                      <a:lnTo>
                        <a:pt x="11" y="27"/>
                      </a:lnTo>
                      <a:lnTo>
                        <a:pt x="12" y="28"/>
                      </a:lnTo>
                      <a:lnTo>
                        <a:pt x="13" y="29"/>
                      </a:lnTo>
                      <a:lnTo>
                        <a:pt x="14" y="31"/>
                      </a:lnTo>
                      <a:lnTo>
                        <a:pt x="17" y="33"/>
                      </a:lnTo>
                      <a:lnTo>
                        <a:pt x="20" y="34"/>
                      </a:lnTo>
                      <a:lnTo>
                        <a:pt x="22" y="34"/>
                      </a:lnTo>
                      <a:lnTo>
                        <a:pt x="23" y="32"/>
                      </a:lnTo>
                      <a:lnTo>
                        <a:pt x="26" y="32"/>
                      </a:lnTo>
                      <a:lnTo>
                        <a:pt x="28" y="31"/>
                      </a:lnTo>
                      <a:lnTo>
                        <a:pt x="31" y="30"/>
                      </a:lnTo>
                      <a:lnTo>
                        <a:pt x="36" y="29"/>
                      </a:lnTo>
                      <a:lnTo>
                        <a:pt x="44" y="29"/>
                      </a:lnTo>
                      <a:lnTo>
                        <a:pt x="52" y="28"/>
                      </a:lnTo>
                      <a:lnTo>
                        <a:pt x="56" y="27"/>
                      </a:lnTo>
                      <a:lnTo>
                        <a:pt x="59" y="26"/>
                      </a:lnTo>
                      <a:lnTo>
                        <a:pt x="61" y="26"/>
                      </a:lnTo>
                      <a:lnTo>
                        <a:pt x="63" y="26"/>
                      </a:lnTo>
                      <a:lnTo>
                        <a:pt x="65" y="28"/>
                      </a:lnTo>
                      <a:lnTo>
                        <a:pt x="67" y="30"/>
                      </a:lnTo>
                      <a:lnTo>
                        <a:pt x="69" y="32"/>
                      </a:lnTo>
                      <a:lnTo>
                        <a:pt x="70" y="35"/>
                      </a:lnTo>
                      <a:lnTo>
                        <a:pt x="71" y="37"/>
                      </a:lnTo>
                      <a:lnTo>
                        <a:pt x="72" y="37"/>
                      </a:lnTo>
                      <a:lnTo>
                        <a:pt x="73" y="37"/>
                      </a:lnTo>
                      <a:lnTo>
                        <a:pt x="74" y="37"/>
                      </a:lnTo>
                      <a:lnTo>
                        <a:pt x="81" y="36"/>
                      </a:lnTo>
                      <a:lnTo>
                        <a:pt x="90" y="36"/>
                      </a:lnTo>
                      <a:lnTo>
                        <a:pt x="97" y="36"/>
                      </a:lnTo>
                      <a:lnTo>
                        <a:pt x="104" y="37"/>
                      </a:lnTo>
                      <a:lnTo>
                        <a:pt x="112" y="37"/>
                      </a:lnTo>
                      <a:lnTo>
                        <a:pt x="118" y="38"/>
                      </a:lnTo>
                      <a:lnTo>
                        <a:pt x="125" y="40"/>
                      </a:lnTo>
                      <a:lnTo>
                        <a:pt x="131" y="42"/>
                      </a:lnTo>
                      <a:lnTo>
                        <a:pt x="133" y="41"/>
                      </a:lnTo>
                      <a:lnTo>
                        <a:pt x="135" y="39"/>
                      </a:lnTo>
                      <a:lnTo>
                        <a:pt x="135" y="38"/>
                      </a:lnTo>
                      <a:lnTo>
                        <a:pt x="134" y="36"/>
                      </a:lnTo>
                      <a:lnTo>
                        <a:pt x="132" y="34"/>
                      </a:lnTo>
                      <a:lnTo>
                        <a:pt x="129" y="32"/>
                      </a:lnTo>
                      <a:lnTo>
                        <a:pt x="126" y="29"/>
                      </a:lnTo>
                      <a:lnTo>
                        <a:pt x="123" y="27"/>
                      </a:lnTo>
                      <a:lnTo>
                        <a:pt x="119" y="25"/>
                      </a:lnTo>
                      <a:lnTo>
                        <a:pt x="115" y="23"/>
                      </a:lnTo>
                      <a:lnTo>
                        <a:pt x="112" y="21"/>
                      </a:lnTo>
                      <a:lnTo>
                        <a:pt x="112" y="19"/>
                      </a:lnTo>
                      <a:lnTo>
                        <a:pt x="111" y="18"/>
                      </a:lnTo>
                      <a:lnTo>
                        <a:pt x="111" y="16"/>
                      </a:lnTo>
                      <a:lnTo>
                        <a:pt x="110" y="14"/>
                      </a:lnTo>
                      <a:lnTo>
                        <a:pt x="108" y="13"/>
                      </a:lnTo>
                      <a:lnTo>
                        <a:pt x="107" y="10"/>
                      </a:lnTo>
                      <a:lnTo>
                        <a:pt x="107" y="6"/>
                      </a:lnTo>
                      <a:lnTo>
                        <a:pt x="109" y="3"/>
                      </a:lnTo>
                      <a:lnTo>
                        <a:pt x="110" y="0"/>
                      </a:lnTo>
                      <a:lnTo>
                        <a:pt x="112" y="0"/>
                      </a:lnTo>
                      <a:lnTo>
                        <a:pt x="113" y="2"/>
                      </a:lnTo>
                      <a:lnTo>
                        <a:pt x="114" y="5"/>
                      </a:lnTo>
                      <a:lnTo>
                        <a:pt x="114" y="7"/>
                      </a:lnTo>
                      <a:lnTo>
                        <a:pt x="114" y="9"/>
                      </a:lnTo>
                      <a:lnTo>
                        <a:pt x="114" y="10"/>
                      </a:lnTo>
                      <a:lnTo>
                        <a:pt x="114" y="12"/>
                      </a:lnTo>
                      <a:lnTo>
                        <a:pt x="115" y="14"/>
                      </a:lnTo>
                      <a:lnTo>
                        <a:pt x="115" y="15"/>
                      </a:lnTo>
                      <a:lnTo>
                        <a:pt x="115" y="16"/>
                      </a:lnTo>
                      <a:lnTo>
                        <a:pt x="116" y="17"/>
                      </a:lnTo>
                      <a:lnTo>
                        <a:pt x="120" y="18"/>
                      </a:lnTo>
                      <a:lnTo>
                        <a:pt x="125" y="21"/>
                      </a:lnTo>
                      <a:lnTo>
                        <a:pt x="130" y="24"/>
                      </a:lnTo>
                      <a:lnTo>
                        <a:pt x="134" y="28"/>
                      </a:lnTo>
                      <a:lnTo>
                        <a:pt x="138" y="32"/>
                      </a:lnTo>
                      <a:lnTo>
                        <a:pt x="140" y="37"/>
                      </a:lnTo>
                      <a:lnTo>
                        <a:pt x="142" y="41"/>
                      </a:lnTo>
                      <a:lnTo>
                        <a:pt x="141" y="46"/>
                      </a:lnTo>
                      <a:lnTo>
                        <a:pt x="143" y="47"/>
                      </a:lnTo>
                      <a:lnTo>
                        <a:pt x="144" y="48"/>
                      </a:lnTo>
                      <a:lnTo>
                        <a:pt x="146" y="49"/>
                      </a:lnTo>
                      <a:lnTo>
                        <a:pt x="147" y="50"/>
                      </a:lnTo>
                      <a:lnTo>
                        <a:pt x="148" y="52"/>
                      </a:lnTo>
                      <a:lnTo>
                        <a:pt x="148" y="54"/>
                      </a:lnTo>
                      <a:lnTo>
                        <a:pt x="149" y="55"/>
                      </a:lnTo>
                      <a:lnTo>
                        <a:pt x="150" y="57"/>
                      </a:lnTo>
                      <a:lnTo>
                        <a:pt x="150" y="58"/>
                      </a:lnTo>
                      <a:lnTo>
                        <a:pt x="150" y="60"/>
                      </a:lnTo>
                      <a:lnTo>
                        <a:pt x="151" y="62"/>
                      </a:lnTo>
                      <a:lnTo>
                        <a:pt x="151" y="63"/>
                      </a:lnTo>
                      <a:lnTo>
                        <a:pt x="155" y="57"/>
                      </a:lnTo>
                      <a:lnTo>
                        <a:pt x="157" y="54"/>
                      </a:lnTo>
                      <a:lnTo>
                        <a:pt x="161" y="51"/>
                      </a:lnTo>
                      <a:lnTo>
                        <a:pt x="166" y="49"/>
                      </a:lnTo>
                      <a:lnTo>
                        <a:pt x="172" y="49"/>
                      </a:lnTo>
                      <a:lnTo>
                        <a:pt x="178" y="48"/>
                      </a:lnTo>
                      <a:lnTo>
                        <a:pt x="182" y="47"/>
                      </a:lnTo>
                      <a:lnTo>
                        <a:pt x="185" y="44"/>
                      </a:lnTo>
                      <a:lnTo>
                        <a:pt x="186" y="40"/>
                      </a:lnTo>
                      <a:lnTo>
                        <a:pt x="188" y="36"/>
                      </a:lnTo>
                      <a:lnTo>
                        <a:pt x="190" y="35"/>
                      </a:lnTo>
                      <a:lnTo>
                        <a:pt x="192" y="35"/>
                      </a:lnTo>
                      <a:lnTo>
                        <a:pt x="193" y="37"/>
                      </a:lnTo>
                      <a:lnTo>
                        <a:pt x="193" y="39"/>
                      </a:lnTo>
                      <a:lnTo>
                        <a:pt x="192" y="41"/>
                      </a:lnTo>
                      <a:lnTo>
                        <a:pt x="191" y="44"/>
                      </a:lnTo>
                      <a:lnTo>
                        <a:pt x="189" y="47"/>
                      </a:lnTo>
                      <a:lnTo>
                        <a:pt x="187" y="50"/>
                      </a:lnTo>
                      <a:lnTo>
                        <a:pt x="184" y="52"/>
                      </a:lnTo>
                      <a:lnTo>
                        <a:pt x="182" y="55"/>
                      </a:lnTo>
                      <a:lnTo>
                        <a:pt x="179" y="54"/>
                      </a:lnTo>
                      <a:lnTo>
                        <a:pt x="176" y="53"/>
                      </a:lnTo>
                      <a:lnTo>
                        <a:pt x="172" y="52"/>
                      </a:lnTo>
                      <a:lnTo>
                        <a:pt x="169" y="53"/>
                      </a:lnTo>
                      <a:lnTo>
                        <a:pt x="166" y="53"/>
                      </a:lnTo>
                      <a:lnTo>
                        <a:pt x="163" y="54"/>
                      </a:lnTo>
                      <a:lnTo>
                        <a:pt x="162" y="56"/>
                      </a:lnTo>
                      <a:lnTo>
                        <a:pt x="161" y="58"/>
                      </a:lnTo>
                      <a:lnTo>
                        <a:pt x="165" y="62"/>
                      </a:lnTo>
                      <a:lnTo>
                        <a:pt x="168" y="64"/>
                      </a:lnTo>
                      <a:lnTo>
                        <a:pt x="171" y="67"/>
                      </a:lnTo>
                      <a:lnTo>
                        <a:pt x="173" y="70"/>
                      </a:lnTo>
                      <a:lnTo>
                        <a:pt x="175" y="74"/>
                      </a:lnTo>
                      <a:lnTo>
                        <a:pt x="176" y="77"/>
                      </a:lnTo>
                      <a:lnTo>
                        <a:pt x="177" y="80"/>
                      </a:lnTo>
                      <a:lnTo>
                        <a:pt x="178" y="84"/>
                      </a:lnTo>
                      <a:lnTo>
                        <a:pt x="179" y="85"/>
                      </a:lnTo>
                      <a:lnTo>
                        <a:pt x="180" y="86"/>
                      </a:lnTo>
                      <a:lnTo>
                        <a:pt x="181" y="88"/>
                      </a:lnTo>
                      <a:lnTo>
                        <a:pt x="182" y="89"/>
                      </a:lnTo>
                      <a:lnTo>
                        <a:pt x="185" y="86"/>
                      </a:lnTo>
                      <a:lnTo>
                        <a:pt x="187" y="83"/>
                      </a:lnTo>
                      <a:lnTo>
                        <a:pt x="189" y="79"/>
                      </a:lnTo>
                      <a:lnTo>
                        <a:pt x="190" y="75"/>
                      </a:lnTo>
                      <a:lnTo>
                        <a:pt x="191" y="73"/>
                      </a:lnTo>
                      <a:lnTo>
                        <a:pt x="193" y="72"/>
                      </a:lnTo>
                      <a:lnTo>
                        <a:pt x="194" y="72"/>
                      </a:lnTo>
                      <a:lnTo>
                        <a:pt x="194" y="76"/>
                      </a:lnTo>
                      <a:lnTo>
                        <a:pt x="193" y="80"/>
                      </a:lnTo>
                      <a:lnTo>
                        <a:pt x="190" y="85"/>
                      </a:lnTo>
                      <a:lnTo>
                        <a:pt x="187" y="90"/>
                      </a:lnTo>
                      <a:lnTo>
                        <a:pt x="184" y="93"/>
                      </a:lnTo>
                      <a:lnTo>
                        <a:pt x="184" y="95"/>
                      </a:lnTo>
                      <a:lnTo>
                        <a:pt x="185" y="96"/>
                      </a:lnTo>
                      <a:lnTo>
                        <a:pt x="185" y="98"/>
                      </a:lnTo>
                      <a:lnTo>
                        <a:pt x="185" y="100"/>
                      </a:lnTo>
                      <a:lnTo>
                        <a:pt x="185" y="103"/>
                      </a:lnTo>
                      <a:lnTo>
                        <a:pt x="185" y="105"/>
                      </a:lnTo>
                      <a:lnTo>
                        <a:pt x="184" y="108"/>
                      </a:lnTo>
                      <a:lnTo>
                        <a:pt x="184" y="111"/>
                      </a:lnTo>
                      <a:lnTo>
                        <a:pt x="186" y="113"/>
                      </a:lnTo>
                      <a:lnTo>
                        <a:pt x="188" y="116"/>
                      </a:lnTo>
                      <a:lnTo>
                        <a:pt x="190" y="118"/>
                      </a:lnTo>
                      <a:lnTo>
                        <a:pt x="192" y="121"/>
                      </a:lnTo>
                      <a:lnTo>
                        <a:pt x="194" y="124"/>
                      </a:lnTo>
                      <a:lnTo>
                        <a:pt x="194" y="126"/>
                      </a:lnTo>
                      <a:lnTo>
                        <a:pt x="195" y="128"/>
                      </a:lnTo>
                      <a:lnTo>
                        <a:pt x="193" y="129"/>
                      </a:lnTo>
                      <a:lnTo>
                        <a:pt x="191" y="128"/>
                      </a:lnTo>
                      <a:lnTo>
                        <a:pt x="190" y="127"/>
                      </a:lnTo>
                      <a:lnTo>
                        <a:pt x="189" y="125"/>
                      </a:lnTo>
                      <a:lnTo>
                        <a:pt x="189" y="123"/>
                      </a:lnTo>
                      <a:lnTo>
                        <a:pt x="187" y="121"/>
                      </a:lnTo>
                      <a:lnTo>
                        <a:pt x="186" y="119"/>
                      </a:lnTo>
                      <a:lnTo>
                        <a:pt x="183" y="116"/>
                      </a:lnTo>
                      <a:lnTo>
                        <a:pt x="182" y="118"/>
                      </a:lnTo>
                      <a:lnTo>
                        <a:pt x="181" y="119"/>
                      </a:lnTo>
                      <a:lnTo>
                        <a:pt x="180" y="121"/>
                      </a:lnTo>
                      <a:lnTo>
                        <a:pt x="179" y="123"/>
                      </a:lnTo>
                      <a:lnTo>
                        <a:pt x="179" y="126"/>
                      </a:lnTo>
                      <a:lnTo>
                        <a:pt x="177" y="129"/>
                      </a:lnTo>
                      <a:lnTo>
                        <a:pt x="176" y="132"/>
                      </a:lnTo>
                      <a:lnTo>
                        <a:pt x="174" y="135"/>
                      </a:lnTo>
                      <a:lnTo>
                        <a:pt x="170" y="138"/>
                      </a:lnTo>
                      <a:lnTo>
                        <a:pt x="167" y="140"/>
                      </a:lnTo>
                      <a:lnTo>
                        <a:pt x="162" y="143"/>
                      </a:lnTo>
                      <a:lnTo>
                        <a:pt x="157" y="145"/>
                      </a:lnTo>
                      <a:lnTo>
                        <a:pt x="159" y="148"/>
                      </a:lnTo>
                      <a:lnTo>
                        <a:pt x="161" y="151"/>
                      </a:lnTo>
                      <a:lnTo>
                        <a:pt x="164" y="153"/>
                      </a:lnTo>
                      <a:lnTo>
                        <a:pt x="168" y="154"/>
                      </a:lnTo>
                      <a:lnTo>
                        <a:pt x="171" y="156"/>
                      </a:lnTo>
                      <a:lnTo>
                        <a:pt x="176" y="156"/>
                      </a:lnTo>
                      <a:lnTo>
                        <a:pt x="180" y="157"/>
                      </a:lnTo>
                      <a:lnTo>
                        <a:pt x="186" y="156"/>
                      </a:lnTo>
                      <a:lnTo>
                        <a:pt x="187" y="158"/>
                      </a:lnTo>
                      <a:lnTo>
                        <a:pt x="188" y="158"/>
                      </a:lnTo>
                      <a:lnTo>
                        <a:pt x="190" y="160"/>
                      </a:lnTo>
                      <a:lnTo>
                        <a:pt x="191" y="161"/>
                      </a:lnTo>
                      <a:lnTo>
                        <a:pt x="193" y="162"/>
                      </a:lnTo>
                      <a:lnTo>
                        <a:pt x="194" y="164"/>
                      </a:lnTo>
                      <a:lnTo>
                        <a:pt x="195" y="165"/>
                      </a:lnTo>
                      <a:lnTo>
                        <a:pt x="196" y="166"/>
                      </a:lnTo>
                      <a:lnTo>
                        <a:pt x="195" y="169"/>
                      </a:lnTo>
                      <a:lnTo>
                        <a:pt x="194" y="170"/>
                      </a:lnTo>
                      <a:lnTo>
                        <a:pt x="193" y="171"/>
                      </a:lnTo>
                      <a:lnTo>
                        <a:pt x="191" y="170"/>
                      </a:lnTo>
                      <a:lnTo>
                        <a:pt x="190" y="169"/>
                      </a:lnTo>
                      <a:lnTo>
                        <a:pt x="189" y="167"/>
                      </a:lnTo>
                      <a:lnTo>
                        <a:pt x="188" y="166"/>
                      </a:lnTo>
                      <a:lnTo>
                        <a:pt x="188" y="164"/>
                      </a:lnTo>
                      <a:lnTo>
                        <a:pt x="186" y="163"/>
                      </a:lnTo>
                      <a:lnTo>
                        <a:pt x="186" y="162"/>
                      </a:lnTo>
                      <a:lnTo>
                        <a:pt x="184" y="162"/>
                      </a:lnTo>
                      <a:lnTo>
                        <a:pt x="183" y="161"/>
                      </a:lnTo>
                      <a:lnTo>
                        <a:pt x="181" y="161"/>
                      </a:lnTo>
                      <a:lnTo>
                        <a:pt x="179" y="161"/>
                      </a:lnTo>
                      <a:lnTo>
                        <a:pt x="176" y="161"/>
                      </a:lnTo>
                      <a:lnTo>
                        <a:pt x="173" y="160"/>
                      </a:lnTo>
                      <a:lnTo>
                        <a:pt x="169" y="159"/>
                      </a:lnTo>
                      <a:lnTo>
                        <a:pt x="165" y="158"/>
                      </a:lnTo>
                      <a:lnTo>
                        <a:pt x="162" y="156"/>
                      </a:lnTo>
                      <a:lnTo>
                        <a:pt x="159" y="154"/>
                      </a:lnTo>
                      <a:lnTo>
                        <a:pt x="157" y="155"/>
                      </a:lnTo>
                      <a:lnTo>
                        <a:pt x="152" y="147"/>
                      </a:lnTo>
                      <a:lnTo>
                        <a:pt x="150" y="150"/>
                      </a:lnTo>
                      <a:lnTo>
                        <a:pt x="149" y="154"/>
                      </a:lnTo>
                      <a:lnTo>
                        <a:pt x="147" y="158"/>
                      </a:lnTo>
                      <a:lnTo>
                        <a:pt x="143" y="162"/>
                      </a:lnTo>
                      <a:lnTo>
                        <a:pt x="143" y="163"/>
                      </a:lnTo>
                      <a:lnTo>
                        <a:pt x="144" y="165"/>
                      </a:lnTo>
                      <a:lnTo>
                        <a:pt x="145" y="168"/>
                      </a:lnTo>
                      <a:lnTo>
                        <a:pt x="145" y="170"/>
                      </a:lnTo>
                      <a:lnTo>
                        <a:pt x="146" y="173"/>
                      </a:lnTo>
                      <a:lnTo>
                        <a:pt x="146" y="175"/>
                      </a:lnTo>
                      <a:lnTo>
                        <a:pt x="144" y="178"/>
                      </a:lnTo>
                      <a:lnTo>
                        <a:pt x="141" y="181"/>
                      </a:lnTo>
                      <a:lnTo>
                        <a:pt x="135" y="186"/>
                      </a:lnTo>
                      <a:lnTo>
                        <a:pt x="129" y="190"/>
                      </a:lnTo>
                      <a:lnTo>
                        <a:pt x="124" y="193"/>
                      </a:lnTo>
                      <a:lnTo>
                        <a:pt x="120" y="194"/>
                      </a:lnTo>
                      <a:lnTo>
                        <a:pt x="119" y="198"/>
                      </a:lnTo>
                      <a:lnTo>
                        <a:pt x="118" y="201"/>
                      </a:lnTo>
                      <a:lnTo>
                        <a:pt x="117" y="203"/>
                      </a:lnTo>
                      <a:lnTo>
                        <a:pt x="115" y="204"/>
                      </a:lnTo>
                      <a:lnTo>
                        <a:pt x="113" y="203"/>
                      </a:lnTo>
                      <a:lnTo>
                        <a:pt x="111" y="203"/>
                      </a:lnTo>
                      <a:lnTo>
                        <a:pt x="109" y="201"/>
                      </a:lnTo>
                      <a:lnTo>
                        <a:pt x="110" y="200"/>
                      </a:lnTo>
                      <a:lnTo>
                        <a:pt x="111" y="197"/>
                      </a:lnTo>
                      <a:lnTo>
                        <a:pt x="113" y="195"/>
                      </a:lnTo>
                      <a:lnTo>
                        <a:pt x="115" y="194"/>
                      </a:lnTo>
                      <a:lnTo>
                        <a:pt x="116" y="191"/>
                      </a:lnTo>
                      <a:lnTo>
                        <a:pt x="120" y="189"/>
                      </a:lnTo>
                      <a:lnTo>
                        <a:pt x="125" y="186"/>
                      </a:lnTo>
                      <a:lnTo>
                        <a:pt x="129" y="184"/>
                      </a:lnTo>
                      <a:lnTo>
                        <a:pt x="134" y="181"/>
                      </a:lnTo>
                      <a:lnTo>
                        <a:pt x="137" y="178"/>
                      </a:lnTo>
                      <a:lnTo>
                        <a:pt x="139" y="174"/>
                      </a:lnTo>
                      <a:lnTo>
                        <a:pt x="139" y="171"/>
                      </a:lnTo>
                      <a:lnTo>
                        <a:pt x="136" y="166"/>
                      </a:lnTo>
                      <a:lnTo>
                        <a:pt x="131" y="168"/>
                      </a:lnTo>
                      <a:lnTo>
                        <a:pt x="124" y="171"/>
                      </a:lnTo>
                      <a:lnTo>
                        <a:pt x="116" y="173"/>
                      </a:lnTo>
                      <a:lnTo>
                        <a:pt x="108" y="175"/>
                      </a:lnTo>
                      <a:lnTo>
                        <a:pt x="98" y="176"/>
                      </a:lnTo>
                      <a:lnTo>
                        <a:pt x="89" y="177"/>
                      </a:lnTo>
                      <a:lnTo>
                        <a:pt x="80" y="177"/>
                      </a:lnTo>
                      <a:lnTo>
                        <a:pt x="72" y="176"/>
                      </a:lnTo>
                      <a:lnTo>
                        <a:pt x="68" y="181"/>
                      </a:lnTo>
                      <a:lnTo>
                        <a:pt x="65" y="186"/>
                      </a:lnTo>
                      <a:lnTo>
                        <a:pt x="61" y="188"/>
                      </a:lnTo>
                      <a:lnTo>
                        <a:pt x="56" y="188"/>
                      </a:lnTo>
                      <a:lnTo>
                        <a:pt x="53" y="187"/>
                      </a:lnTo>
                      <a:lnTo>
                        <a:pt x="49" y="187"/>
                      </a:lnTo>
                      <a:lnTo>
                        <a:pt x="45" y="186"/>
                      </a:lnTo>
                      <a:lnTo>
                        <a:pt x="41" y="185"/>
                      </a:lnTo>
                      <a:lnTo>
                        <a:pt x="37" y="184"/>
                      </a:lnTo>
                      <a:lnTo>
                        <a:pt x="34" y="184"/>
                      </a:lnTo>
                      <a:lnTo>
                        <a:pt x="31" y="184"/>
                      </a:lnTo>
                      <a:lnTo>
                        <a:pt x="30" y="185"/>
                      </a:lnTo>
                      <a:lnTo>
                        <a:pt x="26" y="186"/>
                      </a:lnTo>
                      <a:lnTo>
                        <a:pt x="21" y="189"/>
                      </a:lnTo>
                      <a:lnTo>
                        <a:pt x="16" y="192"/>
                      </a:lnTo>
                      <a:lnTo>
                        <a:pt x="12" y="194"/>
                      </a:lnTo>
                      <a:lnTo>
                        <a:pt x="10" y="193"/>
                      </a:lnTo>
                      <a:lnTo>
                        <a:pt x="8" y="191"/>
                      </a:lnTo>
                      <a:lnTo>
                        <a:pt x="7" y="190"/>
                      </a:lnTo>
                      <a:lnTo>
                        <a:pt x="9" y="187"/>
                      </a:lnTo>
                      <a:lnTo>
                        <a:pt x="13" y="185"/>
                      </a:lnTo>
                      <a:lnTo>
                        <a:pt x="18" y="183"/>
                      </a:lnTo>
                      <a:lnTo>
                        <a:pt x="22" y="180"/>
                      </a:lnTo>
                      <a:lnTo>
                        <a:pt x="24" y="177"/>
                      </a:lnTo>
                      <a:lnTo>
                        <a:pt x="35" y="179"/>
                      </a:lnTo>
                      <a:lnTo>
                        <a:pt x="43" y="180"/>
                      </a:lnTo>
                      <a:lnTo>
                        <a:pt x="49" y="181"/>
                      </a:lnTo>
                      <a:lnTo>
                        <a:pt x="54" y="181"/>
                      </a:lnTo>
                      <a:lnTo>
                        <a:pt x="56" y="181"/>
                      </a:lnTo>
                      <a:lnTo>
                        <a:pt x="59" y="179"/>
                      </a:lnTo>
                      <a:lnTo>
                        <a:pt x="60" y="177"/>
                      </a:lnTo>
                      <a:lnTo>
                        <a:pt x="62" y="17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52"/>
                <p:cNvSpPr>
                  <a:spLocks/>
                </p:cNvSpPr>
                <p:nvPr/>
              </p:nvSpPr>
              <p:spPr bwMode="auto">
                <a:xfrm>
                  <a:off x="2922" y="3800"/>
                  <a:ext cx="8" cy="8"/>
                </a:xfrm>
                <a:custGeom>
                  <a:avLst/>
                  <a:gdLst>
                    <a:gd name="T0" fmla="*/ 1 w 8"/>
                    <a:gd name="T1" fmla="*/ 5 h 8"/>
                    <a:gd name="T2" fmla="*/ 2 w 8"/>
                    <a:gd name="T3" fmla="*/ 6 h 8"/>
                    <a:gd name="T4" fmla="*/ 3 w 8"/>
                    <a:gd name="T5" fmla="*/ 6 h 8"/>
                    <a:gd name="T6" fmla="*/ 4 w 8"/>
                    <a:gd name="T7" fmla="*/ 7 h 8"/>
                    <a:gd name="T8" fmla="*/ 5 w 8"/>
                    <a:gd name="T9" fmla="*/ 6 h 8"/>
                    <a:gd name="T10" fmla="*/ 6 w 8"/>
                    <a:gd name="T11" fmla="*/ 6 h 8"/>
                    <a:gd name="T12" fmla="*/ 6 w 8"/>
                    <a:gd name="T13" fmla="*/ 4 h 8"/>
                    <a:gd name="T14" fmla="*/ 7 w 8"/>
                    <a:gd name="T15" fmla="*/ 3 h 8"/>
                    <a:gd name="T16" fmla="*/ 7 w 8"/>
                    <a:gd name="T17" fmla="*/ 2 h 8"/>
                    <a:gd name="T18" fmla="*/ 6 w 8"/>
                    <a:gd name="T19" fmla="*/ 1 h 8"/>
                    <a:gd name="T20" fmla="*/ 4 w 8"/>
                    <a:gd name="T21" fmla="*/ 1 h 8"/>
                    <a:gd name="T22" fmla="*/ 3 w 8"/>
                    <a:gd name="T23" fmla="*/ 0 h 8"/>
                    <a:gd name="T24" fmla="*/ 2 w 8"/>
                    <a:gd name="T25" fmla="*/ 0 h 8"/>
                    <a:gd name="T26" fmla="*/ 1 w 8"/>
                    <a:gd name="T27" fmla="*/ 2 h 8"/>
                    <a:gd name="T28" fmla="*/ 1 w 8"/>
                    <a:gd name="T29" fmla="*/ 3 h 8"/>
                    <a:gd name="T30" fmla="*/ 0 w 8"/>
                    <a:gd name="T31" fmla="*/ 4 h 8"/>
                    <a:gd name="T32" fmla="*/ 1 w 8"/>
                    <a:gd name="T33" fmla="*/ 5 h 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"/>
                    <a:gd name="T52" fmla="*/ 0 h 8"/>
                    <a:gd name="T53" fmla="*/ 8 w 8"/>
                    <a:gd name="T54" fmla="*/ 8 h 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" h="8">
                      <a:moveTo>
                        <a:pt x="1" y="5"/>
                      </a:move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4" y="7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6" y="4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4" y="1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0" y="4"/>
                      </a:lnTo>
                      <a:lnTo>
                        <a:pt x="1" y="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53"/>
                <p:cNvSpPr>
                  <a:spLocks/>
                </p:cNvSpPr>
                <p:nvPr/>
              </p:nvSpPr>
              <p:spPr bwMode="auto">
                <a:xfrm>
                  <a:off x="2923" y="3823"/>
                  <a:ext cx="8" cy="8"/>
                </a:xfrm>
                <a:custGeom>
                  <a:avLst/>
                  <a:gdLst>
                    <a:gd name="T0" fmla="*/ 1 w 8"/>
                    <a:gd name="T1" fmla="*/ 5 h 8"/>
                    <a:gd name="T2" fmla="*/ 1 w 8"/>
                    <a:gd name="T3" fmla="*/ 6 h 8"/>
                    <a:gd name="T4" fmla="*/ 3 w 8"/>
                    <a:gd name="T5" fmla="*/ 7 h 8"/>
                    <a:gd name="T6" fmla="*/ 4 w 8"/>
                    <a:gd name="T7" fmla="*/ 7 h 8"/>
                    <a:gd name="T8" fmla="*/ 5 w 8"/>
                    <a:gd name="T9" fmla="*/ 7 h 8"/>
                    <a:gd name="T10" fmla="*/ 7 w 8"/>
                    <a:gd name="T11" fmla="*/ 5 h 8"/>
                    <a:gd name="T12" fmla="*/ 7 w 8"/>
                    <a:gd name="T13" fmla="*/ 5 h 8"/>
                    <a:gd name="T14" fmla="*/ 7 w 8"/>
                    <a:gd name="T15" fmla="*/ 3 h 8"/>
                    <a:gd name="T16" fmla="*/ 7 w 8"/>
                    <a:gd name="T17" fmla="*/ 2 h 8"/>
                    <a:gd name="T18" fmla="*/ 6 w 8"/>
                    <a:gd name="T19" fmla="*/ 1 h 8"/>
                    <a:gd name="T20" fmla="*/ 5 w 8"/>
                    <a:gd name="T21" fmla="*/ 0 h 8"/>
                    <a:gd name="T22" fmla="*/ 4 w 8"/>
                    <a:gd name="T23" fmla="*/ 0 h 8"/>
                    <a:gd name="T24" fmla="*/ 2 w 8"/>
                    <a:gd name="T25" fmla="*/ 0 h 8"/>
                    <a:gd name="T26" fmla="*/ 1 w 8"/>
                    <a:gd name="T27" fmla="*/ 1 h 8"/>
                    <a:gd name="T28" fmla="*/ 0 w 8"/>
                    <a:gd name="T29" fmla="*/ 3 h 8"/>
                    <a:gd name="T30" fmla="*/ 0 w 8"/>
                    <a:gd name="T31" fmla="*/ 4 h 8"/>
                    <a:gd name="T32" fmla="*/ 1 w 8"/>
                    <a:gd name="T33" fmla="*/ 5 h 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"/>
                    <a:gd name="T52" fmla="*/ 0 h 8"/>
                    <a:gd name="T53" fmla="*/ 8 w 8"/>
                    <a:gd name="T54" fmla="*/ 8 h 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" h="8">
                      <a:moveTo>
                        <a:pt x="1" y="5"/>
                      </a:move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54"/>
                <p:cNvSpPr>
                  <a:spLocks/>
                </p:cNvSpPr>
                <p:nvPr/>
              </p:nvSpPr>
              <p:spPr bwMode="auto">
                <a:xfrm>
                  <a:off x="2904" y="3774"/>
                  <a:ext cx="22" cy="26"/>
                </a:xfrm>
                <a:custGeom>
                  <a:avLst/>
                  <a:gdLst>
                    <a:gd name="T0" fmla="*/ 21 w 22"/>
                    <a:gd name="T1" fmla="*/ 17 h 26"/>
                    <a:gd name="T2" fmla="*/ 17 w 22"/>
                    <a:gd name="T3" fmla="*/ 18 h 26"/>
                    <a:gd name="T4" fmla="*/ 15 w 22"/>
                    <a:gd name="T5" fmla="*/ 20 h 26"/>
                    <a:gd name="T6" fmla="*/ 12 w 22"/>
                    <a:gd name="T7" fmla="*/ 23 h 26"/>
                    <a:gd name="T8" fmla="*/ 11 w 22"/>
                    <a:gd name="T9" fmla="*/ 25 h 26"/>
                    <a:gd name="T10" fmla="*/ 7 w 22"/>
                    <a:gd name="T11" fmla="*/ 24 h 26"/>
                    <a:gd name="T12" fmla="*/ 4 w 22"/>
                    <a:gd name="T13" fmla="*/ 23 h 26"/>
                    <a:gd name="T14" fmla="*/ 2 w 22"/>
                    <a:gd name="T15" fmla="*/ 21 h 26"/>
                    <a:gd name="T16" fmla="*/ 1 w 22"/>
                    <a:gd name="T17" fmla="*/ 18 h 26"/>
                    <a:gd name="T18" fmla="*/ 0 w 22"/>
                    <a:gd name="T19" fmla="*/ 14 h 26"/>
                    <a:gd name="T20" fmla="*/ 0 w 22"/>
                    <a:gd name="T21" fmla="*/ 10 h 26"/>
                    <a:gd name="T22" fmla="*/ 2 w 22"/>
                    <a:gd name="T23" fmla="*/ 5 h 26"/>
                    <a:gd name="T24" fmla="*/ 5 w 22"/>
                    <a:gd name="T25" fmla="*/ 0 h 26"/>
                    <a:gd name="T26" fmla="*/ 8 w 22"/>
                    <a:gd name="T27" fmla="*/ 1 h 26"/>
                    <a:gd name="T28" fmla="*/ 10 w 22"/>
                    <a:gd name="T29" fmla="*/ 3 h 26"/>
                    <a:gd name="T30" fmla="*/ 11 w 22"/>
                    <a:gd name="T31" fmla="*/ 4 h 26"/>
                    <a:gd name="T32" fmla="*/ 14 w 22"/>
                    <a:gd name="T33" fmla="*/ 6 h 26"/>
                    <a:gd name="T34" fmla="*/ 16 w 22"/>
                    <a:gd name="T35" fmla="*/ 8 h 26"/>
                    <a:gd name="T36" fmla="*/ 17 w 22"/>
                    <a:gd name="T37" fmla="*/ 11 h 26"/>
                    <a:gd name="T38" fmla="*/ 19 w 22"/>
                    <a:gd name="T39" fmla="*/ 14 h 26"/>
                    <a:gd name="T40" fmla="*/ 21 w 22"/>
                    <a:gd name="T41" fmla="*/ 17 h 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2"/>
                    <a:gd name="T64" fmla="*/ 0 h 26"/>
                    <a:gd name="T65" fmla="*/ 22 w 22"/>
                    <a:gd name="T66" fmla="*/ 26 h 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2" h="26">
                      <a:moveTo>
                        <a:pt x="21" y="17"/>
                      </a:moveTo>
                      <a:lnTo>
                        <a:pt x="17" y="18"/>
                      </a:lnTo>
                      <a:lnTo>
                        <a:pt x="15" y="20"/>
                      </a:lnTo>
                      <a:lnTo>
                        <a:pt x="12" y="23"/>
                      </a:lnTo>
                      <a:lnTo>
                        <a:pt x="11" y="25"/>
                      </a:lnTo>
                      <a:lnTo>
                        <a:pt x="7" y="24"/>
                      </a:lnTo>
                      <a:lnTo>
                        <a:pt x="4" y="23"/>
                      </a:lnTo>
                      <a:lnTo>
                        <a:pt x="2" y="21"/>
                      </a:lnTo>
                      <a:lnTo>
                        <a:pt x="1" y="18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2" y="5"/>
                      </a:lnTo>
                      <a:lnTo>
                        <a:pt x="5" y="0"/>
                      </a:lnTo>
                      <a:lnTo>
                        <a:pt x="8" y="1"/>
                      </a:lnTo>
                      <a:lnTo>
                        <a:pt x="10" y="3"/>
                      </a:lnTo>
                      <a:lnTo>
                        <a:pt x="11" y="4"/>
                      </a:lnTo>
                      <a:lnTo>
                        <a:pt x="14" y="6"/>
                      </a:lnTo>
                      <a:lnTo>
                        <a:pt x="16" y="8"/>
                      </a:lnTo>
                      <a:lnTo>
                        <a:pt x="17" y="11"/>
                      </a:lnTo>
                      <a:lnTo>
                        <a:pt x="19" y="14"/>
                      </a:lnTo>
                      <a:lnTo>
                        <a:pt x="21" y="17"/>
                      </a:lnTo>
                    </a:path>
                  </a:pathLst>
                </a:custGeom>
                <a:solidFill>
                  <a:srgbClr val="FFED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55"/>
                <p:cNvSpPr>
                  <a:spLocks/>
                </p:cNvSpPr>
                <p:nvPr/>
              </p:nvSpPr>
              <p:spPr bwMode="auto">
                <a:xfrm>
                  <a:off x="2904" y="3830"/>
                  <a:ext cx="21" cy="21"/>
                </a:xfrm>
                <a:custGeom>
                  <a:avLst/>
                  <a:gdLst>
                    <a:gd name="T0" fmla="*/ 20 w 21"/>
                    <a:gd name="T1" fmla="*/ 9 h 21"/>
                    <a:gd name="T2" fmla="*/ 17 w 21"/>
                    <a:gd name="T3" fmla="*/ 14 h 21"/>
                    <a:gd name="T4" fmla="*/ 14 w 21"/>
                    <a:gd name="T5" fmla="*/ 17 h 21"/>
                    <a:gd name="T6" fmla="*/ 10 w 21"/>
                    <a:gd name="T7" fmla="*/ 20 h 21"/>
                    <a:gd name="T8" fmla="*/ 6 w 21"/>
                    <a:gd name="T9" fmla="*/ 20 h 21"/>
                    <a:gd name="T10" fmla="*/ 5 w 21"/>
                    <a:gd name="T11" fmla="*/ 20 h 21"/>
                    <a:gd name="T12" fmla="*/ 3 w 21"/>
                    <a:gd name="T13" fmla="*/ 20 h 21"/>
                    <a:gd name="T14" fmla="*/ 1 w 21"/>
                    <a:gd name="T15" fmla="*/ 18 h 21"/>
                    <a:gd name="T16" fmla="*/ 0 w 21"/>
                    <a:gd name="T17" fmla="*/ 14 h 21"/>
                    <a:gd name="T18" fmla="*/ 1 w 21"/>
                    <a:gd name="T19" fmla="*/ 10 h 21"/>
                    <a:gd name="T20" fmla="*/ 2 w 21"/>
                    <a:gd name="T21" fmla="*/ 6 h 21"/>
                    <a:gd name="T22" fmla="*/ 6 w 21"/>
                    <a:gd name="T23" fmla="*/ 2 h 21"/>
                    <a:gd name="T24" fmla="*/ 12 w 21"/>
                    <a:gd name="T25" fmla="*/ 0 h 21"/>
                    <a:gd name="T26" fmla="*/ 12 w 21"/>
                    <a:gd name="T27" fmla="*/ 2 h 21"/>
                    <a:gd name="T28" fmla="*/ 13 w 21"/>
                    <a:gd name="T29" fmla="*/ 4 h 21"/>
                    <a:gd name="T30" fmla="*/ 14 w 21"/>
                    <a:gd name="T31" fmla="*/ 5 h 21"/>
                    <a:gd name="T32" fmla="*/ 15 w 21"/>
                    <a:gd name="T33" fmla="*/ 7 h 21"/>
                    <a:gd name="T34" fmla="*/ 16 w 21"/>
                    <a:gd name="T35" fmla="*/ 8 h 21"/>
                    <a:gd name="T36" fmla="*/ 17 w 21"/>
                    <a:gd name="T37" fmla="*/ 9 h 21"/>
                    <a:gd name="T38" fmla="*/ 18 w 21"/>
                    <a:gd name="T39" fmla="*/ 9 h 21"/>
                    <a:gd name="T40" fmla="*/ 20 w 21"/>
                    <a:gd name="T41" fmla="*/ 9 h 2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1"/>
                    <a:gd name="T64" fmla="*/ 0 h 21"/>
                    <a:gd name="T65" fmla="*/ 21 w 21"/>
                    <a:gd name="T66" fmla="*/ 21 h 2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1" h="21">
                      <a:moveTo>
                        <a:pt x="20" y="9"/>
                      </a:moveTo>
                      <a:lnTo>
                        <a:pt x="17" y="14"/>
                      </a:lnTo>
                      <a:lnTo>
                        <a:pt x="14" y="17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5" y="20"/>
                      </a:lnTo>
                      <a:lnTo>
                        <a:pt x="3" y="20"/>
                      </a:lnTo>
                      <a:lnTo>
                        <a:pt x="1" y="18"/>
                      </a:lnTo>
                      <a:lnTo>
                        <a:pt x="0" y="14"/>
                      </a:lnTo>
                      <a:lnTo>
                        <a:pt x="1" y="10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2" y="2"/>
                      </a:lnTo>
                      <a:lnTo>
                        <a:pt x="13" y="4"/>
                      </a:lnTo>
                      <a:lnTo>
                        <a:pt x="14" y="5"/>
                      </a:lnTo>
                      <a:lnTo>
                        <a:pt x="15" y="7"/>
                      </a:lnTo>
                      <a:lnTo>
                        <a:pt x="16" y="8"/>
                      </a:lnTo>
                      <a:lnTo>
                        <a:pt x="17" y="9"/>
                      </a:lnTo>
                      <a:lnTo>
                        <a:pt x="18" y="9"/>
                      </a:lnTo>
                      <a:lnTo>
                        <a:pt x="20" y="9"/>
                      </a:lnTo>
                    </a:path>
                  </a:pathLst>
                </a:custGeom>
                <a:solidFill>
                  <a:srgbClr val="FFED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56"/>
                <p:cNvSpPr>
                  <a:spLocks/>
                </p:cNvSpPr>
                <p:nvPr/>
              </p:nvSpPr>
              <p:spPr bwMode="auto">
                <a:xfrm>
                  <a:off x="2759" y="3817"/>
                  <a:ext cx="139" cy="66"/>
                </a:xfrm>
                <a:custGeom>
                  <a:avLst/>
                  <a:gdLst>
                    <a:gd name="T0" fmla="*/ 133 w 139"/>
                    <a:gd name="T1" fmla="*/ 5 h 66"/>
                    <a:gd name="T2" fmla="*/ 134 w 139"/>
                    <a:gd name="T3" fmla="*/ 10 h 66"/>
                    <a:gd name="T4" fmla="*/ 134 w 139"/>
                    <a:gd name="T5" fmla="*/ 14 h 66"/>
                    <a:gd name="T6" fmla="*/ 135 w 139"/>
                    <a:gd name="T7" fmla="*/ 18 h 66"/>
                    <a:gd name="T8" fmla="*/ 136 w 139"/>
                    <a:gd name="T9" fmla="*/ 21 h 66"/>
                    <a:gd name="T10" fmla="*/ 136 w 139"/>
                    <a:gd name="T11" fmla="*/ 25 h 66"/>
                    <a:gd name="T12" fmla="*/ 137 w 139"/>
                    <a:gd name="T13" fmla="*/ 28 h 66"/>
                    <a:gd name="T14" fmla="*/ 138 w 139"/>
                    <a:gd name="T15" fmla="*/ 31 h 66"/>
                    <a:gd name="T16" fmla="*/ 138 w 139"/>
                    <a:gd name="T17" fmla="*/ 34 h 66"/>
                    <a:gd name="T18" fmla="*/ 136 w 139"/>
                    <a:gd name="T19" fmla="*/ 38 h 66"/>
                    <a:gd name="T20" fmla="*/ 134 w 139"/>
                    <a:gd name="T21" fmla="*/ 42 h 66"/>
                    <a:gd name="T22" fmla="*/ 133 w 139"/>
                    <a:gd name="T23" fmla="*/ 46 h 66"/>
                    <a:gd name="T24" fmla="*/ 132 w 139"/>
                    <a:gd name="T25" fmla="*/ 50 h 66"/>
                    <a:gd name="T26" fmla="*/ 125 w 139"/>
                    <a:gd name="T27" fmla="*/ 54 h 66"/>
                    <a:gd name="T28" fmla="*/ 117 w 139"/>
                    <a:gd name="T29" fmla="*/ 57 h 66"/>
                    <a:gd name="T30" fmla="*/ 109 w 139"/>
                    <a:gd name="T31" fmla="*/ 60 h 66"/>
                    <a:gd name="T32" fmla="*/ 100 w 139"/>
                    <a:gd name="T33" fmla="*/ 62 h 66"/>
                    <a:gd name="T34" fmla="*/ 90 w 139"/>
                    <a:gd name="T35" fmla="*/ 64 h 66"/>
                    <a:gd name="T36" fmla="*/ 80 w 139"/>
                    <a:gd name="T37" fmla="*/ 65 h 66"/>
                    <a:gd name="T38" fmla="*/ 69 w 139"/>
                    <a:gd name="T39" fmla="*/ 65 h 66"/>
                    <a:gd name="T40" fmla="*/ 59 w 139"/>
                    <a:gd name="T41" fmla="*/ 65 h 66"/>
                    <a:gd name="T42" fmla="*/ 49 w 139"/>
                    <a:gd name="T43" fmla="*/ 63 h 66"/>
                    <a:gd name="T44" fmla="*/ 39 w 139"/>
                    <a:gd name="T45" fmla="*/ 60 h 66"/>
                    <a:gd name="T46" fmla="*/ 30 w 139"/>
                    <a:gd name="T47" fmla="*/ 56 h 66"/>
                    <a:gd name="T48" fmla="*/ 22 w 139"/>
                    <a:gd name="T49" fmla="*/ 50 h 66"/>
                    <a:gd name="T50" fmla="*/ 15 w 139"/>
                    <a:gd name="T51" fmla="*/ 42 h 66"/>
                    <a:gd name="T52" fmla="*/ 8 w 139"/>
                    <a:gd name="T53" fmla="*/ 33 h 66"/>
                    <a:gd name="T54" fmla="*/ 4 w 139"/>
                    <a:gd name="T55" fmla="*/ 23 h 66"/>
                    <a:gd name="T56" fmla="*/ 0 w 139"/>
                    <a:gd name="T57" fmla="*/ 10 h 66"/>
                    <a:gd name="T58" fmla="*/ 4 w 139"/>
                    <a:gd name="T59" fmla="*/ 5 h 66"/>
                    <a:gd name="T60" fmla="*/ 15 w 139"/>
                    <a:gd name="T61" fmla="*/ 5 h 66"/>
                    <a:gd name="T62" fmla="*/ 27 w 139"/>
                    <a:gd name="T63" fmla="*/ 4 h 66"/>
                    <a:gd name="T64" fmla="*/ 39 w 139"/>
                    <a:gd name="T65" fmla="*/ 4 h 66"/>
                    <a:gd name="T66" fmla="*/ 52 w 139"/>
                    <a:gd name="T67" fmla="*/ 3 h 66"/>
                    <a:gd name="T68" fmla="*/ 63 w 139"/>
                    <a:gd name="T69" fmla="*/ 2 h 66"/>
                    <a:gd name="T70" fmla="*/ 73 w 139"/>
                    <a:gd name="T71" fmla="*/ 2 h 66"/>
                    <a:gd name="T72" fmla="*/ 80 w 139"/>
                    <a:gd name="T73" fmla="*/ 1 h 66"/>
                    <a:gd name="T74" fmla="*/ 85 w 139"/>
                    <a:gd name="T75" fmla="*/ 0 h 66"/>
                    <a:gd name="T76" fmla="*/ 87 w 139"/>
                    <a:gd name="T77" fmla="*/ 3 h 66"/>
                    <a:gd name="T78" fmla="*/ 87 w 139"/>
                    <a:gd name="T79" fmla="*/ 5 h 66"/>
                    <a:gd name="T80" fmla="*/ 88 w 139"/>
                    <a:gd name="T81" fmla="*/ 8 h 66"/>
                    <a:gd name="T82" fmla="*/ 89 w 139"/>
                    <a:gd name="T83" fmla="*/ 10 h 66"/>
                    <a:gd name="T84" fmla="*/ 91 w 139"/>
                    <a:gd name="T85" fmla="*/ 12 h 66"/>
                    <a:gd name="T86" fmla="*/ 92 w 139"/>
                    <a:gd name="T87" fmla="*/ 13 h 66"/>
                    <a:gd name="T88" fmla="*/ 94 w 139"/>
                    <a:gd name="T89" fmla="*/ 13 h 66"/>
                    <a:gd name="T90" fmla="*/ 96 w 139"/>
                    <a:gd name="T91" fmla="*/ 14 h 66"/>
                    <a:gd name="T92" fmla="*/ 102 w 139"/>
                    <a:gd name="T93" fmla="*/ 14 h 66"/>
                    <a:gd name="T94" fmla="*/ 107 w 139"/>
                    <a:gd name="T95" fmla="*/ 13 h 66"/>
                    <a:gd name="T96" fmla="*/ 112 w 139"/>
                    <a:gd name="T97" fmla="*/ 13 h 66"/>
                    <a:gd name="T98" fmla="*/ 115 w 139"/>
                    <a:gd name="T99" fmla="*/ 10 h 66"/>
                    <a:gd name="T100" fmla="*/ 117 w 139"/>
                    <a:gd name="T101" fmla="*/ 8 h 66"/>
                    <a:gd name="T102" fmla="*/ 119 w 139"/>
                    <a:gd name="T103" fmla="*/ 6 h 66"/>
                    <a:gd name="T104" fmla="*/ 120 w 139"/>
                    <a:gd name="T105" fmla="*/ 4 h 66"/>
                    <a:gd name="T106" fmla="*/ 120 w 139"/>
                    <a:gd name="T107" fmla="*/ 2 h 66"/>
                    <a:gd name="T108" fmla="*/ 124 w 139"/>
                    <a:gd name="T109" fmla="*/ 3 h 66"/>
                    <a:gd name="T110" fmla="*/ 127 w 139"/>
                    <a:gd name="T111" fmla="*/ 4 h 66"/>
                    <a:gd name="T112" fmla="*/ 131 w 139"/>
                    <a:gd name="T113" fmla="*/ 4 h 66"/>
                    <a:gd name="T114" fmla="*/ 133 w 139"/>
                    <a:gd name="T115" fmla="*/ 5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39"/>
                    <a:gd name="T175" fmla="*/ 0 h 66"/>
                    <a:gd name="T176" fmla="*/ 139 w 139"/>
                    <a:gd name="T177" fmla="*/ 66 h 6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39" h="66">
                      <a:moveTo>
                        <a:pt x="133" y="5"/>
                      </a:moveTo>
                      <a:lnTo>
                        <a:pt x="134" y="10"/>
                      </a:lnTo>
                      <a:lnTo>
                        <a:pt x="134" y="14"/>
                      </a:lnTo>
                      <a:lnTo>
                        <a:pt x="135" y="18"/>
                      </a:lnTo>
                      <a:lnTo>
                        <a:pt x="136" y="21"/>
                      </a:lnTo>
                      <a:lnTo>
                        <a:pt x="136" y="25"/>
                      </a:lnTo>
                      <a:lnTo>
                        <a:pt x="137" y="28"/>
                      </a:lnTo>
                      <a:lnTo>
                        <a:pt x="138" y="31"/>
                      </a:lnTo>
                      <a:lnTo>
                        <a:pt x="138" y="34"/>
                      </a:lnTo>
                      <a:lnTo>
                        <a:pt x="136" y="38"/>
                      </a:lnTo>
                      <a:lnTo>
                        <a:pt x="134" y="42"/>
                      </a:lnTo>
                      <a:lnTo>
                        <a:pt x="133" y="46"/>
                      </a:lnTo>
                      <a:lnTo>
                        <a:pt x="132" y="50"/>
                      </a:lnTo>
                      <a:lnTo>
                        <a:pt x="125" y="54"/>
                      </a:lnTo>
                      <a:lnTo>
                        <a:pt x="117" y="57"/>
                      </a:lnTo>
                      <a:lnTo>
                        <a:pt x="109" y="60"/>
                      </a:lnTo>
                      <a:lnTo>
                        <a:pt x="100" y="62"/>
                      </a:lnTo>
                      <a:lnTo>
                        <a:pt x="90" y="64"/>
                      </a:lnTo>
                      <a:lnTo>
                        <a:pt x="80" y="65"/>
                      </a:lnTo>
                      <a:lnTo>
                        <a:pt x="69" y="65"/>
                      </a:lnTo>
                      <a:lnTo>
                        <a:pt x="59" y="65"/>
                      </a:lnTo>
                      <a:lnTo>
                        <a:pt x="49" y="63"/>
                      </a:lnTo>
                      <a:lnTo>
                        <a:pt x="39" y="60"/>
                      </a:lnTo>
                      <a:lnTo>
                        <a:pt x="30" y="56"/>
                      </a:lnTo>
                      <a:lnTo>
                        <a:pt x="22" y="50"/>
                      </a:lnTo>
                      <a:lnTo>
                        <a:pt x="15" y="42"/>
                      </a:lnTo>
                      <a:lnTo>
                        <a:pt x="8" y="33"/>
                      </a:lnTo>
                      <a:lnTo>
                        <a:pt x="4" y="23"/>
                      </a:lnTo>
                      <a:lnTo>
                        <a:pt x="0" y="10"/>
                      </a:lnTo>
                      <a:lnTo>
                        <a:pt x="4" y="5"/>
                      </a:lnTo>
                      <a:lnTo>
                        <a:pt x="15" y="5"/>
                      </a:lnTo>
                      <a:lnTo>
                        <a:pt x="27" y="4"/>
                      </a:lnTo>
                      <a:lnTo>
                        <a:pt x="39" y="4"/>
                      </a:lnTo>
                      <a:lnTo>
                        <a:pt x="52" y="3"/>
                      </a:lnTo>
                      <a:lnTo>
                        <a:pt x="63" y="2"/>
                      </a:lnTo>
                      <a:lnTo>
                        <a:pt x="73" y="2"/>
                      </a:lnTo>
                      <a:lnTo>
                        <a:pt x="80" y="1"/>
                      </a:lnTo>
                      <a:lnTo>
                        <a:pt x="85" y="0"/>
                      </a:lnTo>
                      <a:lnTo>
                        <a:pt x="87" y="3"/>
                      </a:lnTo>
                      <a:lnTo>
                        <a:pt x="87" y="5"/>
                      </a:lnTo>
                      <a:lnTo>
                        <a:pt x="88" y="8"/>
                      </a:lnTo>
                      <a:lnTo>
                        <a:pt x="89" y="10"/>
                      </a:lnTo>
                      <a:lnTo>
                        <a:pt x="91" y="12"/>
                      </a:lnTo>
                      <a:lnTo>
                        <a:pt x="92" y="13"/>
                      </a:lnTo>
                      <a:lnTo>
                        <a:pt x="94" y="13"/>
                      </a:lnTo>
                      <a:lnTo>
                        <a:pt x="96" y="14"/>
                      </a:lnTo>
                      <a:lnTo>
                        <a:pt x="102" y="14"/>
                      </a:lnTo>
                      <a:lnTo>
                        <a:pt x="107" y="13"/>
                      </a:lnTo>
                      <a:lnTo>
                        <a:pt x="112" y="13"/>
                      </a:lnTo>
                      <a:lnTo>
                        <a:pt x="115" y="10"/>
                      </a:lnTo>
                      <a:lnTo>
                        <a:pt x="117" y="8"/>
                      </a:lnTo>
                      <a:lnTo>
                        <a:pt x="119" y="6"/>
                      </a:lnTo>
                      <a:lnTo>
                        <a:pt x="120" y="4"/>
                      </a:lnTo>
                      <a:lnTo>
                        <a:pt x="120" y="2"/>
                      </a:lnTo>
                      <a:lnTo>
                        <a:pt x="124" y="3"/>
                      </a:lnTo>
                      <a:lnTo>
                        <a:pt x="127" y="4"/>
                      </a:lnTo>
                      <a:lnTo>
                        <a:pt x="131" y="4"/>
                      </a:lnTo>
                      <a:lnTo>
                        <a:pt x="133" y="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57"/>
                <p:cNvSpPr>
                  <a:spLocks/>
                </p:cNvSpPr>
                <p:nvPr/>
              </p:nvSpPr>
              <p:spPr bwMode="auto">
                <a:xfrm>
                  <a:off x="2759" y="3754"/>
                  <a:ext cx="138" cy="59"/>
                </a:xfrm>
                <a:custGeom>
                  <a:avLst/>
                  <a:gdLst>
                    <a:gd name="T0" fmla="*/ 134 w 138"/>
                    <a:gd name="T1" fmla="*/ 54 h 59"/>
                    <a:gd name="T2" fmla="*/ 131 w 138"/>
                    <a:gd name="T3" fmla="*/ 55 h 59"/>
                    <a:gd name="T4" fmla="*/ 128 w 138"/>
                    <a:gd name="T5" fmla="*/ 55 h 59"/>
                    <a:gd name="T6" fmla="*/ 124 w 138"/>
                    <a:gd name="T7" fmla="*/ 56 h 59"/>
                    <a:gd name="T8" fmla="*/ 121 w 138"/>
                    <a:gd name="T9" fmla="*/ 57 h 59"/>
                    <a:gd name="T10" fmla="*/ 121 w 138"/>
                    <a:gd name="T11" fmla="*/ 55 h 59"/>
                    <a:gd name="T12" fmla="*/ 120 w 138"/>
                    <a:gd name="T13" fmla="*/ 53 h 59"/>
                    <a:gd name="T14" fmla="*/ 119 w 138"/>
                    <a:gd name="T15" fmla="*/ 52 h 59"/>
                    <a:gd name="T16" fmla="*/ 119 w 138"/>
                    <a:gd name="T17" fmla="*/ 50 h 59"/>
                    <a:gd name="T18" fmla="*/ 118 w 138"/>
                    <a:gd name="T19" fmla="*/ 49 h 59"/>
                    <a:gd name="T20" fmla="*/ 117 w 138"/>
                    <a:gd name="T21" fmla="*/ 48 h 59"/>
                    <a:gd name="T22" fmla="*/ 116 w 138"/>
                    <a:gd name="T23" fmla="*/ 47 h 59"/>
                    <a:gd name="T24" fmla="*/ 115 w 138"/>
                    <a:gd name="T25" fmla="*/ 46 h 59"/>
                    <a:gd name="T26" fmla="*/ 112 w 138"/>
                    <a:gd name="T27" fmla="*/ 46 h 59"/>
                    <a:gd name="T28" fmla="*/ 106 w 138"/>
                    <a:gd name="T29" fmla="*/ 44 h 59"/>
                    <a:gd name="T30" fmla="*/ 101 w 138"/>
                    <a:gd name="T31" fmla="*/ 44 h 59"/>
                    <a:gd name="T32" fmla="*/ 97 w 138"/>
                    <a:gd name="T33" fmla="*/ 45 h 59"/>
                    <a:gd name="T34" fmla="*/ 94 w 138"/>
                    <a:gd name="T35" fmla="*/ 46 h 59"/>
                    <a:gd name="T36" fmla="*/ 89 w 138"/>
                    <a:gd name="T37" fmla="*/ 50 h 59"/>
                    <a:gd name="T38" fmla="*/ 86 w 138"/>
                    <a:gd name="T39" fmla="*/ 53 h 59"/>
                    <a:gd name="T40" fmla="*/ 83 w 138"/>
                    <a:gd name="T41" fmla="*/ 56 h 59"/>
                    <a:gd name="T42" fmla="*/ 76 w 138"/>
                    <a:gd name="T43" fmla="*/ 57 h 59"/>
                    <a:gd name="T44" fmla="*/ 66 w 138"/>
                    <a:gd name="T45" fmla="*/ 57 h 59"/>
                    <a:gd name="T46" fmla="*/ 55 w 138"/>
                    <a:gd name="T47" fmla="*/ 58 h 59"/>
                    <a:gd name="T48" fmla="*/ 43 w 138"/>
                    <a:gd name="T49" fmla="*/ 58 h 59"/>
                    <a:gd name="T50" fmla="*/ 31 w 138"/>
                    <a:gd name="T51" fmla="*/ 58 h 59"/>
                    <a:gd name="T52" fmla="*/ 21 w 138"/>
                    <a:gd name="T53" fmla="*/ 58 h 59"/>
                    <a:gd name="T54" fmla="*/ 12 w 138"/>
                    <a:gd name="T55" fmla="*/ 58 h 59"/>
                    <a:gd name="T56" fmla="*/ 7 w 138"/>
                    <a:gd name="T57" fmla="*/ 57 h 59"/>
                    <a:gd name="T58" fmla="*/ 0 w 138"/>
                    <a:gd name="T59" fmla="*/ 52 h 59"/>
                    <a:gd name="T60" fmla="*/ 4 w 138"/>
                    <a:gd name="T61" fmla="*/ 41 h 59"/>
                    <a:gd name="T62" fmla="*/ 9 w 138"/>
                    <a:gd name="T63" fmla="*/ 32 h 59"/>
                    <a:gd name="T64" fmla="*/ 15 w 138"/>
                    <a:gd name="T65" fmla="*/ 24 h 59"/>
                    <a:gd name="T66" fmla="*/ 23 w 138"/>
                    <a:gd name="T67" fmla="*/ 18 h 59"/>
                    <a:gd name="T68" fmla="*/ 31 w 138"/>
                    <a:gd name="T69" fmla="*/ 12 h 59"/>
                    <a:gd name="T70" fmla="*/ 40 w 138"/>
                    <a:gd name="T71" fmla="*/ 8 h 59"/>
                    <a:gd name="T72" fmla="*/ 50 w 138"/>
                    <a:gd name="T73" fmla="*/ 4 h 59"/>
                    <a:gd name="T74" fmla="*/ 60 w 138"/>
                    <a:gd name="T75" fmla="*/ 2 h 59"/>
                    <a:gd name="T76" fmla="*/ 71 w 138"/>
                    <a:gd name="T77" fmla="*/ 0 h 59"/>
                    <a:gd name="T78" fmla="*/ 81 w 138"/>
                    <a:gd name="T79" fmla="*/ 0 h 59"/>
                    <a:gd name="T80" fmla="*/ 91 w 138"/>
                    <a:gd name="T81" fmla="*/ 0 h 59"/>
                    <a:gd name="T82" fmla="*/ 100 w 138"/>
                    <a:gd name="T83" fmla="*/ 1 h 59"/>
                    <a:gd name="T84" fmla="*/ 109 w 138"/>
                    <a:gd name="T85" fmla="*/ 3 h 59"/>
                    <a:gd name="T86" fmla="*/ 118 w 138"/>
                    <a:gd name="T87" fmla="*/ 6 h 59"/>
                    <a:gd name="T88" fmla="*/ 125 w 138"/>
                    <a:gd name="T89" fmla="*/ 9 h 59"/>
                    <a:gd name="T90" fmla="*/ 131 w 138"/>
                    <a:gd name="T91" fmla="*/ 13 h 59"/>
                    <a:gd name="T92" fmla="*/ 132 w 138"/>
                    <a:gd name="T93" fmla="*/ 14 h 59"/>
                    <a:gd name="T94" fmla="*/ 133 w 138"/>
                    <a:gd name="T95" fmla="*/ 16 h 59"/>
                    <a:gd name="T96" fmla="*/ 134 w 138"/>
                    <a:gd name="T97" fmla="*/ 18 h 59"/>
                    <a:gd name="T98" fmla="*/ 135 w 138"/>
                    <a:gd name="T99" fmla="*/ 20 h 59"/>
                    <a:gd name="T100" fmla="*/ 136 w 138"/>
                    <a:gd name="T101" fmla="*/ 22 h 59"/>
                    <a:gd name="T102" fmla="*/ 137 w 138"/>
                    <a:gd name="T103" fmla="*/ 24 h 59"/>
                    <a:gd name="T104" fmla="*/ 137 w 138"/>
                    <a:gd name="T105" fmla="*/ 25 h 59"/>
                    <a:gd name="T106" fmla="*/ 137 w 138"/>
                    <a:gd name="T107" fmla="*/ 26 h 59"/>
                    <a:gd name="T108" fmla="*/ 137 w 138"/>
                    <a:gd name="T109" fmla="*/ 29 h 59"/>
                    <a:gd name="T110" fmla="*/ 136 w 138"/>
                    <a:gd name="T111" fmla="*/ 33 h 59"/>
                    <a:gd name="T112" fmla="*/ 135 w 138"/>
                    <a:gd name="T113" fmla="*/ 37 h 59"/>
                    <a:gd name="T114" fmla="*/ 135 w 138"/>
                    <a:gd name="T115" fmla="*/ 41 h 59"/>
                    <a:gd name="T116" fmla="*/ 135 w 138"/>
                    <a:gd name="T117" fmla="*/ 45 h 59"/>
                    <a:gd name="T118" fmla="*/ 134 w 138"/>
                    <a:gd name="T119" fmla="*/ 48 h 59"/>
                    <a:gd name="T120" fmla="*/ 134 w 138"/>
                    <a:gd name="T121" fmla="*/ 52 h 59"/>
                    <a:gd name="T122" fmla="*/ 134 w 138"/>
                    <a:gd name="T123" fmla="*/ 54 h 5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8"/>
                    <a:gd name="T187" fmla="*/ 0 h 59"/>
                    <a:gd name="T188" fmla="*/ 138 w 138"/>
                    <a:gd name="T189" fmla="*/ 59 h 5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8" h="59">
                      <a:moveTo>
                        <a:pt x="134" y="54"/>
                      </a:moveTo>
                      <a:lnTo>
                        <a:pt x="131" y="55"/>
                      </a:lnTo>
                      <a:lnTo>
                        <a:pt x="128" y="55"/>
                      </a:lnTo>
                      <a:lnTo>
                        <a:pt x="124" y="56"/>
                      </a:lnTo>
                      <a:lnTo>
                        <a:pt x="121" y="57"/>
                      </a:lnTo>
                      <a:lnTo>
                        <a:pt x="121" y="55"/>
                      </a:lnTo>
                      <a:lnTo>
                        <a:pt x="120" y="53"/>
                      </a:lnTo>
                      <a:lnTo>
                        <a:pt x="119" y="52"/>
                      </a:lnTo>
                      <a:lnTo>
                        <a:pt x="119" y="50"/>
                      </a:lnTo>
                      <a:lnTo>
                        <a:pt x="118" y="49"/>
                      </a:lnTo>
                      <a:lnTo>
                        <a:pt x="117" y="48"/>
                      </a:lnTo>
                      <a:lnTo>
                        <a:pt x="116" y="47"/>
                      </a:lnTo>
                      <a:lnTo>
                        <a:pt x="115" y="46"/>
                      </a:lnTo>
                      <a:lnTo>
                        <a:pt x="112" y="46"/>
                      </a:lnTo>
                      <a:lnTo>
                        <a:pt x="106" y="44"/>
                      </a:lnTo>
                      <a:lnTo>
                        <a:pt x="101" y="44"/>
                      </a:lnTo>
                      <a:lnTo>
                        <a:pt x="97" y="45"/>
                      </a:lnTo>
                      <a:lnTo>
                        <a:pt x="94" y="46"/>
                      </a:lnTo>
                      <a:lnTo>
                        <a:pt x="89" y="50"/>
                      </a:lnTo>
                      <a:lnTo>
                        <a:pt x="86" y="53"/>
                      </a:lnTo>
                      <a:lnTo>
                        <a:pt x="83" y="56"/>
                      </a:lnTo>
                      <a:lnTo>
                        <a:pt x="76" y="57"/>
                      </a:lnTo>
                      <a:lnTo>
                        <a:pt x="66" y="57"/>
                      </a:lnTo>
                      <a:lnTo>
                        <a:pt x="55" y="58"/>
                      </a:lnTo>
                      <a:lnTo>
                        <a:pt x="43" y="58"/>
                      </a:lnTo>
                      <a:lnTo>
                        <a:pt x="31" y="58"/>
                      </a:lnTo>
                      <a:lnTo>
                        <a:pt x="21" y="58"/>
                      </a:lnTo>
                      <a:lnTo>
                        <a:pt x="12" y="58"/>
                      </a:lnTo>
                      <a:lnTo>
                        <a:pt x="7" y="57"/>
                      </a:lnTo>
                      <a:lnTo>
                        <a:pt x="0" y="52"/>
                      </a:lnTo>
                      <a:lnTo>
                        <a:pt x="4" y="41"/>
                      </a:lnTo>
                      <a:lnTo>
                        <a:pt x="9" y="32"/>
                      </a:lnTo>
                      <a:lnTo>
                        <a:pt x="15" y="24"/>
                      </a:lnTo>
                      <a:lnTo>
                        <a:pt x="23" y="18"/>
                      </a:lnTo>
                      <a:lnTo>
                        <a:pt x="31" y="12"/>
                      </a:lnTo>
                      <a:lnTo>
                        <a:pt x="40" y="8"/>
                      </a:lnTo>
                      <a:lnTo>
                        <a:pt x="50" y="4"/>
                      </a:lnTo>
                      <a:lnTo>
                        <a:pt x="60" y="2"/>
                      </a:lnTo>
                      <a:lnTo>
                        <a:pt x="71" y="0"/>
                      </a:lnTo>
                      <a:lnTo>
                        <a:pt x="81" y="0"/>
                      </a:lnTo>
                      <a:lnTo>
                        <a:pt x="91" y="0"/>
                      </a:lnTo>
                      <a:lnTo>
                        <a:pt x="100" y="1"/>
                      </a:lnTo>
                      <a:lnTo>
                        <a:pt x="109" y="3"/>
                      </a:lnTo>
                      <a:lnTo>
                        <a:pt x="118" y="6"/>
                      </a:lnTo>
                      <a:lnTo>
                        <a:pt x="125" y="9"/>
                      </a:lnTo>
                      <a:lnTo>
                        <a:pt x="131" y="13"/>
                      </a:lnTo>
                      <a:lnTo>
                        <a:pt x="132" y="14"/>
                      </a:lnTo>
                      <a:lnTo>
                        <a:pt x="133" y="16"/>
                      </a:lnTo>
                      <a:lnTo>
                        <a:pt x="134" y="18"/>
                      </a:lnTo>
                      <a:lnTo>
                        <a:pt x="135" y="20"/>
                      </a:lnTo>
                      <a:lnTo>
                        <a:pt x="136" y="22"/>
                      </a:lnTo>
                      <a:lnTo>
                        <a:pt x="137" y="24"/>
                      </a:lnTo>
                      <a:lnTo>
                        <a:pt x="137" y="25"/>
                      </a:lnTo>
                      <a:lnTo>
                        <a:pt x="137" y="26"/>
                      </a:lnTo>
                      <a:lnTo>
                        <a:pt x="137" y="29"/>
                      </a:lnTo>
                      <a:lnTo>
                        <a:pt x="136" y="33"/>
                      </a:lnTo>
                      <a:lnTo>
                        <a:pt x="135" y="37"/>
                      </a:lnTo>
                      <a:lnTo>
                        <a:pt x="135" y="41"/>
                      </a:lnTo>
                      <a:lnTo>
                        <a:pt x="135" y="45"/>
                      </a:lnTo>
                      <a:lnTo>
                        <a:pt x="134" y="48"/>
                      </a:lnTo>
                      <a:lnTo>
                        <a:pt x="134" y="52"/>
                      </a:lnTo>
                      <a:lnTo>
                        <a:pt x="134" y="54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58"/>
                <p:cNvSpPr>
                  <a:spLocks/>
                </p:cNvSpPr>
                <p:nvPr/>
              </p:nvSpPr>
              <p:spPr bwMode="auto">
                <a:xfrm>
                  <a:off x="2839" y="3761"/>
                  <a:ext cx="18" cy="11"/>
                </a:xfrm>
                <a:custGeom>
                  <a:avLst/>
                  <a:gdLst>
                    <a:gd name="T0" fmla="*/ 0 w 18"/>
                    <a:gd name="T1" fmla="*/ 8 h 11"/>
                    <a:gd name="T2" fmla="*/ 0 w 18"/>
                    <a:gd name="T3" fmla="*/ 7 h 11"/>
                    <a:gd name="T4" fmla="*/ 1 w 18"/>
                    <a:gd name="T5" fmla="*/ 4 h 11"/>
                    <a:gd name="T6" fmla="*/ 3 w 18"/>
                    <a:gd name="T7" fmla="*/ 2 h 11"/>
                    <a:gd name="T8" fmla="*/ 6 w 18"/>
                    <a:gd name="T9" fmla="*/ 1 h 11"/>
                    <a:gd name="T10" fmla="*/ 9 w 18"/>
                    <a:gd name="T11" fmla="*/ 0 h 11"/>
                    <a:gd name="T12" fmla="*/ 13 w 18"/>
                    <a:gd name="T13" fmla="*/ 1 h 11"/>
                    <a:gd name="T14" fmla="*/ 15 w 18"/>
                    <a:gd name="T15" fmla="*/ 1 h 11"/>
                    <a:gd name="T16" fmla="*/ 17 w 18"/>
                    <a:gd name="T17" fmla="*/ 3 h 11"/>
                    <a:gd name="T18" fmla="*/ 17 w 18"/>
                    <a:gd name="T19" fmla="*/ 5 h 11"/>
                    <a:gd name="T20" fmla="*/ 16 w 18"/>
                    <a:gd name="T21" fmla="*/ 7 h 11"/>
                    <a:gd name="T22" fmla="*/ 14 w 18"/>
                    <a:gd name="T23" fmla="*/ 9 h 11"/>
                    <a:gd name="T24" fmla="*/ 12 w 18"/>
                    <a:gd name="T25" fmla="*/ 10 h 11"/>
                    <a:gd name="T26" fmla="*/ 9 w 18"/>
                    <a:gd name="T27" fmla="*/ 10 h 11"/>
                    <a:gd name="T28" fmla="*/ 5 w 18"/>
                    <a:gd name="T29" fmla="*/ 10 h 11"/>
                    <a:gd name="T30" fmla="*/ 3 w 18"/>
                    <a:gd name="T31" fmla="*/ 10 h 11"/>
                    <a:gd name="T32" fmla="*/ 0 w 18"/>
                    <a:gd name="T33" fmla="*/ 8 h 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"/>
                    <a:gd name="T52" fmla="*/ 0 h 11"/>
                    <a:gd name="T53" fmla="*/ 18 w 18"/>
                    <a:gd name="T54" fmla="*/ 11 h 1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" h="11">
                      <a:moveTo>
                        <a:pt x="0" y="8"/>
                      </a:move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3" y="2"/>
                      </a:lnTo>
                      <a:lnTo>
                        <a:pt x="6" y="1"/>
                      </a:lnTo>
                      <a:lnTo>
                        <a:pt x="9" y="0"/>
                      </a:lnTo>
                      <a:lnTo>
                        <a:pt x="13" y="1"/>
                      </a:lnTo>
                      <a:lnTo>
                        <a:pt x="15" y="1"/>
                      </a:lnTo>
                      <a:lnTo>
                        <a:pt x="17" y="3"/>
                      </a:lnTo>
                      <a:lnTo>
                        <a:pt x="17" y="5"/>
                      </a:lnTo>
                      <a:lnTo>
                        <a:pt x="16" y="7"/>
                      </a:lnTo>
                      <a:lnTo>
                        <a:pt x="14" y="9"/>
                      </a:lnTo>
                      <a:lnTo>
                        <a:pt x="12" y="10"/>
                      </a:lnTo>
                      <a:lnTo>
                        <a:pt x="9" y="10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59"/>
                <p:cNvSpPr>
                  <a:spLocks/>
                </p:cNvSpPr>
                <p:nvPr/>
              </p:nvSpPr>
              <p:spPr bwMode="auto">
                <a:xfrm>
                  <a:off x="2808" y="3787"/>
                  <a:ext cx="25" cy="21"/>
                </a:xfrm>
                <a:custGeom>
                  <a:avLst/>
                  <a:gdLst>
                    <a:gd name="T0" fmla="*/ 9 w 25"/>
                    <a:gd name="T1" fmla="*/ 1 h 21"/>
                    <a:gd name="T2" fmla="*/ 10 w 25"/>
                    <a:gd name="T3" fmla="*/ 0 h 21"/>
                    <a:gd name="T4" fmla="*/ 12 w 25"/>
                    <a:gd name="T5" fmla="*/ 0 h 21"/>
                    <a:gd name="T6" fmla="*/ 14 w 25"/>
                    <a:gd name="T7" fmla="*/ 1 h 21"/>
                    <a:gd name="T8" fmla="*/ 17 w 25"/>
                    <a:gd name="T9" fmla="*/ 2 h 21"/>
                    <a:gd name="T10" fmla="*/ 19 w 25"/>
                    <a:gd name="T11" fmla="*/ 3 h 21"/>
                    <a:gd name="T12" fmla="*/ 21 w 25"/>
                    <a:gd name="T13" fmla="*/ 4 h 21"/>
                    <a:gd name="T14" fmla="*/ 22 w 25"/>
                    <a:gd name="T15" fmla="*/ 5 h 21"/>
                    <a:gd name="T16" fmla="*/ 23 w 25"/>
                    <a:gd name="T17" fmla="*/ 6 h 21"/>
                    <a:gd name="T18" fmla="*/ 24 w 25"/>
                    <a:gd name="T19" fmla="*/ 10 h 21"/>
                    <a:gd name="T20" fmla="*/ 23 w 25"/>
                    <a:gd name="T21" fmla="*/ 14 h 21"/>
                    <a:gd name="T22" fmla="*/ 20 w 25"/>
                    <a:gd name="T23" fmla="*/ 18 h 21"/>
                    <a:gd name="T24" fmla="*/ 18 w 25"/>
                    <a:gd name="T25" fmla="*/ 19 h 21"/>
                    <a:gd name="T26" fmla="*/ 16 w 25"/>
                    <a:gd name="T27" fmla="*/ 20 h 21"/>
                    <a:gd name="T28" fmla="*/ 13 w 25"/>
                    <a:gd name="T29" fmla="*/ 20 h 21"/>
                    <a:gd name="T30" fmla="*/ 11 w 25"/>
                    <a:gd name="T31" fmla="*/ 20 h 21"/>
                    <a:gd name="T32" fmla="*/ 9 w 25"/>
                    <a:gd name="T33" fmla="*/ 19 h 21"/>
                    <a:gd name="T34" fmla="*/ 6 w 25"/>
                    <a:gd name="T35" fmla="*/ 19 h 21"/>
                    <a:gd name="T36" fmla="*/ 4 w 25"/>
                    <a:gd name="T37" fmla="*/ 17 h 21"/>
                    <a:gd name="T38" fmla="*/ 2 w 25"/>
                    <a:gd name="T39" fmla="*/ 16 h 21"/>
                    <a:gd name="T40" fmla="*/ 1 w 25"/>
                    <a:gd name="T41" fmla="*/ 15 h 21"/>
                    <a:gd name="T42" fmla="*/ 0 w 25"/>
                    <a:gd name="T43" fmla="*/ 10 h 21"/>
                    <a:gd name="T44" fmla="*/ 2 w 25"/>
                    <a:gd name="T45" fmla="*/ 6 h 21"/>
                    <a:gd name="T46" fmla="*/ 5 w 25"/>
                    <a:gd name="T47" fmla="*/ 2 h 21"/>
                    <a:gd name="T48" fmla="*/ 9 w 25"/>
                    <a:gd name="T49" fmla="*/ 1 h 2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"/>
                    <a:gd name="T76" fmla="*/ 0 h 21"/>
                    <a:gd name="T77" fmla="*/ 25 w 25"/>
                    <a:gd name="T78" fmla="*/ 21 h 2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" h="21">
                      <a:moveTo>
                        <a:pt x="9" y="1"/>
                      </a:move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7" y="2"/>
                      </a:lnTo>
                      <a:lnTo>
                        <a:pt x="19" y="3"/>
                      </a:lnTo>
                      <a:lnTo>
                        <a:pt x="21" y="4"/>
                      </a:lnTo>
                      <a:lnTo>
                        <a:pt x="22" y="5"/>
                      </a:lnTo>
                      <a:lnTo>
                        <a:pt x="23" y="6"/>
                      </a:lnTo>
                      <a:lnTo>
                        <a:pt x="24" y="10"/>
                      </a:lnTo>
                      <a:lnTo>
                        <a:pt x="23" y="14"/>
                      </a:lnTo>
                      <a:lnTo>
                        <a:pt x="20" y="18"/>
                      </a:lnTo>
                      <a:lnTo>
                        <a:pt x="18" y="19"/>
                      </a:lnTo>
                      <a:lnTo>
                        <a:pt x="16" y="20"/>
                      </a:lnTo>
                      <a:lnTo>
                        <a:pt x="13" y="20"/>
                      </a:lnTo>
                      <a:lnTo>
                        <a:pt x="11" y="20"/>
                      </a:lnTo>
                      <a:lnTo>
                        <a:pt x="9" y="19"/>
                      </a:lnTo>
                      <a:lnTo>
                        <a:pt x="6" y="19"/>
                      </a:lnTo>
                      <a:lnTo>
                        <a:pt x="4" y="17"/>
                      </a:lnTo>
                      <a:lnTo>
                        <a:pt x="2" y="16"/>
                      </a:lnTo>
                      <a:lnTo>
                        <a:pt x="1" y="15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5" y="2"/>
                      </a:lnTo>
                      <a:lnTo>
                        <a:pt x="9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60"/>
                <p:cNvSpPr>
                  <a:spLocks/>
                </p:cNvSpPr>
                <p:nvPr/>
              </p:nvSpPr>
              <p:spPr bwMode="auto">
                <a:xfrm>
                  <a:off x="2773" y="3784"/>
                  <a:ext cx="15" cy="19"/>
                </a:xfrm>
                <a:custGeom>
                  <a:avLst/>
                  <a:gdLst>
                    <a:gd name="T0" fmla="*/ 12 w 15"/>
                    <a:gd name="T1" fmla="*/ 1 h 19"/>
                    <a:gd name="T2" fmla="*/ 14 w 15"/>
                    <a:gd name="T3" fmla="*/ 4 h 19"/>
                    <a:gd name="T4" fmla="*/ 14 w 15"/>
                    <a:gd name="T5" fmla="*/ 8 h 19"/>
                    <a:gd name="T6" fmla="*/ 12 w 15"/>
                    <a:gd name="T7" fmla="*/ 12 h 19"/>
                    <a:gd name="T8" fmla="*/ 11 w 15"/>
                    <a:gd name="T9" fmla="*/ 15 h 19"/>
                    <a:gd name="T10" fmla="*/ 8 w 15"/>
                    <a:gd name="T11" fmla="*/ 17 h 19"/>
                    <a:gd name="T12" fmla="*/ 6 w 15"/>
                    <a:gd name="T13" fmla="*/ 18 h 19"/>
                    <a:gd name="T14" fmla="*/ 4 w 15"/>
                    <a:gd name="T15" fmla="*/ 17 h 19"/>
                    <a:gd name="T16" fmla="*/ 3 w 15"/>
                    <a:gd name="T17" fmla="*/ 17 h 19"/>
                    <a:gd name="T18" fmla="*/ 1 w 15"/>
                    <a:gd name="T19" fmla="*/ 15 h 19"/>
                    <a:gd name="T20" fmla="*/ 0 w 15"/>
                    <a:gd name="T21" fmla="*/ 13 h 19"/>
                    <a:gd name="T22" fmla="*/ 0 w 15"/>
                    <a:gd name="T23" fmla="*/ 11 h 19"/>
                    <a:gd name="T24" fmla="*/ 1 w 15"/>
                    <a:gd name="T25" fmla="*/ 9 h 19"/>
                    <a:gd name="T26" fmla="*/ 3 w 15"/>
                    <a:gd name="T27" fmla="*/ 6 h 19"/>
                    <a:gd name="T28" fmla="*/ 4 w 15"/>
                    <a:gd name="T29" fmla="*/ 4 h 19"/>
                    <a:gd name="T30" fmla="*/ 7 w 15"/>
                    <a:gd name="T31" fmla="*/ 1 h 19"/>
                    <a:gd name="T32" fmla="*/ 9 w 15"/>
                    <a:gd name="T33" fmla="*/ 0 h 19"/>
                    <a:gd name="T34" fmla="*/ 11 w 15"/>
                    <a:gd name="T35" fmla="*/ 0 h 19"/>
                    <a:gd name="T36" fmla="*/ 11 w 15"/>
                    <a:gd name="T37" fmla="*/ 0 h 19"/>
                    <a:gd name="T38" fmla="*/ 12 w 15"/>
                    <a:gd name="T39" fmla="*/ 1 h 19"/>
                    <a:gd name="T40" fmla="*/ 12 w 15"/>
                    <a:gd name="T41" fmla="*/ 1 h 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5"/>
                    <a:gd name="T64" fmla="*/ 0 h 19"/>
                    <a:gd name="T65" fmla="*/ 15 w 15"/>
                    <a:gd name="T66" fmla="*/ 19 h 1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5" h="19">
                      <a:moveTo>
                        <a:pt x="12" y="1"/>
                      </a:moveTo>
                      <a:lnTo>
                        <a:pt x="14" y="4"/>
                      </a:lnTo>
                      <a:lnTo>
                        <a:pt x="14" y="8"/>
                      </a:lnTo>
                      <a:lnTo>
                        <a:pt x="12" y="12"/>
                      </a:lnTo>
                      <a:lnTo>
                        <a:pt x="11" y="15"/>
                      </a:lnTo>
                      <a:lnTo>
                        <a:pt x="8" y="17"/>
                      </a:lnTo>
                      <a:lnTo>
                        <a:pt x="6" y="18"/>
                      </a:lnTo>
                      <a:lnTo>
                        <a:pt x="4" y="17"/>
                      </a:lnTo>
                      <a:lnTo>
                        <a:pt x="3" y="17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1" y="9"/>
                      </a:lnTo>
                      <a:lnTo>
                        <a:pt x="3" y="6"/>
                      </a:lnTo>
                      <a:lnTo>
                        <a:pt x="4" y="4"/>
                      </a:lnTo>
                      <a:lnTo>
                        <a:pt x="7" y="1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2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61"/>
                <p:cNvSpPr>
                  <a:spLocks/>
                </p:cNvSpPr>
                <p:nvPr/>
              </p:nvSpPr>
              <p:spPr bwMode="auto">
                <a:xfrm>
                  <a:off x="2775" y="3837"/>
                  <a:ext cx="16" cy="16"/>
                </a:xfrm>
                <a:custGeom>
                  <a:avLst/>
                  <a:gdLst>
                    <a:gd name="T0" fmla="*/ 3 w 16"/>
                    <a:gd name="T1" fmla="*/ 1 h 16"/>
                    <a:gd name="T2" fmla="*/ 6 w 16"/>
                    <a:gd name="T3" fmla="*/ 0 h 16"/>
                    <a:gd name="T4" fmla="*/ 9 w 16"/>
                    <a:gd name="T5" fmla="*/ 0 h 16"/>
                    <a:gd name="T6" fmla="*/ 12 w 16"/>
                    <a:gd name="T7" fmla="*/ 1 h 16"/>
                    <a:gd name="T8" fmla="*/ 14 w 16"/>
                    <a:gd name="T9" fmla="*/ 3 h 16"/>
                    <a:gd name="T10" fmla="*/ 15 w 16"/>
                    <a:gd name="T11" fmla="*/ 5 h 16"/>
                    <a:gd name="T12" fmla="*/ 15 w 16"/>
                    <a:gd name="T13" fmla="*/ 9 h 16"/>
                    <a:gd name="T14" fmla="*/ 15 w 16"/>
                    <a:gd name="T15" fmla="*/ 12 h 16"/>
                    <a:gd name="T16" fmla="*/ 13 w 16"/>
                    <a:gd name="T17" fmla="*/ 14 h 16"/>
                    <a:gd name="T18" fmla="*/ 11 w 16"/>
                    <a:gd name="T19" fmla="*/ 15 h 16"/>
                    <a:gd name="T20" fmla="*/ 7 w 16"/>
                    <a:gd name="T21" fmla="*/ 14 h 16"/>
                    <a:gd name="T22" fmla="*/ 4 w 16"/>
                    <a:gd name="T23" fmla="*/ 12 h 16"/>
                    <a:gd name="T24" fmla="*/ 2 w 16"/>
                    <a:gd name="T25" fmla="*/ 10 h 16"/>
                    <a:gd name="T26" fmla="*/ 0 w 16"/>
                    <a:gd name="T27" fmla="*/ 8 h 16"/>
                    <a:gd name="T28" fmla="*/ 0 w 16"/>
                    <a:gd name="T29" fmla="*/ 6 h 16"/>
                    <a:gd name="T30" fmla="*/ 1 w 16"/>
                    <a:gd name="T31" fmla="*/ 3 h 16"/>
                    <a:gd name="T32" fmla="*/ 3 w 16"/>
                    <a:gd name="T33" fmla="*/ 1 h 1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"/>
                    <a:gd name="T52" fmla="*/ 0 h 16"/>
                    <a:gd name="T53" fmla="*/ 16 w 16"/>
                    <a:gd name="T54" fmla="*/ 16 h 1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" h="16">
                      <a:moveTo>
                        <a:pt x="3" y="1"/>
                      </a:move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4" y="3"/>
                      </a:lnTo>
                      <a:lnTo>
                        <a:pt x="15" y="5"/>
                      </a:lnTo>
                      <a:lnTo>
                        <a:pt x="15" y="9"/>
                      </a:lnTo>
                      <a:lnTo>
                        <a:pt x="15" y="12"/>
                      </a:lnTo>
                      <a:lnTo>
                        <a:pt x="13" y="14"/>
                      </a:lnTo>
                      <a:lnTo>
                        <a:pt x="11" y="15"/>
                      </a:lnTo>
                      <a:lnTo>
                        <a:pt x="7" y="14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3"/>
                      </a:lnTo>
                      <a:lnTo>
                        <a:pt x="3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auto">
                <a:xfrm>
                  <a:off x="2813" y="3831"/>
                  <a:ext cx="23" cy="20"/>
                </a:xfrm>
                <a:custGeom>
                  <a:avLst/>
                  <a:gdLst>
                    <a:gd name="T0" fmla="*/ 0 w 23"/>
                    <a:gd name="T1" fmla="*/ 9 h 20"/>
                    <a:gd name="T2" fmla="*/ 1 w 23"/>
                    <a:gd name="T3" fmla="*/ 6 h 20"/>
                    <a:gd name="T4" fmla="*/ 4 w 23"/>
                    <a:gd name="T5" fmla="*/ 3 h 20"/>
                    <a:gd name="T6" fmla="*/ 9 w 23"/>
                    <a:gd name="T7" fmla="*/ 1 h 20"/>
                    <a:gd name="T8" fmla="*/ 13 w 23"/>
                    <a:gd name="T9" fmla="*/ 0 h 20"/>
                    <a:gd name="T10" fmla="*/ 17 w 23"/>
                    <a:gd name="T11" fmla="*/ 0 h 20"/>
                    <a:gd name="T12" fmla="*/ 19 w 23"/>
                    <a:gd name="T13" fmla="*/ 1 h 20"/>
                    <a:gd name="T14" fmla="*/ 21 w 23"/>
                    <a:gd name="T15" fmla="*/ 3 h 20"/>
                    <a:gd name="T16" fmla="*/ 22 w 23"/>
                    <a:gd name="T17" fmla="*/ 6 h 20"/>
                    <a:gd name="T18" fmla="*/ 22 w 23"/>
                    <a:gd name="T19" fmla="*/ 9 h 20"/>
                    <a:gd name="T20" fmla="*/ 21 w 23"/>
                    <a:gd name="T21" fmla="*/ 13 h 20"/>
                    <a:gd name="T22" fmla="*/ 19 w 23"/>
                    <a:gd name="T23" fmla="*/ 16 h 20"/>
                    <a:gd name="T24" fmla="*/ 16 w 23"/>
                    <a:gd name="T25" fmla="*/ 18 h 20"/>
                    <a:gd name="T26" fmla="*/ 13 w 23"/>
                    <a:gd name="T27" fmla="*/ 19 h 20"/>
                    <a:gd name="T28" fmla="*/ 11 w 23"/>
                    <a:gd name="T29" fmla="*/ 19 h 20"/>
                    <a:gd name="T30" fmla="*/ 9 w 23"/>
                    <a:gd name="T31" fmla="*/ 19 h 20"/>
                    <a:gd name="T32" fmla="*/ 6 w 23"/>
                    <a:gd name="T33" fmla="*/ 18 h 20"/>
                    <a:gd name="T34" fmla="*/ 5 w 23"/>
                    <a:gd name="T35" fmla="*/ 17 h 20"/>
                    <a:gd name="T36" fmla="*/ 2 w 23"/>
                    <a:gd name="T37" fmla="*/ 15 h 20"/>
                    <a:gd name="T38" fmla="*/ 1 w 23"/>
                    <a:gd name="T39" fmla="*/ 12 h 20"/>
                    <a:gd name="T40" fmla="*/ 0 w 23"/>
                    <a:gd name="T41" fmla="*/ 9 h 2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3"/>
                    <a:gd name="T64" fmla="*/ 0 h 20"/>
                    <a:gd name="T65" fmla="*/ 23 w 23"/>
                    <a:gd name="T66" fmla="*/ 20 h 2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3" h="20">
                      <a:moveTo>
                        <a:pt x="0" y="9"/>
                      </a:moveTo>
                      <a:lnTo>
                        <a:pt x="1" y="6"/>
                      </a:lnTo>
                      <a:lnTo>
                        <a:pt x="4" y="3"/>
                      </a:lnTo>
                      <a:lnTo>
                        <a:pt x="9" y="1"/>
                      </a:lnTo>
                      <a:lnTo>
                        <a:pt x="13" y="0"/>
                      </a:lnTo>
                      <a:lnTo>
                        <a:pt x="17" y="0"/>
                      </a:lnTo>
                      <a:lnTo>
                        <a:pt x="19" y="1"/>
                      </a:lnTo>
                      <a:lnTo>
                        <a:pt x="21" y="3"/>
                      </a:lnTo>
                      <a:lnTo>
                        <a:pt x="22" y="6"/>
                      </a:lnTo>
                      <a:lnTo>
                        <a:pt x="22" y="9"/>
                      </a:lnTo>
                      <a:lnTo>
                        <a:pt x="21" y="13"/>
                      </a:lnTo>
                      <a:lnTo>
                        <a:pt x="19" y="16"/>
                      </a:lnTo>
                      <a:lnTo>
                        <a:pt x="16" y="18"/>
                      </a:lnTo>
                      <a:lnTo>
                        <a:pt x="13" y="19"/>
                      </a:lnTo>
                      <a:lnTo>
                        <a:pt x="11" y="19"/>
                      </a:lnTo>
                      <a:lnTo>
                        <a:pt x="9" y="1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2" y="15"/>
                      </a:lnTo>
                      <a:lnTo>
                        <a:pt x="1" y="12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63"/>
                <p:cNvSpPr>
                  <a:spLocks/>
                </p:cNvSpPr>
                <p:nvPr/>
              </p:nvSpPr>
              <p:spPr bwMode="auto">
                <a:xfrm>
                  <a:off x="2840" y="3863"/>
                  <a:ext cx="20" cy="14"/>
                </a:xfrm>
                <a:custGeom>
                  <a:avLst/>
                  <a:gdLst>
                    <a:gd name="T0" fmla="*/ 19 w 20"/>
                    <a:gd name="T1" fmla="*/ 4 h 14"/>
                    <a:gd name="T2" fmla="*/ 18 w 20"/>
                    <a:gd name="T3" fmla="*/ 7 h 14"/>
                    <a:gd name="T4" fmla="*/ 14 w 20"/>
                    <a:gd name="T5" fmla="*/ 9 h 14"/>
                    <a:gd name="T6" fmla="*/ 9 w 20"/>
                    <a:gd name="T7" fmla="*/ 12 h 14"/>
                    <a:gd name="T8" fmla="*/ 5 w 20"/>
                    <a:gd name="T9" fmla="*/ 13 h 14"/>
                    <a:gd name="T10" fmla="*/ 3 w 20"/>
                    <a:gd name="T11" fmla="*/ 12 h 14"/>
                    <a:gd name="T12" fmla="*/ 1 w 20"/>
                    <a:gd name="T13" fmla="*/ 10 h 14"/>
                    <a:gd name="T14" fmla="*/ 0 w 20"/>
                    <a:gd name="T15" fmla="*/ 8 h 14"/>
                    <a:gd name="T16" fmla="*/ 1 w 20"/>
                    <a:gd name="T17" fmla="*/ 6 h 14"/>
                    <a:gd name="T18" fmla="*/ 4 w 20"/>
                    <a:gd name="T19" fmla="*/ 2 h 14"/>
                    <a:gd name="T20" fmla="*/ 9 w 20"/>
                    <a:gd name="T21" fmla="*/ 0 h 14"/>
                    <a:gd name="T22" fmla="*/ 14 w 20"/>
                    <a:gd name="T23" fmla="*/ 0 h 14"/>
                    <a:gd name="T24" fmla="*/ 19 w 20"/>
                    <a:gd name="T25" fmla="*/ 4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"/>
                    <a:gd name="T40" fmla="*/ 0 h 14"/>
                    <a:gd name="T41" fmla="*/ 20 w 2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" h="14">
                      <a:moveTo>
                        <a:pt x="19" y="4"/>
                      </a:moveTo>
                      <a:lnTo>
                        <a:pt x="18" y="7"/>
                      </a:lnTo>
                      <a:lnTo>
                        <a:pt x="14" y="9"/>
                      </a:lnTo>
                      <a:lnTo>
                        <a:pt x="9" y="12"/>
                      </a:lnTo>
                      <a:lnTo>
                        <a:pt x="5" y="13"/>
                      </a:lnTo>
                      <a:lnTo>
                        <a:pt x="3" y="12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4" y="2"/>
                      </a:lnTo>
                      <a:lnTo>
                        <a:pt x="9" y="0"/>
                      </a:lnTo>
                      <a:lnTo>
                        <a:pt x="14" y="0"/>
                      </a:lnTo>
                      <a:lnTo>
                        <a:pt x="1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403225" y="2652713"/>
              <a:ext cx="1284288" cy="3036887"/>
              <a:chOff x="275" y="1671"/>
              <a:chExt cx="877" cy="1913"/>
            </a:xfrm>
          </p:grpSpPr>
          <p:sp>
            <p:nvSpPr>
              <p:cNvPr id="31" name="Freeform 65"/>
              <p:cNvSpPr>
                <a:spLocks noChangeAspect="1"/>
              </p:cNvSpPr>
              <p:nvPr/>
            </p:nvSpPr>
            <p:spPr bwMode="auto">
              <a:xfrm flipH="1">
                <a:off x="925" y="1935"/>
                <a:ext cx="227" cy="268"/>
              </a:xfrm>
              <a:custGeom>
                <a:avLst/>
                <a:gdLst>
                  <a:gd name="T0" fmla="*/ 23 w 324"/>
                  <a:gd name="T1" fmla="*/ 0 h 383"/>
                  <a:gd name="T2" fmla="*/ 0 w 324"/>
                  <a:gd name="T3" fmla="*/ 30 h 383"/>
                  <a:gd name="T4" fmla="*/ 30 w 324"/>
                  <a:gd name="T5" fmla="*/ 64 h 383"/>
                  <a:gd name="T6" fmla="*/ 55 w 324"/>
                  <a:gd name="T7" fmla="*/ 40 h 383"/>
                  <a:gd name="T8" fmla="*/ 23 w 324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4"/>
                  <a:gd name="T16" fmla="*/ 0 h 383"/>
                  <a:gd name="T17" fmla="*/ 324 w 324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4" h="383">
                    <a:moveTo>
                      <a:pt x="135" y="0"/>
                    </a:moveTo>
                    <a:lnTo>
                      <a:pt x="0" y="182"/>
                    </a:lnTo>
                    <a:lnTo>
                      <a:pt x="181" y="383"/>
                    </a:lnTo>
                    <a:lnTo>
                      <a:pt x="324" y="23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66"/>
              <p:cNvSpPr>
                <a:spLocks noChangeAspect="1"/>
              </p:cNvSpPr>
              <p:nvPr/>
            </p:nvSpPr>
            <p:spPr bwMode="auto">
              <a:xfrm flipH="1">
                <a:off x="794" y="1920"/>
                <a:ext cx="301" cy="354"/>
              </a:xfrm>
              <a:custGeom>
                <a:avLst/>
                <a:gdLst>
                  <a:gd name="T0" fmla="*/ 31 w 430"/>
                  <a:gd name="T1" fmla="*/ 0 h 506"/>
                  <a:gd name="T2" fmla="*/ 0 w 430"/>
                  <a:gd name="T3" fmla="*/ 32 h 506"/>
                  <a:gd name="T4" fmla="*/ 39 w 430"/>
                  <a:gd name="T5" fmla="*/ 85 h 506"/>
                  <a:gd name="T6" fmla="*/ 73 w 430"/>
                  <a:gd name="T7" fmla="*/ 43 h 506"/>
                  <a:gd name="T8" fmla="*/ 31 w 430"/>
                  <a:gd name="T9" fmla="*/ 0 h 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0"/>
                  <a:gd name="T16" fmla="*/ 0 h 506"/>
                  <a:gd name="T17" fmla="*/ 430 w 430"/>
                  <a:gd name="T18" fmla="*/ 506 h 5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0" h="506">
                    <a:moveTo>
                      <a:pt x="183" y="0"/>
                    </a:moveTo>
                    <a:lnTo>
                      <a:pt x="0" y="195"/>
                    </a:lnTo>
                    <a:lnTo>
                      <a:pt x="228" y="506"/>
                    </a:lnTo>
                    <a:lnTo>
                      <a:pt x="430" y="26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7"/>
              <p:cNvSpPr>
                <a:spLocks noChangeAspect="1"/>
              </p:cNvSpPr>
              <p:nvPr/>
            </p:nvSpPr>
            <p:spPr bwMode="auto">
              <a:xfrm flipH="1">
                <a:off x="700" y="1930"/>
                <a:ext cx="336" cy="522"/>
              </a:xfrm>
              <a:custGeom>
                <a:avLst/>
                <a:gdLst>
                  <a:gd name="T0" fmla="*/ 46 w 480"/>
                  <a:gd name="T1" fmla="*/ 0 h 745"/>
                  <a:gd name="T2" fmla="*/ 0 w 480"/>
                  <a:gd name="T3" fmla="*/ 17 h 745"/>
                  <a:gd name="T4" fmla="*/ 13 w 480"/>
                  <a:gd name="T5" fmla="*/ 53 h 745"/>
                  <a:gd name="T6" fmla="*/ 2 w 480"/>
                  <a:gd name="T7" fmla="*/ 122 h 745"/>
                  <a:gd name="T8" fmla="*/ 81 w 480"/>
                  <a:gd name="T9" fmla="*/ 125 h 745"/>
                  <a:gd name="T10" fmla="*/ 78 w 480"/>
                  <a:gd name="T11" fmla="*/ 69 h 745"/>
                  <a:gd name="T12" fmla="*/ 46 w 480"/>
                  <a:gd name="T13" fmla="*/ 0 h 7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745"/>
                  <a:gd name="T23" fmla="*/ 480 w 480"/>
                  <a:gd name="T24" fmla="*/ 745 h 7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745">
                    <a:moveTo>
                      <a:pt x="273" y="0"/>
                    </a:moveTo>
                    <a:lnTo>
                      <a:pt x="0" y="100"/>
                    </a:lnTo>
                    <a:lnTo>
                      <a:pt x="76" y="317"/>
                    </a:lnTo>
                    <a:lnTo>
                      <a:pt x="13" y="722"/>
                    </a:lnTo>
                    <a:lnTo>
                      <a:pt x="480" y="745"/>
                    </a:lnTo>
                    <a:lnTo>
                      <a:pt x="460" y="41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8"/>
              <p:cNvSpPr>
                <a:spLocks noChangeAspect="1"/>
              </p:cNvSpPr>
              <p:nvPr/>
            </p:nvSpPr>
            <p:spPr bwMode="auto">
              <a:xfrm flipH="1">
                <a:off x="546" y="2420"/>
                <a:ext cx="363" cy="246"/>
              </a:xfrm>
              <a:custGeom>
                <a:avLst/>
                <a:gdLst>
                  <a:gd name="T0" fmla="*/ 11 w 520"/>
                  <a:gd name="T1" fmla="*/ 0 h 351"/>
                  <a:gd name="T2" fmla="*/ 0 w 520"/>
                  <a:gd name="T3" fmla="*/ 57 h 351"/>
                  <a:gd name="T4" fmla="*/ 40 w 520"/>
                  <a:gd name="T5" fmla="*/ 60 h 351"/>
                  <a:gd name="T6" fmla="*/ 87 w 520"/>
                  <a:gd name="T7" fmla="*/ 60 h 351"/>
                  <a:gd name="T8" fmla="*/ 77 w 520"/>
                  <a:gd name="T9" fmla="*/ 1 h 351"/>
                  <a:gd name="T10" fmla="*/ 11 w 520"/>
                  <a:gd name="T11" fmla="*/ 0 h 3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0"/>
                  <a:gd name="T19" fmla="*/ 0 h 351"/>
                  <a:gd name="T20" fmla="*/ 520 w 520"/>
                  <a:gd name="T21" fmla="*/ 351 h 3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0" h="351">
                    <a:moveTo>
                      <a:pt x="68" y="0"/>
                    </a:moveTo>
                    <a:lnTo>
                      <a:pt x="0" y="340"/>
                    </a:lnTo>
                    <a:lnTo>
                      <a:pt x="242" y="351"/>
                    </a:lnTo>
                    <a:lnTo>
                      <a:pt x="520" y="351"/>
                    </a:lnTo>
                    <a:lnTo>
                      <a:pt x="462" y="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69"/>
              <p:cNvSpPr>
                <a:spLocks noChangeAspect="1"/>
              </p:cNvSpPr>
              <p:nvPr/>
            </p:nvSpPr>
            <p:spPr bwMode="auto">
              <a:xfrm flipH="1">
                <a:off x="604" y="2266"/>
                <a:ext cx="243" cy="214"/>
              </a:xfrm>
              <a:custGeom>
                <a:avLst/>
                <a:gdLst>
                  <a:gd name="T0" fmla="*/ 0 w 348"/>
                  <a:gd name="T1" fmla="*/ 1 h 306"/>
                  <a:gd name="T2" fmla="*/ 56 w 348"/>
                  <a:gd name="T3" fmla="*/ 0 h 306"/>
                  <a:gd name="T4" fmla="*/ 58 w 348"/>
                  <a:gd name="T5" fmla="*/ 46 h 306"/>
                  <a:gd name="T6" fmla="*/ 4 w 348"/>
                  <a:gd name="T7" fmla="*/ 51 h 306"/>
                  <a:gd name="T8" fmla="*/ 0 w 348"/>
                  <a:gd name="T9" fmla="*/ 1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306"/>
                  <a:gd name="T17" fmla="*/ 348 w 348"/>
                  <a:gd name="T18" fmla="*/ 306 h 3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306">
                    <a:moveTo>
                      <a:pt x="0" y="4"/>
                    </a:moveTo>
                    <a:lnTo>
                      <a:pt x="339" y="0"/>
                    </a:lnTo>
                    <a:lnTo>
                      <a:pt x="348" y="274"/>
                    </a:lnTo>
                    <a:lnTo>
                      <a:pt x="26" y="30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70"/>
              <p:cNvSpPr>
                <a:spLocks noChangeAspect="1"/>
              </p:cNvSpPr>
              <p:nvPr/>
            </p:nvSpPr>
            <p:spPr bwMode="auto">
              <a:xfrm flipH="1">
                <a:off x="577" y="1993"/>
                <a:ext cx="348" cy="401"/>
              </a:xfrm>
              <a:custGeom>
                <a:avLst/>
                <a:gdLst>
                  <a:gd name="T0" fmla="*/ 0 w 498"/>
                  <a:gd name="T1" fmla="*/ 13 h 574"/>
                  <a:gd name="T2" fmla="*/ 36 w 498"/>
                  <a:gd name="T3" fmla="*/ 0 h 574"/>
                  <a:gd name="T4" fmla="*/ 77 w 498"/>
                  <a:gd name="T5" fmla="*/ 9 h 574"/>
                  <a:gd name="T6" fmla="*/ 83 w 498"/>
                  <a:gd name="T7" fmla="*/ 82 h 574"/>
                  <a:gd name="T8" fmla="*/ 9 w 498"/>
                  <a:gd name="T9" fmla="*/ 96 h 574"/>
                  <a:gd name="T10" fmla="*/ 0 w 498"/>
                  <a:gd name="T11" fmla="*/ 1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8"/>
                  <a:gd name="T19" fmla="*/ 0 h 574"/>
                  <a:gd name="T20" fmla="*/ 498 w 498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8" h="574">
                    <a:moveTo>
                      <a:pt x="0" y="79"/>
                    </a:moveTo>
                    <a:lnTo>
                      <a:pt x="215" y="0"/>
                    </a:lnTo>
                    <a:lnTo>
                      <a:pt x="459" y="53"/>
                    </a:lnTo>
                    <a:lnTo>
                      <a:pt x="498" y="491"/>
                    </a:lnTo>
                    <a:lnTo>
                      <a:pt x="55" y="574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71"/>
              <p:cNvSpPr>
                <a:spLocks noChangeAspect="1"/>
              </p:cNvSpPr>
              <p:nvPr/>
            </p:nvSpPr>
            <p:spPr bwMode="auto">
              <a:xfrm flipH="1">
                <a:off x="841" y="2010"/>
                <a:ext cx="277" cy="280"/>
              </a:xfrm>
              <a:custGeom>
                <a:avLst/>
                <a:gdLst>
                  <a:gd name="T0" fmla="*/ 66 w 396"/>
                  <a:gd name="T1" fmla="*/ 16 h 400"/>
                  <a:gd name="T2" fmla="*/ 44 w 396"/>
                  <a:gd name="T3" fmla="*/ 0 h 400"/>
                  <a:gd name="T4" fmla="*/ 0 w 396"/>
                  <a:gd name="T5" fmla="*/ 62 h 400"/>
                  <a:gd name="T6" fmla="*/ 24 w 396"/>
                  <a:gd name="T7" fmla="*/ 67 h 400"/>
                  <a:gd name="T8" fmla="*/ 66 w 396"/>
                  <a:gd name="T9" fmla="*/ 16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6"/>
                  <a:gd name="T16" fmla="*/ 0 h 400"/>
                  <a:gd name="T17" fmla="*/ 396 w 396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6" h="400">
                    <a:moveTo>
                      <a:pt x="396" y="95"/>
                    </a:moveTo>
                    <a:lnTo>
                      <a:pt x="262" y="0"/>
                    </a:lnTo>
                    <a:lnTo>
                      <a:pt x="0" y="372"/>
                    </a:lnTo>
                    <a:lnTo>
                      <a:pt x="146" y="400"/>
                    </a:lnTo>
                    <a:lnTo>
                      <a:pt x="396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72"/>
              <p:cNvSpPr>
                <a:spLocks noChangeAspect="1"/>
              </p:cNvSpPr>
              <p:nvPr/>
            </p:nvSpPr>
            <p:spPr bwMode="auto">
              <a:xfrm flipH="1">
                <a:off x="651" y="1721"/>
                <a:ext cx="280" cy="323"/>
              </a:xfrm>
              <a:custGeom>
                <a:avLst/>
                <a:gdLst>
                  <a:gd name="T0" fmla="*/ 49 w 401"/>
                  <a:gd name="T1" fmla="*/ 0 h 462"/>
                  <a:gd name="T2" fmla="*/ 67 w 401"/>
                  <a:gd name="T3" fmla="*/ 20 h 462"/>
                  <a:gd name="T4" fmla="*/ 65 w 401"/>
                  <a:gd name="T5" fmla="*/ 45 h 462"/>
                  <a:gd name="T6" fmla="*/ 53 w 401"/>
                  <a:gd name="T7" fmla="*/ 50 h 462"/>
                  <a:gd name="T8" fmla="*/ 54 w 401"/>
                  <a:gd name="T9" fmla="*/ 73 h 462"/>
                  <a:gd name="T10" fmla="*/ 25 w 401"/>
                  <a:gd name="T11" fmla="*/ 77 h 462"/>
                  <a:gd name="T12" fmla="*/ 27 w 401"/>
                  <a:gd name="T13" fmla="*/ 60 h 462"/>
                  <a:gd name="T14" fmla="*/ 15 w 401"/>
                  <a:gd name="T15" fmla="*/ 59 h 462"/>
                  <a:gd name="T16" fmla="*/ 9 w 401"/>
                  <a:gd name="T17" fmla="*/ 51 h 462"/>
                  <a:gd name="T18" fmla="*/ 6 w 401"/>
                  <a:gd name="T19" fmla="*/ 40 h 462"/>
                  <a:gd name="T20" fmla="*/ 0 w 401"/>
                  <a:gd name="T21" fmla="*/ 37 h 462"/>
                  <a:gd name="T22" fmla="*/ 10 w 401"/>
                  <a:gd name="T23" fmla="*/ 19 h 462"/>
                  <a:gd name="T24" fmla="*/ 22 w 401"/>
                  <a:gd name="T25" fmla="*/ 0 h 462"/>
                  <a:gd name="T26" fmla="*/ 49 w 401"/>
                  <a:gd name="T27" fmla="*/ 0 h 4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1"/>
                  <a:gd name="T43" fmla="*/ 0 h 462"/>
                  <a:gd name="T44" fmla="*/ 401 w 401"/>
                  <a:gd name="T45" fmla="*/ 462 h 4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1" h="462">
                    <a:moveTo>
                      <a:pt x="294" y="0"/>
                    </a:moveTo>
                    <a:lnTo>
                      <a:pt x="401" y="122"/>
                    </a:lnTo>
                    <a:lnTo>
                      <a:pt x="389" y="266"/>
                    </a:lnTo>
                    <a:lnTo>
                      <a:pt x="320" y="303"/>
                    </a:lnTo>
                    <a:lnTo>
                      <a:pt x="330" y="440"/>
                    </a:lnTo>
                    <a:lnTo>
                      <a:pt x="152" y="462"/>
                    </a:lnTo>
                    <a:lnTo>
                      <a:pt x="160" y="360"/>
                    </a:lnTo>
                    <a:lnTo>
                      <a:pt x="89" y="349"/>
                    </a:lnTo>
                    <a:lnTo>
                      <a:pt x="55" y="306"/>
                    </a:lnTo>
                    <a:lnTo>
                      <a:pt x="36" y="239"/>
                    </a:lnTo>
                    <a:lnTo>
                      <a:pt x="0" y="223"/>
                    </a:lnTo>
                    <a:lnTo>
                      <a:pt x="65" y="111"/>
                    </a:lnTo>
                    <a:lnTo>
                      <a:pt x="131" y="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73"/>
              <p:cNvSpPr>
                <a:spLocks noChangeAspect="1"/>
              </p:cNvSpPr>
              <p:nvPr/>
            </p:nvSpPr>
            <p:spPr bwMode="auto">
              <a:xfrm flipH="1">
                <a:off x="806" y="2006"/>
                <a:ext cx="343" cy="560"/>
              </a:xfrm>
              <a:custGeom>
                <a:avLst/>
                <a:gdLst>
                  <a:gd name="T0" fmla="*/ 78 w 490"/>
                  <a:gd name="T1" fmla="*/ 9 h 800"/>
                  <a:gd name="T2" fmla="*/ 81 w 490"/>
                  <a:gd name="T3" fmla="*/ 0 h 800"/>
                  <a:gd name="T4" fmla="*/ 46 w 490"/>
                  <a:gd name="T5" fmla="*/ 1 h 800"/>
                  <a:gd name="T6" fmla="*/ 0 w 490"/>
                  <a:gd name="T7" fmla="*/ 62 h 800"/>
                  <a:gd name="T8" fmla="*/ 25 w 490"/>
                  <a:gd name="T9" fmla="*/ 91 h 800"/>
                  <a:gd name="T10" fmla="*/ 49 w 490"/>
                  <a:gd name="T11" fmla="*/ 84 h 800"/>
                  <a:gd name="T12" fmla="*/ 34 w 490"/>
                  <a:gd name="T13" fmla="*/ 123 h 800"/>
                  <a:gd name="T14" fmla="*/ 83 w 490"/>
                  <a:gd name="T15" fmla="*/ 134 h 800"/>
                  <a:gd name="T16" fmla="*/ 71 w 490"/>
                  <a:gd name="T17" fmla="*/ 66 h 800"/>
                  <a:gd name="T18" fmla="*/ 69 w 490"/>
                  <a:gd name="T19" fmla="*/ 39 h 800"/>
                  <a:gd name="T20" fmla="*/ 58 w 490"/>
                  <a:gd name="T21" fmla="*/ 41 h 800"/>
                  <a:gd name="T22" fmla="*/ 78 w 490"/>
                  <a:gd name="T23" fmla="*/ 9 h 8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0"/>
                  <a:gd name="T37" fmla="*/ 0 h 800"/>
                  <a:gd name="T38" fmla="*/ 490 w 490"/>
                  <a:gd name="T39" fmla="*/ 800 h 8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0" h="800">
                    <a:moveTo>
                      <a:pt x="463" y="54"/>
                    </a:moveTo>
                    <a:lnTo>
                      <a:pt x="482" y="0"/>
                    </a:lnTo>
                    <a:lnTo>
                      <a:pt x="274" y="3"/>
                    </a:lnTo>
                    <a:lnTo>
                      <a:pt x="0" y="368"/>
                    </a:lnTo>
                    <a:lnTo>
                      <a:pt x="151" y="541"/>
                    </a:lnTo>
                    <a:lnTo>
                      <a:pt x="292" y="498"/>
                    </a:lnTo>
                    <a:lnTo>
                      <a:pt x="197" y="734"/>
                    </a:lnTo>
                    <a:lnTo>
                      <a:pt x="490" y="800"/>
                    </a:lnTo>
                    <a:lnTo>
                      <a:pt x="427" y="392"/>
                    </a:lnTo>
                    <a:lnTo>
                      <a:pt x="408" y="229"/>
                    </a:lnTo>
                    <a:lnTo>
                      <a:pt x="345" y="243"/>
                    </a:lnTo>
                    <a:lnTo>
                      <a:pt x="463" y="54"/>
                    </a:lnTo>
                    <a:close/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74"/>
              <p:cNvSpPr>
                <a:spLocks noChangeAspect="1"/>
              </p:cNvSpPr>
              <p:nvPr/>
            </p:nvSpPr>
            <p:spPr bwMode="auto">
              <a:xfrm flipH="1">
                <a:off x="782" y="1982"/>
                <a:ext cx="185" cy="414"/>
              </a:xfrm>
              <a:custGeom>
                <a:avLst/>
                <a:gdLst>
                  <a:gd name="T0" fmla="*/ 26 w 264"/>
                  <a:gd name="T1" fmla="*/ 0 h 592"/>
                  <a:gd name="T2" fmla="*/ 43 w 264"/>
                  <a:gd name="T3" fmla="*/ 31 h 592"/>
                  <a:gd name="T4" fmla="*/ 45 w 264"/>
                  <a:gd name="T5" fmla="*/ 77 h 592"/>
                  <a:gd name="T6" fmla="*/ 0 w 264"/>
                  <a:gd name="T7" fmla="*/ 99 h 592"/>
                  <a:gd name="T8" fmla="*/ 1 w 264"/>
                  <a:gd name="T9" fmla="*/ 92 h 592"/>
                  <a:gd name="T10" fmla="*/ 35 w 264"/>
                  <a:gd name="T11" fmla="*/ 69 h 592"/>
                  <a:gd name="T12" fmla="*/ 32 w 264"/>
                  <a:gd name="T13" fmla="*/ 35 h 592"/>
                  <a:gd name="T14" fmla="*/ 15 w 264"/>
                  <a:gd name="T15" fmla="*/ 2 h 592"/>
                  <a:gd name="T16" fmla="*/ 26 w 264"/>
                  <a:gd name="T17" fmla="*/ 0 h 5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4"/>
                  <a:gd name="T28" fmla="*/ 0 h 592"/>
                  <a:gd name="T29" fmla="*/ 264 w 264"/>
                  <a:gd name="T30" fmla="*/ 592 h 5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4" h="592">
                    <a:moveTo>
                      <a:pt x="156" y="0"/>
                    </a:moveTo>
                    <a:lnTo>
                      <a:pt x="255" y="189"/>
                    </a:lnTo>
                    <a:lnTo>
                      <a:pt x="264" y="462"/>
                    </a:lnTo>
                    <a:lnTo>
                      <a:pt x="0" y="592"/>
                    </a:lnTo>
                    <a:lnTo>
                      <a:pt x="4" y="548"/>
                    </a:lnTo>
                    <a:lnTo>
                      <a:pt x="206" y="409"/>
                    </a:lnTo>
                    <a:lnTo>
                      <a:pt x="190" y="209"/>
                    </a:lnTo>
                    <a:lnTo>
                      <a:pt x="87" y="1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5"/>
              <p:cNvSpPr>
                <a:spLocks noChangeAspect="1"/>
              </p:cNvSpPr>
              <p:nvPr/>
            </p:nvSpPr>
            <p:spPr bwMode="auto">
              <a:xfrm flipH="1">
                <a:off x="791" y="2196"/>
                <a:ext cx="170" cy="79"/>
              </a:xfrm>
              <a:custGeom>
                <a:avLst/>
                <a:gdLst>
                  <a:gd name="T0" fmla="*/ 13 w 243"/>
                  <a:gd name="T1" fmla="*/ 18 h 114"/>
                  <a:gd name="T2" fmla="*/ 41 w 243"/>
                  <a:gd name="T3" fmla="*/ 6 h 114"/>
                  <a:gd name="T4" fmla="*/ 34 w 243"/>
                  <a:gd name="T5" fmla="*/ 0 h 114"/>
                  <a:gd name="T6" fmla="*/ 0 w 243"/>
                  <a:gd name="T7" fmla="*/ 4 h 114"/>
                  <a:gd name="T8" fmla="*/ 13 w 243"/>
                  <a:gd name="T9" fmla="*/ 18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3"/>
                  <a:gd name="T16" fmla="*/ 0 h 114"/>
                  <a:gd name="T17" fmla="*/ 243 w 24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3" h="114">
                    <a:moveTo>
                      <a:pt x="79" y="114"/>
                    </a:moveTo>
                    <a:lnTo>
                      <a:pt x="243" y="35"/>
                    </a:lnTo>
                    <a:lnTo>
                      <a:pt x="205" y="0"/>
                    </a:lnTo>
                    <a:lnTo>
                      <a:pt x="0" y="26"/>
                    </a:lnTo>
                    <a:lnTo>
                      <a:pt x="79" y="114"/>
                    </a:lnTo>
                    <a:close/>
                  </a:path>
                </a:pathLst>
              </a:custGeom>
              <a:solidFill>
                <a:srgbClr val="19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6"/>
              <p:cNvSpPr>
                <a:spLocks noChangeAspect="1"/>
              </p:cNvSpPr>
              <p:nvPr/>
            </p:nvSpPr>
            <p:spPr bwMode="auto">
              <a:xfrm flipH="1">
                <a:off x="712" y="2584"/>
                <a:ext cx="248" cy="461"/>
              </a:xfrm>
              <a:custGeom>
                <a:avLst/>
                <a:gdLst>
                  <a:gd name="T0" fmla="*/ 13 w 385"/>
                  <a:gd name="T1" fmla="*/ 6 h 660"/>
                  <a:gd name="T2" fmla="*/ 43 w 385"/>
                  <a:gd name="T3" fmla="*/ 0 h 660"/>
                  <a:gd name="T4" fmla="*/ 21 w 385"/>
                  <a:gd name="T5" fmla="*/ 110 h 660"/>
                  <a:gd name="T6" fmla="*/ 12 w 385"/>
                  <a:gd name="T7" fmla="*/ 108 h 660"/>
                  <a:gd name="T8" fmla="*/ 0 w 385"/>
                  <a:gd name="T9" fmla="*/ 94 h 660"/>
                  <a:gd name="T10" fmla="*/ 13 w 385"/>
                  <a:gd name="T11" fmla="*/ 6 h 6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5"/>
                  <a:gd name="T19" fmla="*/ 0 h 660"/>
                  <a:gd name="T20" fmla="*/ 385 w 385"/>
                  <a:gd name="T21" fmla="*/ 660 h 6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5" h="660">
                    <a:moveTo>
                      <a:pt x="116" y="36"/>
                    </a:moveTo>
                    <a:lnTo>
                      <a:pt x="385" y="0"/>
                    </a:lnTo>
                    <a:lnTo>
                      <a:pt x="184" y="660"/>
                    </a:lnTo>
                    <a:lnTo>
                      <a:pt x="106" y="648"/>
                    </a:lnTo>
                    <a:lnTo>
                      <a:pt x="0" y="569"/>
                    </a:lnTo>
                    <a:lnTo>
                      <a:pt x="116" y="36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77"/>
              <p:cNvSpPr>
                <a:spLocks noChangeAspect="1"/>
              </p:cNvSpPr>
              <p:nvPr/>
            </p:nvSpPr>
            <p:spPr bwMode="auto">
              <a:xfrm flipH="1">
                <a:off x="527" y="2613"/>
                <a:ext cx="203" cy="465"/>
              </a:xfrm>
              <a:custGeom>
                <a:avLst/>
                <a:gdLst>
                  <a:gd name="T0" fmla="*/ 41 w 290"/>
                  <a:gd name="T1" fmla="*/ 0 h 578"/>
                  <a:gd name="T2" fmla="*/ 0 w 290"/>
                  <a:gd name="T3" fmla="*/ 22 h 578"/>
                  <a:gd name="T4" fmla="*/ 20 w 290"/>
                  <a:gd name="T5" fmla="*/ 195 h 578"/>
                  <a:gd name="T6" fmla="*/ 41 w 290"/>
                  <a:gd name="T7" fmla="*/ 191 h 578"/>
                  <a:gd name="T8" fmla="*/ 48 w 290"/>
                  <a:gd name="T9" fmla="*/ 174 h 578"/>
                  <a:gd name="T10" fmla="*/ 41 w 290"/>
                  <a:gd name="T11" fmla="*/ 0 h 5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578"/>
                  <a:gd name="T20" fmla="*/ 290 w 290"/>
                  <a:gd name="T21" fmla="*/ 578 h 5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578">
                    <a:moveTo>
                      <a:pt x="247" y="0"/>
                    </a:moveTo>
                    <a:lnTo>
                      <a:pt x="0" y="63"/>
                    </a:lnTo>
                    <a:lnTo>
                      <a:pt x="122" y="578"/>
                    </a:lnTo>
                    <a:lnTo>
                      <a:pt x="245" y="566"/>
                    </a:lnTo>
                    <a:lnTo>
                      <a:pt x="290" y="514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78"/>
              <p:cNvSpPr>
                <a:spLocks noChangeAspect="1"/>
              </p:cNvSpPr>
              <p:nvPr/>
            </p:nvSpPr>
            <p:spPr bwMode="auto">
              <a:xfrm flipH="1">
                <a:off x="781" y="2934"/>
                <a:ext cx="175" cy="440"/>
              </a:xfrm>
              <a:custGeom>
                <a:avLst/>
                <a:gdLst>
                  <a:gd name="T0" fmla="*/ 41 w 234"/>
                  <a:gd name="T1" fmla="*/ 0 h 496"/>
                  <a:gd name="T2" fmla="*/ 0 w 234"/>
                  <a:gd name="T3" fmla="*/ 24 h 496"/>
                  <a:gd name="T4" fmla="*/ 28 w 234"/>
                  <a:gd name="T5" fmla="*/ 252 h 496"/>
                  <a:gd name="T6" fmla="*/ 55 w 234"/>
                  <a:gd name="T7" fmla="*/ 272 h 496"/>
                  <a:gd name="T8" fmla="*/ 41 w 234"/>
                  <a:gd name="T9" fmla="*/ 0 h 4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496"/>
                  <a:gd name="T17" fmla="*/ 234 w 234"/>
                  <a:gd name="T18" fmla="*/ 496 h 4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496">
                    <a:moveTo>
                      <a:pt x="176" y="0"/>
                    </a:moveTo>
                    <a:lnTo>
                      <a:pt x="0" y="43"/>
                    </a:lnTo>
                    <a:lnTo>
                      <a:pt x="118" y="459"/>
                    </a:lnTo>
                    <a:lnTo>
                      <a:pt x="234" y="49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79"/>
              <p:cNvSpPr>
                <a:spLocks noChangeAspect="1"/>
              </p:cNvSpPr>
              <p:nvPr/>
            </p:nvSpPr>
            <p:spPr bwMode="auto">
              <a:xfrm flipH="1">
                <a:off x="532" y="3010"/>
                <a:ext cx="123" cy="411"/>
              </a:xfrm>
              <a:custGeom>
                <a:avLst/>
                <a:gdLst>
                  <a:gd name="T0" fmla="*/ 0 w 176"/>
                  <a:gd name="T1" fmla="*/ 19 h 455"/>
                  <a:gd name="T2" fmla="*/ 29 w 176"/>
                  <a:gd name="T3" fmla="*/ 0 h 455"/>
                  <a:gd name="T4" fmla="*/ 29 w 176"/>
                  <a:gd name="T5" fmla="*/ 244 h 455"/>
                  <a:gd name="T6" fmla="*/ 10 w 176"/>
                  <a:gd name="T7" fmla="*/ 274 h 455"/>
                  <a:gd name="T8" fmla="*/ 0 w 176"/>
                  <a:gd name="T9" fmla="*/ 19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455"/>
                  <a:gd name="T17" fmla="*/ 176 w 176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455">
                    <a:moveTo>
                      <a:pt x="0" y="31"/>
                    </a:moveTo>
                    <a:lnTo>
                      <a:pt x="173" y="0"/>
                    </a:lnTo>
                    <a:lnTo>
                      <a:pt x="176" y="405"/>
                    </a:lnTo>
                    <a:lnTo>
                      <a:pt x="65" y="45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80"/>
              <p:cNvSpPr>
                <a:spLocks noChangeAspect="1"/>
              </p:cNvSpPr>
              <p:nvPr/>
            </p:nvSpPr>
            <p:spPr bwMode="auto">
              <a:xfrm flipH="1">
                <a:off x="786" y="3379"/>
                <a:ext cx="259" cy="176"/>
              </a:xfrm>
              <a:custGeom>
                <a:avLst/>
                <a:gdLst>
                  <a:gd name="T0" fmla="*/ 39 w 371"/>
                  <a:gd name="T1" fmla="*/ 0 h 251"/>
                  <a:gd name="T2" fmla="*/ 10 w 371"/>
                  <a:gd name="T3" fmla="*/ 19 h 251"/>
                  <a:gd name="T4" fmla="*/ 0 w 371"/>
                  <a:gd name="T5" fmla="*/ 29 h 251"/>
                  <a:gd name="T6" fmla="*/ 27 w 371"/>
                  <a:gd name="T7" fmla="*/ 42 h 251"/>
                  <a:gd name="T8" fmla="*/ 47 w 371"/>
                  <a:gd name="T9" fmla="*/ 23 h 251"/>
                  <a:gd name="T10" fmla="*/ 61 w 371"/>
                  <a:gd name="T11" fmla="*/ 21 h 251"/>
                  <a:gd name="T12" fmla="*/ 59 w 371"/>
                  <a:gd name="T13" fmla="*/ 3 h 251"/>
                  <a:gd name="T14" fmla="*/ 39 w 371"/>
                  <a:gd name="T15" fmla="*/ 0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1"/>
                  <a:gd name="T25" fmla="*/ 0 h 251"/>
                  <a:gd name="T26" fmla="*/ 371 w 371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1" h="251">
                    <a:moveTo>
                      <a:pt x="234" y="0"/>
                    </a:moveTo>
                    <a:lnTo>
                      <a:pt x="57" y="110"/>
                    </a:lnTo>
                    <a:lnTo>
                      <a:pt x="0" y="170"/>
                    </a:lnTo>
                    <a:lnTo>
                      <a:pt x="165" y="251"/>
                    </a:lnTo>
                    <a:lnTo>
                      <a:pt x="286" y="136"/>
                    </a:lnTo>
                    <a:lnTo>
                      <a:pt x="371" y="125"/>
                    </a:lnTo>
                    <a:lnTo>
                      <a:pt x="352" y="1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81"/>
              <p:cNvSpPr>
                <a:spLocks noChangeAspect="1"/>
              </p:cNvSpPr>
              <p:nvPr/>
            </p:nvSpPr>
            <p:spPr bwMode="auto">
              <a:xfrm flipH="1">
                <a:off x="362" y="3423"/>
                <a:ext cx="268" cy="161"/>
              </a:xfrm>
              <a:custGeom>
                <a:avLst/>
                <a:gdLst>
                  <a:gd name="T0" fmla="*/ 17 w 384"/>
                  <a:gd name="T1" fmla="*/ 0 h 230"/>
                  <a:gd name="T2" fmla="*/ 51 w 384"/>
                  <a:gd name="T3" fmla="*/ 15 h 230"/>
                  <a:gd name="T4" fmla="*/ 64 w 384"/>
                  <a:gd name="T5" fmla="*/ 27 h 230"/>
                  <a:gd name="T6" fmla="*/ 40 w 384"/>
                  <a:gd name="T7" fmla="*/ 39 h 230"/>
                  <a:gd name="T8" fmla="*/ 15 w 384"/>
                  <a:gd name="T9" fmla="*/ 20 h 230"/>
                  <a:gd name="T10" fmla="*/ 0 w 384"/>
                  <a:gd name="T11" fmla="*/ 20 h 230"/>
                  <a:gd name="T12" fmla="*/ 1 w 384"/>
                  <a:gd name="T13" fmla="*/ 6 h 230"/>
                  <a:gd name="T14" fmla="*/ 17 w 384"/>
                  <a:gd name="T15" fmla="*/ 0 h 2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230"/>
                  <a:gd name="T26" fmla="*/ 384 w 384"/>
                  <a:gd name="T27" fmla="*/ 230 h 2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230">
                    <a:moveTo>
                      <a:pt x="100" y="0"/>
                    </a:moveTo>
                    <a:lnTo>
                      <a:pt x="310" y="88"/>
                    </a:lnTo>
                    <a:lnTo>
                      <a:pt x="384" y="162"/>
                    </a:lnTo>
                    <a:lnTo>
                      <a:pt x="240" y="230"/>
                    </a:lnTo>
                    <a:lnTo>
                      <a:pt x="92" y="122"/>
                    </a:lnTo>
                    <a:lnTo>
                      <a:pt x="0" y="117"/>
                    </a:lnTo>
                    <a:lnTo>
                      <a:pt x="8" y="3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82"/>
              <p:cNvSpPr>
                <a:spLocks noChangeAspect="1"/>
              </p:cNvSpPr>
              <p:nvPr/>
            </p:nvSpPr>
            <p:spPr bwMode="auto">
              <a:xfrm flipH="1">
                <a:off x="714" y="2106"/>
                <a:ext cx="132" cy="140"/>
              </a:xfrm>
              <a:custGeom>
                <a:avLst/>
                <a:gdLst>
                  <a:gd name="T0" fmla="*/ 10 w 189"/>
                  <a:gd name="T1" fmla="*/ 34 h 200"/>
                  <a:gd name="T2" fmla="*/ 31 w 189"/>
                  <a:gd name="T3" fmla="*/ 27 h 200"/>
                  <a:gd name="T4" fmla="*/ 29 w 189"/>
                  <a:gd name="T5" fmla="*/ 6 h 200"/>
                  <a:gd name="T6" fmla="*/ 5 w 189"/>
                  <a:gd name="T7" fmla="*/ 0 h 200"/>
                  <a:gd name="T8" fmla="*/ 1 w 189"/>
                  <a:gd name="T9" fmla="*/ 13 h 200"/>
                  <a:gd name="T10" fmla="*/ 10 w 189"/>
                  <a:gd name="T11" fmla="*/ 17 h 200"/>
                  <a:gd name="T12" fmla="*/ 13 w 189"/>
                  <a:gd name="T13" fmla="*/ 13 h 200"/>
                  <a:gd name="T14" fmla="*/ 17 w 189"/>
                  <a:gd name="T15" fmla="*/ 13 h 200"/>
                  <a:gd name="T16" fmla="*/ 0 w 189"/>
                  <a:gd name="T17" fmla="*/ 22 h 200"/>
                  <a:gd name="T18" fmla="*/ 10 w 189"/>
                  <a:gd name="T19" fmla="*/ 34 h 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9"/>
                  <a:gd name="T31" fmla="*/ 0 h 200"/>
                  <a:gd name="T32" fmla="*/ 189 w 189"/>
                  <a:gd name="T33" fmla="*/ 200 h 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9" h="200">
                    <a:moveTo>
                      <a:pt x="57" y="200"/>
                    </a:moveTo>
                    <a:lnTo>
                      <a:pt x="189" y="162"/>
                    </a:lnTo>
                    <a:lnTo>
                      <a:pt x="176" y="34"/>
                    </a:lnTo>
                    <a:lnTo>
                      <a:pt x="29" y="0"/>
                    </a:lnTo>
                    <a:lnTo>
                      <a:pt x="2" y="80"/>
                    </a:lnTo>
                    <a:lnTo>
                      <a:pt x="60" y="98"/>
                    </a:lnTo>
                    <a:lnTo>
                      <a:pt x="76" y="71"/>
                    </a:lnTo>
                    <a:lnTo>
                      <a:pt x="105" y="72"/>
                    </a:lnTo>
                    <a:lnTo>
                      <a:pt x="0" y="128"/>
                    </a:lnTo>
                    <a:lnTo>
                      <a:pt x="57" y="20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83"/>
              <p:cNvSpPr>
                <a:spLocks noChangeAspect="1"/>
              </p:cNvSpPr>
              <p:nvPr/>
            </p:nvSpPr>
            <p:spPr bwMode="auto">
              <a:xfrm flipH="1">
                <a:off x="548" y="1671"/>
                <a:ext cx="396" cy="318"/>
              </a:xfrm>
              <a:custGeom>
                <a:avLst/>
                <a:gdLst>
                  <a:gd name="T0" fmla="*/ 50 w 565"/>
                  <a:gd name="T1" fmla="*/ 50 h 454"/>
                  <a:gd name="T2" fmla="*/ 49 w 565"/>
                  <a:gd name="T3" fmla="*/ 58 h 454"/>
                  <a:gd name="T4" fmla="*/ 47 w 565"/>
                  <a:gd name="T5" fmla="*/ 67 h 454"/>
                  <a:gd name="T6" fmla="*/ 44 w 565"/>
                  <a:gd name="T7" fmla="*/ 74 h 454"/>
                  <a:gd name="T8" fmla="*/ 44 w 565"/>
                  <a:gd name="T9" fmla="*/ 76 h 454"/>
                  <a:gd name="T10" fmla="*/ 51 w 565"/>
                  <a:gd name="T11" fmla="*/ 76 h 454"/>
                  <a:gd name="T12" fmla="*/ 60 w 565"/>
                  <a:gd name="T13" fmla="*/ 74 h 454"/>
                  <a:gd name="T14" fmla="*/ 68 w 565"/>
                  <a:gd name="T15" fmla="*/ 71 h 454"/>
                  <a:gd name="T16" fmla="*/ 76 w 565"/>
                  <a:gd name="T17" fmla="*/ 69 h 454"/>
                  <a:gd name="T18" fmla="*/ 85 w 565"/>
                  <a:gd name="T19" fmla="*/ 64 h 454"/>
                  <a:gd name="T20" fmla="*/ 91 w 565"/>
                  <a:gd name="T21" fmla="*/ 61 h 454"/>
                  <a:gd name="T22" fmla="*/ 95 w 565"/>
                  <a:gd name="T23" fmla="*/ 57 h 454"/>
                  <a:gd name="T24" fmla="*/ 96 w 565"/>
                  <a:gd name="T25" fmla="*/ 52 h 454"/>
                  <a:gd name="T26" fmla="*/ 95 w 565"/>
                  <a:gd name="T27" fmla="*/ 45 h 454"/>
                  <a:gd name="T28" fmla="*/ 91 w 565"/>
                  <a:gd name="T29" fmla="*/ 35 h 454"/>
                  <a:gd name="T30" fmla="*/ 86 w 565"/>
                  <a:gd name="T31" fmla="*/ 25 h 454"/>
                  <a:gd name="T32" fmla="*/ 78 w 565"/>
                  <a:gd name="T33" fmla="*/ 14 h 454"/>
                  <a:gd name="T34" fmla="*/ 69 w 565"/>
                  <a:gd name="T35" fmla="*/ 6 h 454"/>
                  <a:gd name="T36" fmla="*/ 57 w 565"/>
                  <a:gd name="T37" fmla="*/ 1 h 454"/>
                  <a:gd name="T38" fmla="*/ 42 w 565"/>
                  <a:gd name="T39" fmla="*/ 0 h 454"/>
                  <a:gd name="T40" fmla="*/ 27 w 565"/>
                  <a:gd name="T41" fmla="*/ 4 h 454"/>
                  <a:gd name="T42" fmla="*/ 15 w 565"/>
                  <a:gd name="T43" fmla="*/ 8 h 454"/>
                  <a:gd name="T44" fmla="*/ 8 w 565"/>
                  <a:gd name="T45" fmla="*/ 13 h 454"/>
                  <a:gd name="T46" fmla="*/ 3 w 565"/>
                  <a:gd name="T47" fmla="*/ 15 h 454"/>
                  <a:gd name="T48" fmla="*/ 1 w 565"/>
                  <a:gd name="T49" fmla="*/ 19 h 454"/>
                  <a:gd name="T50" fmla="*/ 1 w 565"/>
                  <a:gd name="T51" fmla="*/ 22 h 454"/>
                  <a:gd name="T52" fmla="*/ 1 w 565"/>
                  <a:gd name="T53" fmla="*/ 26 h 454"/>
                  <a:gd name="T54" fmla="*/ 1 w 565"/>
                  <a:gd name="T55" fmla="*/ 29 h 454"/>
                  <a:gd name="T56" fmla="*/ 4 w 565"/>
                  <a:gd name="T57" fmla="*/ 33 h 454"/>
                  <a:gd name="T58" fmla="*/ 14 w 565"/>
                  <a:gd name="T59" fmla="*/ 35 h 454"/>
                  <a:gd name="T60" fmla="*/ 25 w 565"/>
                  <a:gd name="T61" fmla="*/ 34 h 454"/>
                  <a:gd name="T62" fmla="*/ 33 w 565"/>
                  <a:gd name="T63" fmla="*/ 32 h 454"/>
                  <a:gd name="T64" fmla="*/ 41 w 565"/>
                  <a:gd name="T65" fmla="*/ 30 h 454"/>
                  <a:gd name="T66" fmla="*/ 47 w 565"/>
                  <a:gd name="T67" fmla="*/ 35 h 454"/>
                  <a:gd name="T68" fmla="*/ 50 w 565"/>
                  <a:gd name="T69" fmla="*/ 41 h 454"/>
                  <a:gd name="T70" fmla="*/ 51 w 565"/>
                  <a:gd name="T71" fmla="*/ 45 h 4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454"/>
                  <a:gd name="T110" fmla="*/ 565 w 565"/>
                  <a:gd name="T111" fmla="*/ 454 h 4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454">
                    <a:moveTo>
                      <a:pt x="299" y="280"/>
                    </a:moveTo>
                    <a:lnTo>
                      <a:pt x="296" y="297"/>
                    </a:lnTo>
                    <a:lnTo>
                      <a:pt x="293" y="319"/>
                    </a:lnTo>
                    <a:lnTo>
                      <a:pt x="289" y="343"/>
                    </a:lnTo>
                    <a:lnTo>
                      <a:pt x="285" y="370"/>
                    </a:lnTo>
                    <a:lnTo>
                      <a:pt x="280" y="396"/>
                    </a:lnTo>
                    <a:lnTo>
                      <a:pt x="270" y="419"/>
                    </a:lnTo>
                    <a:lnTo>
                      <a:pt x="260" y="439"/>
                    </a:lnTo>
                    <a:lnTo>
                      <a:pt x="246" y="454"/>
                    </a:lnTo>
                    <a:lnTo>
                      <a:pt x="260" y="454"/>
                    </a:lnTo>
                    <a:lnTo>
                      <a:pt x="280" y="454"/>
                    </a:lnTo>
                    <a:lnTo>
                      <a:pt x="301" y="451"/>
                    </a:lnTo>
                    <a:lnTo>
                      <a:pt x="325" y="447"/>
                    </a:lnTo>
                    <a:lnTo>
                      <a:pt x="349" y="440"/>
                    </a:lnTo>
                    <a:lnTo>
                      <a:pt x="375" y="434"/>
                    </a:lnTo>
                    <a:lnTo>
                      <a:pt x="402" y="425"/>
                    </a:lnTo>
                    <a:lnTo>
                      <a:pt x="428" y="416"/>
                    </a:lnTo>
                    <a:lnTo>
                      <a:pt x="454" y="407"/>
                    </a:lnTo>
                    <a:lnTo>
                      <a:pt x="478" y="396"/>
                    </a:lnTo>
                    <a:lnTo>
                      <a:pt x="501" y="385"/>
                    </a:lnTo>
                    <a:lnTo>
                      <a:pt x="520" y="373"/>
                    </a:lnTo>
                    <a:lnTo>
                      <a:pt x="538" y="360"/>
                    </a:lnTo>
                    <a:lnTo>
                      <a:pt x="551" y="348"/>
                    </a:lnTo>
                    <a:lnTo>
                      <a:pt x="561" y="336"/>
                    </a:lnTo>
                    <a:lnTo>
                      <a:pt x="565" y="323"/>
                    </a:lnTo>
                    <a:lnTo>
                      <a:pt x="565" y="308"/>
                    </a:lnTo>
                    <a:lnTo>
                      <a:pt x="564" y="288"/>
                    </a:lnTo>
                    <a:lnTo>
                      <a:pt x="559" y="265"/>
                    </a:lnTo>
                    <a:lnTo>
                      <a:pt x="551" y="237"/>
                    </a:lnTo>
                    <a:lnTo>
                      <a:pt x="540" y="208"/>
                    </a:lnTo>
                    <a:lnTo>
                      <a:pt x="525" y="177"/>
                    </a:lnTo>
                    <a:lnTo>
                      <a:pt x="507" y="145"/>
                    </a:lnTo>
                    <a:lnTo>
                      <a:pt x="486" y="116"/>
                    </a:lnTo>
                    <a:lnTo>
                      <a:pt x="462" y="86"/>
                    </a:lnTo>
                    <a:lnTo>
                      <a:pt x="435" y="60"/>
                    </a:lnTo>
                    <a:lnTo>
                      <a:pt x="406" y="37"/>
                    </a:lnTo>
                    <a:lnTo>
                      <a:pt x="372" y="19"/>
                    </a:lnTo>
                    <a:lnTo>
                      <a:pt x="335" y="6"/>
                    </a:lnTo>
                    <a:lnTo>
                      <a:pt x="294" y="0"/>
                    </a:lnTo>
                    <a:lnTo>
                      <a:pt x="251" y="0"/>
                    </a:lnTo>
                    <a:lnTo>
                      <a:pt x="204" y="10"/>
                    </a:lnTo>
                    <a:lnTo>
                      <a:pt x="159" y="23"/>
                    </a:lnTo>
                    <a:lnTo>
                      <a:pt x="122" y="36"/>
                    </a:lnTo>
                    <a:lnTo>
                      <a:pt x="89" y="48"/>
                    </a:lnTo>
                    <a:lnTo>
                      <a:pt x="65" y="60"/>
                    </a:lnTo>
                    <a:lnTo>
                      <a:pt x="44" y="71"/>
                    </a:lnTo>
                    <a:lnTo>
                      <a:pt x="30" y="82"/>
                    </a:lnTo>
                    <a:lnTo>
                      <a:pt x="18" y="93"/>
                    </a:lnTo>
                    <a:lnTo>
                      <a:pt x="10" y="103"/>
                    </a:lnTo>
                    <a:lnTo>
                      <a:pt x="5" y="113"/>
                    </a:lnTo>
                    <a:lnTo>
                      <a:pt x="2" y="123"/>
                    </a:lnTo>
                    <a:lnTo>
                      <a:pt x="2" y="133"/>
                    </a:lnTo>
                    <a:lnTo>
                      <a:pt x="2" y="142"/>
                    </a:lnTo>
                    <a:lnTo>
                      <a:pt x="2" y="153"/>
                    </a:lnTo>
                    <a:lnTo>
                      <a:pt x="2" y="162"/>
                    </a:lnTo>
                    <a:lnTo>
                      <a:pt x="2" y="173"/>
                    </a:lnTo>
                    <a:lnTo>
                      <a:pt x="0" y="183"/>
                    </a:lnTo>
                    <a:lnTo>
                      <a:pt x="26" y="193"/>
                    </a:lnTo>
                    <a:lnTo>
                      <a:pt x="54" y="200"/>
                    </a:lnTo>
                    <a:lnTo>
                      <a:pt x="84" y="205"/>
                    </a:lnTo>
                    <a:lnTo>
                      <a:pt x="113" y="206"/>
                    </a:lnTo>
                    <a:lnTo>
                      <a:pt x="144" y="203"/>
                    </a:lnTo>
                    <a:lnTo>
                      <a:pt x="172" y="197"/>
                    </a:lnTo>
                    <a:lnTo>
                      <a:pt x="196" y="185"/>
                    </a:lnTo>
                    <a:lnTo>
                      <a:pt x="217" y="166"/>
                    </a:lnTo>
                    <a:lnTo>
                      <a:pt x="243" y="179"/>
                    </a:lnTo>
                    <a:lnTo>
                      <a:pt x="262" y="193"/>
                    </a:lnTo>
                    <a:lnTo>
                      <a:pt x="277" y="208"/>
                    </a:lnTo>
                    <a:lnTo>
                      <a:pt x="288" y="223"/>
                    </a:lnTo>
                    <a:lnTo>
                      <a:pt x="296" y="240"/>
                    </a:lnTo>
                    <a:lnTo>
                      <a:pt x="299" y="256"/>
                    </a:lnTo>
                    <a:lnTo>
                      <a:pt x="301" y="270"/>
                    </a:lnTo>
                    <a:lnTo>
                      <a:pt x="299" y="280"/>
                    </a:lnTo>
                    <a:close/>
                  </a:path>
                </a:pathLst>
              </a:custGeom>
              <a:solidFill>
                <a:srgbClr val="E5C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84"/>
              <p:cNvSpPr>
                <a:spLocks noChangeAspect="1"/>
              </p:cNvSpPr>
              <p:nvPr/>
            </p:nvSpPr>
            <p:spPr bwMode="auto">
              <a:xfrm flipH="1">
                <a:off x="275" y="1998"/>
                <a:ext cx="427" cy="572"/>
              </a:xfrm>
              <a:custGeom>
                <a:avLst/>
                <a:gdLst>
                  <a:gd name="T0" fmla="*/ 43 w 610"/>
                  <a:gd name="T1" fmla="*/ 96 h 818"/>
                  <a:gd name="T2" fmla="*/ 40 w 610"/>
                  <a:gd name="T3" fmla="*/ 137 h 818"/>
                  <a:gd name="T4" fmla="*/ 0 w 610"/>
                  <a:gd name="T5" fmla="*/ 129 h 818"/>
                  <a:gd name="T6" fmla="*/ 13 w 610"/>
                  <a:gd name="T7" fmla="*/ 50 h 818"/>
                  <a:gd name="T8" fmla="*/ 6 w 610"/>
                  <a:gd name="T9" fmla="*/ 0 h 818"/>
                  <a:gd name="T10" fmla="*/ 22 w 610"/>
                  <a:gd name="T11" fmla="*/ 4 h 818"/>
                  <a:gd name="T12" fmla="*/ 88 w 610"/>
                  <a:gd name="T13" fmla="*/ 39 h 818"/>
                  <a:gd name="T14" fmla="*/ 102 w 610"/>
                  <a:gd name="T15" fmla="*/ 64 h 818"/>
                  <a:gd name="T16" fmla="*/ 69 w 610"/>
                  <a:gd name="T17" fmla="*/ 121 h 818"/>
                  <a:gd name="T18" fmla="*/ 48 w 610"/>
                  <a:gd name="T19" fmla="*/ 99 h 818"/>
                  <a:gd name="T20" fmla="*/ 55 w 610"/>
                  <a:gd name="T21" fmla="*/ 70 h 818"/>
                  <a:gd name="T22" fmla="*/ 44 w 610"/>
                  <a:gd name="T23" fmla="*/ 64 h 818"/>
                  <a:gd name="T24" fmla="*/ 43 w 610"/>
                  <a:gd name="T25" fmla="*/ 96 h 8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0"/>
                  <a:gd name="T40" fmla="*/ 0 h 818"/>
                  <a:gd name="T41" fmla="*/ 610 w 610"/>
                  <a:gd name="T42" fmla="*/ 818 h 8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0" h="818">
                    <a:moveTo>
                      <a:pt x="257" y="572"/>
                    </a:moveTo>
                    <a:lnTo>
                      <a:pt x="237" y="818"/>
                    </a:lnTo>
                    <a:lnTo>
                      <a:pt x="0" y="769"/>
                    </a:lnTo>
                    <a:lnTo>
                      <a:pt x="76" y="303"/>
                    </a:lnTo>
                    <a:lnTo>
                      <a:pt x="35" y="0"/>
                    </a:lnTo>
                    <a:lnTo>
                      <a:pt x="136" y="24"/>
                    </a:lnTo>
                    <a:lnTo>
                      <a:pt x="520" y="235"/>
                    </a:lnTo>
                    <a:lnTo>
                      <a:pt x="610" y="384"/>
                    </a:lnTo>
                    <a:lnTo>
                      <a:pt x="413" y="726"/>
                    </a:lnTo>
                    <a:lnTo>
                      <a:pt x="282" y="593"/>
                    </a:lnTo>
                    <a:lnTo>
                      <a:pt x="332" y="418"/>
                    </a:lnTo>
                    <a:lnTo>
                      <a:pt x="261" y="380"/>
                    </a:lnTo>
                    <a:lnTo>
                      <a:pt x="257" y="572"/>
                    </a:lnTo>
                    <a:close/>
                  </a:path>
                </a:pathLst>
              </a:cu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85"/>
              <p:cNvSpPr>
                <a:spLocks noChangeAspect="1"/>
              </p:cNvSpPr>
              <p:nvPr/>
            </p:nvSpPr>
            <p:spPr bwMode="auto">
              <a:xfrm flipH="1">
                <a:off x="450" y="2443"/>
                <a:ext cx="154" cy="141"/>
              </a:xfrm>
              <a:custGeom>
                <a:avLst/>
                <a:gdLst>
                  <a:gd name="T0" fmla="*/ 17 w 221"/>
                  <a:gd name="T1" fmla="*/ 0 h 201"/>
                  <a:gd name="T2" fmla="*/ 0 w 221"/>
                  <a:gd name="T3" fmla="*/ 15 h 201"/>
                  <a:gd name="T4" fmla="*/ 11 w 221"/>
                  <a:gd name="T5" fmla="*/ 34 h 201"/>
                  <a:gd name="T6" fmla="*/ 36 w 221"/>
                  <a:gd name="T7" fmla="*/ 29 h 201"/>
                  <a:gd name="T8" fmla="*/ 34 w 221"/>
                  <a:gd name="T9" fmla="*/ 15 h 201"/>
                  <a:gd name="T10" fmla="*/ 24 w 221"/>
                  <a:gd name="T11" fmla="*/ 15 h 201"/>
                  <a:gd name="T12" fmla="*/ 24 w 221"/>
                  <a:gd name="T13" fmla="*/ 21 h 201"/>
                  <a:gd name="T14" fmla="*/ 20 w 221"/>
                  <a:gd name="T15" fmla="*/ 23 h 201"/>
                  <a:gd name="T16" fmla="*/ 31 w 221"/>
                  <a:gd name="T17" fmla="*/ 8 h 201"/>
                  <a:gd name="T18" fmla="*/ 17 w 221"/>
                  <a:gd name="T19" fmla="*/ 0 h 2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1"/>
                  <a:gd name="T31" fmla="*/ 0 h 201"/>
                  <a:gd name="T32" fmla="*/ 221 w 221"/>
                  <a:gd name="T33" fmla="*/ 201 h 20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1" h="201">
                    <a:moveTo>
                      <a:pt x="105" y="0"/>
                    </a:moveTo>
                    <a:lnTo>
                      <a:pt x="0" y="90"/>
                    </a:lnTo>
                    <a:lnTo>
                      <a:pt x="69" y="201"/>
                    </a:lnTo>
                    <a:lnTo>
                      <a:pt x="221" y="170"/>
                    </a:lnTo>
                    <a:lnTo>
                      <a:pt x="208" y="87"/>
                    </a:lnTo>
                    <a:lnTo>
                      <a:pt x="147" y="93"/>
                    </a:lnTo>
                    <a:lnTo>
                      <a:pt x="143" y="127"/>
                    </a:lnTo>
                    <a:lnTo>
                      <a:pt x="118" y="137"/>
                    </a:lnTo>
                    <a:lnTo>
                      <a:pt x="187" y="43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86"/>
              <p:cNvSpPr>
                <a:spLocks noChangeAspect="1" noChangeArrowheads="1"/>
              </p:cNvSpPr>
              <p:nvPr/>
            </p:nvSpPr>
            <p:spPr bwMode="auto">
              <a:xfrm flipH="1">
                <a:off x="850" y="1805"/>
                <a:ext cx="33" cy="34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80000"/>
                  </a:spcBef>
                  <a:buClr>
                    <a:srgbClr val="EFAA2D"/>
                  </a:buClr>
                  <a:buChar char="•"/>
                  <a:defRPr sz="2000">
                    <a:solidFill>
                      <a:srgbClr val="01406B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lr>
                    <a:srgbClr val="EFAA2D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1406B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FAA2D"/>
                  </a:buClr>
                  <a:buChar char="•"/>
                  <a:defRPr sz="1600">
                    <a:solidFill>
                      <a:srgbClr val="01406B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FAA2D"/>
                  </a:buClr>
                  <a:buFont typeface="Trebuchet MS" panose="020B0603020202020204" pitchFamily="34" charset="0"/>
                  <a:buChar char="–"/>
                  <a:defRPr sz="1400">
                    <a:solidFill>
                      <a:srgbClr val="01406B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Font typeface="Trebuchet MS" panose="020B0603020202020204" pitchFamily="34" charset="0"/>
                  <a:buChar char="»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Trebuchet MS" panose="020B0603020202020204" pitchFamily="34" charset="0"/>
                  <a:buChar char="»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Trebuchet MS" panose="020B0603020202020204" pitchFamily="34" charset="0"/>
                  <a:buChar char="»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Trebuchet MS" panose="020B0603020202020204" pitchFamily="34" charset="0"/>
                  <a:buChar char="»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Trebuchet MS" panose="020B0603020202020204" pitchFamily="34" charset="0"/>
                  <a:buChar char="»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53" name="Freeform 87"/>
              <p:cNvSpPr>
                <a:spLocks/>
              </p:cNvSpPr>
              <p:nvPr/>
            </p:nvSpPr>
            <p:spPr bwMode="auto">
              <a:xfrm flipH="1">
                <a:off x="862" y="1925"/>
                <a:ext cx="30" cy="9"/>
              </a:xfrm>
              <a:custGeom>
                <a:avLst/>
                <a:gdLst>
                  <a:gd name="T0" fmla="*/ 0 w 30"/>
                  <a:gd name="T1" fmla="*/ 9 h 9"/>
                  <a:gd name="T2" fmla="*/ 24 w 30"/>
                  <a:gd name="T3" fmla="*/ 7 h 9"/>
                  <a:gd name="T4" fmla="*/ 30 w 30"/>
                  <a:gd name="T5" fmla="*/ 0 h 9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9"/>
                  <a:gd name="T11" fmla="*/ 30 w 30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9">
                    <a:moveTo>
                      <a:pt x="0" y="9"/>
                    </a:moveTo>
                    <a:cubicBezTo>
                      <a:pt x="4" y="9"/>
                      <a:pt x="19" y="8"/>
                      <a:pt x="24" y="7"/>
                    </a:cubicBezTo>
                    <a:cubicBezTo>
                      <a:pt x="29" y="6"/>
                      <a:pt x="29" y="1"/>
                      <a:pt x="30" y="0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 flipH="1">
              <a:off x="6062663" y="1600200"/>
              <a:ext cx="2601912" cy="3200400"/>
              <a:chOff x="4272" y="1200"/>
              <a:chExt cx="1776" cy="2016"/>
            </a:xfrm>
          </p:grpSpPr>
          <p:sp>
            <p:nvSpPr>
              <p:cNvPr id="28" name="Freeform 89"/>
              <p:cNvSpPr>
                <a:spLocks/>
              </p:cNvSpPr>
              <p:nvPr/>
            </p:nvSpPr>
            <p:spPr bwMode="hidden">
              <a:xfrm>
                <a:off x="4272" y="1200"/>
                <a:ext cx="1776" cy="2016"/>
              </a:xfrm>
              <a:custGeom>
                <a:avLst/>
                <a:gdLst>
                  <a:gd name="T0" fmla="*/ 240 w 1776"/>
                  <a:gd name="T1" fmla="*/ 2016 h 2016"/>
                  <a:gd name="T2" fmla="*/ 0 w 1776"/>
                  <a:gd name="T3" fmla="*/ 912 h 2016"/>
                  <a:gd name="T4" fmla="*/ 480 w 1776"/>
                  <a:gd name="T5" fmla="*/ 1488 h 2016"/>
                  <a:gd name="T6" fmla="*/ 672 w 1776"/>
                  <a:gd name="T7" fmla="*/ 0 h 2016"/>
                  <a:gd name="T8" fmla="*/ 912 w 1776"/>
                  <a:gd name="T9" fmla="*/ 1248 h 2016"/>
                  <a:gd name="T10" fmla="*/ 1152 w 1776"/>
                  <a:gd name="T11" fmla="*/ 528 h 2016"/>
                  <a:gd name="T12" fmla="*/ 1344 w 1776"/>
                  <a:gd name="T13" fmla="*/ 1776 h 2016"/>
                  <a:gd name="T14" fmla="*/ 1776 w 1776"/>
                  <a:gd name="T15" fmla="*/ 912 h 2016"/>
                  <a:gd name="T16" fmla="*/ 1536 w 1776"/>
                  <a:gd name="T17" fmla="*/ 2016 h 2016"/>
                  <a:gd name="T18" fmla="*/ 240 w 1776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6"/>
                  <a:gd name="T31" fmla="*/ 0 h 2016"/>
                  <a:gd name="T32" fmla="*/ 1776 w 1776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6" h="2016">
                    <a:moveTo>
                      <a:pt x="240" y="2016"/>
                    </a:moveTo>
                    <a:lnTo>
                      <a:pt x="0" y="912"/>
                    </a:lnTo>
                    <a:lnTo>
                      <a:pt x="480" y="1488"/>
                    </a:lnTo>
                    <a:lnTo>
                      <a:pt x="672" y="0"/>
                    </a:lnTo>
                    <a:lnTo>
                      <a:pt x="912" y="1248"/>
                    </a:lnTo>
                    <a:lnTo>
                      <a:pt x="1152" y="528"/>
                    </a:lnTo>
                    <a:lnTo>
                      <a:pt x="1344" y="1776"/>
                    </a:lnTo>
                    <a:lnTo>
                      <a:pt x="1776" y="912"/>
                    </a:lnTo>
                    <a:lnTo>
                      <a:pt x="1536" y="2016"/>
                    </a:lnTo>
                    <a:lnTo>
                      <a:pt x="240" y="201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90"/>
              <p:cNvSpPr>
                <a:spLocks/>
              </p:cNvSpPr>
              <p:nvPr/>
            </p:nvSpPr>
            <p:spPr bwMode="hidden">
              <a:xfrm>
                <a:off x="4464" y="2016"/>
                <a:ext cx="1392" cy="1200"/>
              </a:xfrm>
              <a:custGeom>
                <a:avLst/>
                <a:gdLst>
                  <a:gd name="T0" fmla="*/ 96 w 1392"/>
                  <a:gd name="T1" fmla="*/ 1200 h 1200"/>
                  <a:gd name="T2" fmla="*/ 0 w 1392"/>
                  <a:gd name="T3" fmla="*/ 480 h 1200"/>
                  <a:gd name="T4" fmla="*/ 288 w 1392"/>
                  <a:gd name="T5" fmla="*/ 1056 h 1200"/>
                  <a:gd name="T6" fmla="*/ 480 w 1392"/>
                  <a:gd name="T7" fmla="*/ 0 h 1200"/>
                  <a:gd name="T8" fmla="*/ 576 w 1392"/>
                  <a:gd name="T9" fmla="*/ 1056 h 1200"/>
                  <a:gd name="T10" fmla="*/ 912 w 1392"/>
                  <a:gd name="T11" fmla="*/ 96 h 1200"/>
                  <a:gd name="T12" fmla="*/ 1104 w 1392"/>
                  <a:gd name="T13" fmla="*/ 1008 h 1200"/>
                  <a:gd name="T14" fmla="*/ 1392 w 1392"/>
                  <a:gd name="T15" fmla="*/ 624 h 1200"/>
                  <a:gd name="T16" fmla="*/ 1248 w 1392"/>
                  <a:gd name="T17" fmla="*/ 1200 h 1200"/>
                  <a:gd name="T18" fmla="*/ 96 w 1392"/>
                  <a:gd name="T19" fmla="*/ 1200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1200"/>
                  <a:gd name="T32" fmla="*/ 1392 w 1392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1200">
                    <a:moveTo>
                      <a:pt x="96" y="1200"/>
                    </a:moveTo>
                    <a:lnTo>
                      <a:pt x="0" y="480"/>
                    </a:lnTo>
                    <a:lnTo>
                      <a:pt x="288" y="1056"/>
                    </a:lnTo>
                    <a:lnTo>
                      <a:pt x="480" y="0"/>
                    </a:lnTo>
                    <a:lnTo>
                      <a:pt x="576" y="1056"/>
                    </a:lnTo>
                    <a:lnTo>
                      <a:pt x="912" y="96"/>
                    </a:lnTo>
                    <a:lnTo>
                      <a:pt x="1104" y="1008"/>
                    </a:lnTo>
                    <a:lnTo>
                      <a:pt x="1392" y="624"/>
                    </a:lnTo>
                    <a:lnTo>
                      <a:pt x="1248" y="1200"/>
                    </a:lnTo>
                    <a:lnTo>
                      <a:pt x="96" y="12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91"/>
              <p:cNvSpPr>
                <a:spLocks/>
              </p:cNvSpPr>
              <p:nvPr/>
            </p:nvSpPr>
            <p:spPr bwMode="hidden">
              <a:xfrm>
                <a:off x="4560" y="2448"/>
                <a:ext cx="1152" cy="768"/>
              </a:xfrm>
              <a:custGeom>
                <a:avLst/>
                <a:gdLst>
                  <a:gd name="T0" fmla="*/ 48 w 1152"/>
                  <a:gd name="T1" fmla="*/ 720 h 768"/>
                  <a:gd name="T2" fmla="*/ 0 w 1152"/>
                  <a:gd name="T3" fmla="*/ 432 h 768"/>
                  <a:gd name="T4" fmla="*/ 240 w 1152"/>
                  <a:gd name="T5" fmla="*/ 720 h 768"/>
                  <a:gd name="T6" fmla="*/ 336 w 1152"/>
                  <a:gd name="T7" fmla="*/ 48 h 768"/>
                  <a:gd name="T8" fmla="*/ 432 w 1152"/>
                  <a:gd name="T9" fmla="*/ 720 h 768"/>
                  <a:gd name="T10" fmla="*/ 768 w 1152"/>
                  <a:gd name="T11" fmla="*/ 0 h 768"/>
                  <a:gd name="T12" fmla="*/ 864 w 1152"/>
                  <a:gd name="T13" fmla="*/ 720 h 768"/>
                  <a:gd name="T14" fmla="*/ 1152 w 1152"/>
                  <a:gd name="T15" fmla="*/ 480 h 768"/>
                  <a:gd name="T16" fmla="*/ 1056 w 1152"/>
                  <a:gd name="T17" fmla="*/ 768 h 768"/>
                  <a:gd name="T18" fmla="*/ 48 w 1152"/>
                  <a:gd name="T19" fmla="*/ 72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768"/>
                  <a:gd name="T32" fmla="*/ 1152 w 115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768">
                    <a:moveTo>
                      <a:pt x="48" y="720"/>
                    </a:moveTo>
                    <a:lnTo>
                      <a:pt x="0" y="432"/>
                    </a:lnTo>
                    <a:lnTo>
                      <a:pt x="240" y="720"/>
                    </a:lnTo>
                    <a:lnTo>
                      <a:pt x="336" y="48"/>
                    </a:lnTo>
                    <a:lnTo>
                      <a:pt x="432" y="720"/>
                    </a:lnTo>
                    <a:lnTo>
                      <a:pt x="768" y="0"/>
                    </a:lnTo>
                    <a:lnTo>
                      <a:pt x="864" y="720"/>
                    </a:lnTo>
                    <a:lnTo>
                      <a:pt x="1152" y="480"/>
                    </a:lnTo>
                    <a:lnTo>
                      <a:pt x="1056" y="768"/>
                    </a:lnTo>
                    <a:lnTo>
                      <a:pt x="48" y="72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92"/>
            <p:cNvGrpSpPr>
              <a:grpSpLocks/>
            </p:cNvGrpSpPr>
            <p:nvPr/>
          </p:nvGrpSpPr>
          <p:grpSpPr bwMode="auto">
            <a:xfrm flipH="1">
              <a:off x="5864225" y="1676400"/>
              <a:ext cx="2603500" cy="3200400"/>
              <a:chOff x="4272" y="1200"/>
              <a:chExt cx="1776" cy="2016"/>
            </a:xfrm>
          </p:grpSpPr>
          <p:sp>
            <p:nvSpPr>
              <p:cNvPr id="25" name="Freeform 93"/>
              <p:cNvSpPr>
                <a:spLocks/>
              </p:cNvSpPr>
              <p:nvPr/>
            </p:nvSpPr>
            <p:spPr bwMode="hidden">
              <a:xfrm>
                <a:off x="4272" y="1200"/>
                <a:ext cx="1776" cy="2016"/>
              </a:xfrm>
              <a:custGeom>
                <a:avLst/>
                <a:gdLst>
                  <a:gd name="T0" fmla="*/ 240 w 1776"/>
                  <a:gd name="T1" fmla="*/ 2016 h 2016"/>
                  <a:gd name="T2" fmla="*/ 0 w 1776"/>
                  <a:gd name="T3" fmla="*/ 912 h 2016"/>
                  <a:gd name="T4" fmla="*/ 480 w 1776"/>
                  <a:gd name="T5" fmla="*/ 1488 h 2016"/>
                  <a:gd name="T6" fmla="*/ 672 w 1776"/>
                  <a:gd name="T7" fmla="*/ 0 h 2016"/>
                  <a:gd name="T8" fmla="*/ 912 w 1776"/>
                  <a:gd name="T9" fmla="*/ 1248 h 2016"/>
                  <a:gd name="T10" fmla="*/ 1152 w 1776"/>
                  <a:gd name="T11" fmla="*/ 528 h 2016"/>
                  <a:gd name="T12" fmla="*/ 1344 w 1776"/>
                  <a:gd name="T13" fmla="*/ 1776 h 2016"/>
                  <a:gd name="T14" fmla="*/ 1776 w 1776"/>
                  <a:gd name="T15" fmla="*/ 912 h 2016"/>
                  <a:gd name="T16" fmla="*/ 1536 w 1776"/>
                  <a:gd name="T17" fmla="*/ 2016 h 2016"/>
                  <a:gd name="T18" fmla="*/ 240 w 1776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6"/>
                  <a:gd name="T31" fmla="*/ 0 h 2016"/>
                  <a:gd name="T32" fmla="*/ 1776 w 1776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6" h="2016">
                    <a:moveTo>
                      <a:pt x="240" y="2016"/>
                    </a:moveTo>
                    <a:lnTo>
                      <a:pt x="0" y="912"/>
                    </a:lnTo>
                    <a:lnTo>
                      <a:pt x="480" y="1488"/>
                    </a:lnTo>
                    <a:lnTo>
                      <a:pt x="672" y="0"/>
                    </a:lnTo>
                    <a:lnTo>
                      <a:pt x="912" y="1248"/>
                    </a:lnTo>
                    <a:lnTo>
                      <a:pt x="1152" y="528"/>
                    </a:lnTo>
                    <a:lnTo>
                      <a:pt x="1344" y="1776"/>
                    </a:lnTo>
                    <a:lnTo>
                      <a:pt x="1776" y="912"/>
                    </a:lnTo>
                    <a:lnTo>
                      <a:pt x="1536" y="2016"/>
                    </a:lnTo>
                    <a:lnTo>
                      <a:pt x="240" y="201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94"/>
              <p:cNvSpPr>
                <a:spLocks/>
              </p:cNvSpPr>
              <p:nvPr/>
            </p:nvSpPr>
            <p:spPr bwMode="hidden">
              <a:xfrm>
                <a:off x="4464" y="2016"/>
                <a:ext cx="1392" cy="1200"/>
              </a:xfrm>
              <a:custGeom>
                <a:avLst/>
                <a:gdLst>
                  <a:gd name="T0" fmla="*/ 96 w 1392"/>
                  <a:gd name="T1" fmla="*/ 1200 h 1200"/>
                  <a:gd name="T2" fmla="*/ 0 w 1392"/>
                  <a:gd name="T3" fmla="*/ 480 h 1200"/>
                  <a:gd name="T4" fmla="*/ 288 w 1392"/>
                  <a:gd name="T5" fmla="*/ 1056 h 1200"/>
                  <a:gd name="T6" fmla="*/ 480 w 1392"/>
                  <a:gd name="T7" fmla="*/ 0 h 1200"/>
                  <a:gd name="T8" fmla="*/ 576 w 1392"/>
                  <a:gd name="T9" fmla="*/ 1056 h 1200"/>
                  <a:gd name="T10" fmla="*/ 912 w 1392"/>
                  <a:gd name="T11" fmla="*/ 96 h 1200"/>
                  <a:gd name="T12" fmla="*/ 1104 w 1392"/>
                  <a:gd name="T13" fmla="*/ 1008 h 1200"/>
                  <a:gd name="T14" fmla="*/ 1392 w 1392"/>
                  <a:gd name="T15" fmla="*/ 624 h 1200"/>
                  <a:gd name="T16" fmla="*/ 1248 w 1392"/>
                  <a:gd name="T17" fmla="*/ 1200 h 1200"/>
                  <a:gd name="T18" fmla="*/ 96 w 1392"/>
                  <a:gd name="T19" fmla="*/ 1200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1200"/>
                  <a:gd name="T32" fmla="*/ 1392 w 1392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1200">
                    <a:moveTo>
                      <a:pt x="96" y="1200"/>
                    </a:moveTo>
                    <a:lnTo>
                      <a:pt x="0" y="480"/>
                    </a:lnTo>
                    <a:lnTo>
                      <a:pt x="288" y="1056"/>
                    </a:lnTo>
                    <a:lnTo>
                      <a:pt x="480" y="0"/>
                    </a:lnTo>
                    <a:lnTo>
                      <a:pt x="576" y="1056"/>
                    </a:lnTo>
                    <a:lnTo>
                      <a:pt x="912" y="96"/>
                    </a:lnTo>
                    <a:lnTo>
                      <a:pt x="1104" y="1008"/>
                    </a:lnTo>
                    <a:lnTo>
                      <a:pt x="1392" y="624"/>
                    </a:lnTo>
                    <a:lnTo>
                      <a:pt x="1248" y="1200"/>
                    </a:lnTo>
                    <a:lnTo>
                      <a:pt x="96" y="12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95"/>
              <p:cNvSpPr>
                <a:spLocks/>
              </p:cNvSpPr>
              <p:nvPr/>
            </p:nvSpPr>
            <p:spPr bwMode="hidden">
              <a:xfrm>
                <a:off x="4560" y="2448"/>
                <a:ext cx="1152" cy="768"/>
              </a:xfrm>
              <a:custGeom>
                <a:avLst/>
                <a:gdLst>
                  <a:gd name="T0" fmla="*/ 48 w 1152"/>
                  <a:gd name="T1" fmla="*/ 720 h 768"/>
                  <a:gd name="T2" fmla="*/ 0 w 1152"/>
                  <a:gd name="T3" fmla="*/ 432 h 768"/>
                  <a:gd name="T4" fmla="*/ 240 w 1152"/>
                  <a:gd name="T5" fmla="*/ 720 h 768"/>
                  <a:gd name="T6" fmla="*/ 336 w 1152"/>
                  <a:gd name="T7" fmla="*/ 48 h 768"/>
                  <a:gd name="T8" fmla="*/ 432 w 1152"/>
                  <a:gd name="T9" fmla="*/ 720 h 768"/>
                  <a:gd name="T10" fmla="*/ 768 w 1152"/>
                  <a:gd name="T11" fmla="*/ 0 h 768"/>
                  <a:gd name="T12" fmla="*/ 864 w 1152"/>
                  <a:gd name="T13" fmla="*/ 720 h 768"/>
                  <a:gd name="T14" fmla="*/ 1152 w 1152"/>
                  <a:gd name="T15" fmla="*/ 480 h 768"/>
                  <a:gd name="T16" fmla="*/ 1056 w 1152"/>
                  <a:gd name="T17" fmla="*/ 768 h 768"/>
                  <a:gd name="T18" fmla="*/ 48 w 1152"/>
                  <a:gd name="T19" fmla="*/ 72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768"/>
                  <a:gd name="T32" fmla="*/ 1152 w 115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768">
                    <a:moveTo>
                      <a:pt x="48" y="720"/>
                    </a:moveTo>
                    <a:lnTo>
                      <a:pt x="0" y="432"/>
                    </a:lnTo>
                    <a:lnTo>
                      <a:pt x="240" y="720"/>
                    </a:lnTo>
                    <a:lnTo>
                      <a:pt x="336" y="48"/>
                    </a:lnTo>
                    <a:lnTo>
                      <a:pt x="432" y="720"/>
                    </a:lnTo>
                    <a:lnTo>
                      <a:pt x="768" y="0"/>
                    </a:lnTo>
                    <a:lnTo>
                      <a:pt x="864" y="720"/>
                    </a:lnTo>
                    <a:lnTo>
                      <a:pt x="1152" y="480"/>
                    </a:lnTo>
                    <a:lnTo>
                      <a:pt x="1056" y="768"/>
                    </a:lnTo>
                    <a:lnTo>
                      <a:pt x="48" y="72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96"/>
            <p:cNvGrpSpPr>
              <a:grpSpLocks/>
            </p:cNvGrpSpPr>
            <p:nvPr/>
          </p:nvGrpSpPr>
          <p:grpSpPr bwMode="auto">
            <a:xfrm>
              <a:off x="6172200" y="1676400"/>
              <a:ext cx="2603500" cy="3200400"/>
              <a:chOff x="4272" y="1200"/>
              <a:chExt cx="1776" cy="2016"/>
            </a:xfrm>
          </p:grpSpPr>
          <p:sp>
            <p:nvSpPr>
              <p:cNvPr id="22" name="Freeform 97"/>
              <p:cNvSpPr>
                <a:spLocks/>
              </p:cNvSpPr>
              <p:nvPr/>
            </p:nvSpPr>
            <p:spPr bwMode="hidden">
              <a:xfrm>
                <a:off x="4272" y="1200"/>
                <a:ext cx="1776" cy="2016"/>
              </a:xfrm>
              <a:custGeom>
                <a:avLst/>
                <a:gdLst>
                  <a:gd name="T0" fmla="*/ 240 w 1776"/>
                  <a:gd name="T1" fmla="*/ 2016 h 2016"/>
                  <a:gd name="T2" fmla="*/ 0 w 1776"/>
                  <a:gd name="T3" fmla="*/ 912 h 2016"/>
                  <a:gd name="T4" fmla="*/ 480 w 1776"/>
                  <a:gd name="T5" fmla="*/ 1488 h 2016"/>
                  <a:gd name="T6" fmla="*/ 672 w 1776"/>
                  <a:gd name="T7" fmla="*/ 0 h 2016"/>
                  <a:gd name="T8" fmla="*/ 912 w 1776"/>
                  <a:gd name="T9" fmla="*/ 1248 h 2016"/>
                  <a:gd name="T10" fmla="*/ 1152 w 1776"/>
                  <a:gd name="T11" fmla="*/ 528 h 2016"/>
                  <a:gd name="T12" fmla="*/ 1344 w 1776"/>
                  <a:gd name="T13" fmla="*/ 1776 h 2016"/>
                  <a:gd name="T14" fmla="*/ 1776 w 1776"/>
                  <a:gd name="T15" fmla="*/ 912 h 2016"/>
                  <a:gd name="T16" fmla="*/ 1536 w 1776"/>
                  <a:gd name="T17" fmla="*/ 2016 h 2016"/>
                  <a:gd name="T18" fmla="*/ 240 w 1776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6"/>
                  <a:gd name="T31" fmla="*/ 0 h 2016"/>
                  <a:gd name="T32" fmla="*/ 1776 w 1776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6" h="2016">
                    <a:moveTo>
                      <a:pt x="240" y="2016"/>
                    </a:moveTo>
                    <a:lnTo>
                      <a:pt x="0" y="912"/>
                    </a:lnTo>
                    <a:lnTo>
                      <a:pt x="480" y="1488"/>
                    </a:lnTo>
                    <a:lnTo>
                      <a:pt x="672" y="0"/>
                    </a:lnTo>
                    <a:lnTo>
                      <a:pt x="912" y="1248"/>
                    </a:lnTo>
                    <a:lnTo>
                      <a:pt x="1152" y="528"/>
                    </a:lnTo>
                    <a:lnTo>
                      <a:pt x="1344" y="1776"/>
                    </a:lnTo>
                    <a:lnTo>
                      <a:pt x="1776" y="912"/>
                    </a:lnTo>
                    <a:lnTo>
                      <a:pt x="1536" y="2016"/>
                    </a:lnTo>
                    <a:lnTo>
                      <a:pt x="240" y="201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8"/>
              <p:cNvSpPr>
                <a:spLocks/>
              </p:cNvSpPr>
              <p:nvPr/>
            </p:nvSpPr>
            <p:spPr bwMode="hidden">
              <a:xfrm>
                <a:off x="4464" y="2016"/>
                <a:ext cx="1392" cy="1200"/>
              </a:xfrm>
              <a:custGeom>
                <a:avLst/>
                <a:gdLst>
                  <a:gd name="T0" fmla="*/ 96 w 1392"/>
                  <a:gd name="T1" fmla="*/ 1200 h 1200"/>
                  <a:gd name="T2" fmla="*/ 0 w 1392"/>
                  <a:gd name="T3" fmla="*/ 480 h 1200"/>
                  <a:gd name="T4" fmla="*/ 288 w 1392"/>
                  <a:gd name="T5" fmla="*/ 1056 h 1200"/>
                  <a:gd name="T6" fmla="*/ 480 w 1392"/>
                  <a:gd name="T7" fmla="*/ 0 h 1200"/>
                  <a:gd name="T8" fmla="*/ 576 w 1392"/>
                  <a:gd name="T9" fmla="*/ 1056 h 1200"/>
                  <a:gd name="T10" fmla="*/ 912 w 1392"/>
                  <a:gd name="T11" fmla="*/ 96 h 1200"/>
                  <a:gd name="T12" fmla="*/ 1104 w 1392"/>
                  <a:gd name="T13" fmla="*/ 1008 h 1200"/>
                  <a:gd name="T14" fmla="*/ 1392 w 1392"/>
                  <a:gd name="T15" fmla="*/ 624 h 1200"/>
                  <a:gd name="T16" fmla="*/ 1248 w 1392"/>
                  <a:gd name="T17" fmla="*/ 1200 h 1200"/>
                  <a:gd name="T18" fmla="*/ 96 w 1392"/>
                  <a:gd name="T19" fmla="*/ 1200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1200"/>
                  <a:gd name="T32" fmla="*/ 1392 w 1392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1200">
                    <a:moveTo>
                      <a:pt x="96" y="1200"/>
                    </a:moveTo>
                    <a:lnTo>
                      <a:pt x="0" y="480"/>
                    </a:lnTo>
                    <a:lnTo>
                      <a:pt x="288" y="1056"/>
                    </a:lnTo>
                    <a:lnTo>
                      <a:pt x="480" y="0"/>
                    </a:lnTo>
                    <a:lnTo>
                      <a:pt x="576" y="1056"/>
                    </a:lnTo>
                    <a:lnTo>
                      <a:pt x="912" y="96"/>
                    </a:lnTo>
                    <a:lnTo>
                      <a:pt x="1104" y="1008"/>
                    </a:lnTo>
                    <a:lnTo>
                      <a:pt x="1392" y="624"/>
                    </a:lnTo>
                    <a:lnTo>
                      <a:pt x="1248" y="1200"/>
                    </a:lnTo>
                    <a:lnTo>
                      <a:pt x="96" y="12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99"/>
              <p:cNvSpPr>
                <a:spLocks/>
              </p:cNvSpPr>
              <p:nvPr/>
            </p:nvSpPr>
            <p:spPr bwMode="hidden">
              <a:xfrm>
                <a:off x="4560" y="2448"/>
                <a:ext cx="1152" cy="768"/>
              </a:xfrm>
              <a:custGeom>
                <a:avLst/>
                <a:gdLst>
                  <a:gd name="T0" fmla="*/ 48 w 1152"/>
                  <a:gd name="T1" fmla="*/ 720 h 768"/>
                  <a:gd name="T2" fmla="*/ 0 w 1152"/>
                  <a:gd name="T3" fmla="*/ 432 h 768"/>
                  <a:gd name="T4" fmla="*/ 240 w 1152"/>
                  <a:gd name="T5" fmla="*/ 720 h 768"/>
                  <a:gd name="T6" fmla="*/ 336 w 1152"/>
                  <a:gd name="T7" fmla="*/ 48 h 768"/>
                  <a:gd name="T8" fmla="*/ 432 w 1152"/>
                  <a:gd name="T9" fmla="*/ 720 h 768"/>
                  <a:gd name="T10" fmla="*/ 768 w 1152"/>
                  <a:gd name="T11" fmla="*/ 0 h 768"/>
                  <a:gd name="T12" fmla="*/ 864 w 1152"/>
                  <a:gd name="T13" fmla="*/ 720 h 768"/>
                  <a:gd name="T14" fmla="*/ 1152 w 1152"/>
                  <a:gd name="T15" fmla="*/ 480 h 768"/>
                  <a:gd name="T16" fmla="*/ 1056 w 1152"/>
                  <a:gd name="T17" fmla="*/ 768 h 768"/>
                  <a:gd name="T18" fmla="*/ 48 w 1152"/>
                  <a:gd name="T19" fmla="*/ 72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768"/>
                  <a:gd name="T32" fmla="*/ 1152 w 115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768">
                    <a:moveTo>
                      <a:pt x="48" y="720"/>
                    </a:moveTo>
                    <a:lnTo>
                      <a:pt x="0" y="432"/>
                    </a:lnTo>
                    <a:lnTo>
                      <a:pt x="240" y="720"/>
                    </a:lnTo>
                    <a:lnTo>
                      <a:pt x="336" y="48"/>
                    </a:lnTo>
                    <a:lnTo>
                      <a:pt x="432" y="720"/>
                    </a:lnTo>
                    <a:lnTo>
                      <a:pt x="768" y="0"/>
                    </a:lnTo>
                    <a:lnTo>
                      <a:pt x="864" y="720"/>
                    </a:lnTo>
                    <a:lnTo>
                      <a:pt x="1152" y="480"/>
                    </a:lnTo>
                    <a:lnTo>
                      <a:pt x="1056" y="768"/>
                    </a:lnTo>
                    <a:lnTo>
                      <a:pt x="48" y="72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00"/>
            <p:cNvGrpSpPr>
              <a:grpSpLocks/>
            </p:cNvGrpSpPr>
            <p:nvPr/>
          </p:nvGrpSpPr>
          <p:grpSpPr bwMode="auto">
            <a:xfrm flipH="1">
              <a:off x="5946775" y="1676400"/>
              <a:ext cx="2601913" cy="3124200"/>
              <a:chOff x="4272" y="1200"/>
              <a:chExt cx="1776" cy="2016"/>
            </a:xfrm>
          </p:grpSpPr>
          <p:sp>
            <p:nvSpPr>
              <p:cNvPr id="19" name="Freeform 101"/>
              <p:cNvSpPr>
                <a:spLocks/>
              </p:cNvSpPr>
              <p:nvPr/>
            </p:nvSpPr>
            <p:spPr bwMode="auto">
              <a:xfrm>
                <a:off x="4272" y="1200"/>
                <a:ext cx="1776" cy="2016"/>
              </a:xfrm>
              <a:custGeom>
                <a:avLst/>
                <a:gdLst>
                  <a:gd name="T0" fmla="*/ 240 w 1776"/>
                  <a:gd name="T1" fmla="*/ 2016 h 2016"/>
                  <a:gd name="T2" fmla="*/ 0 w 1776"/>
                  <a:gd name="T3" fmla="*/ 912 h 2016"/>
                  <a:gd name="T4" fmla="*/ 480 w 1776"/>
                  <a:gd name="T5" fmla="*/ 1488 h 2016"/>
                  <a:gd name="T6" fmla="*/ 672 w 1776"/>
                  <a:gd name="T7" fmla="*/ 0 h 2016"/>
                  <a:gd name="T8" fmla="*/ 912 w 1776"/>
                  <a:gd name="T9" fmla="*/ 1248 h 2016"/>
                  <a:gd name="T10" fmla="*/ 1152 w 1776"/>
                  <a:gd name="T11" fmla="*/ 528 h 2016"/>
                  <a:gd name="T12" fmla="*/ 1344 w 1776"/>
                  <a:gd name="T13" fmla="*/ 1776 h 2016"/>
                  <a:gd name="T14" fmla="*/ 1776 w 1776"/>
                  <a:gd name="T15" fmla="*/ 912 h 2016"/>
                  <a:gd name="T16" fmla="*/ 1536 w 1776"/>
                  <a:gd name="T17" fmla="*/ 2016 h 2016"/>
                  <a:gd name="T18" fmla="*/ 240 w 1776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6"/>
                  <a:gd name="T31" fmla="*/ 0 h 2016"/>
                  <a:gd name="T32" fmla="*/ 1776 w 1776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6" h="2016">
                    <a:moveTo>
                      <a:pt x="240" y="2016"/>
                    </a:moveTo>
                    <a:lnTo>
                      <a:pt x="0" y="912"/>
                    </a:lnTo>
                    <a:lnTo>
                      <a:pt x="480" y="1488"/>
                    </a:lnTo>
                    <a:lnTo>
                      <a:pt x="672" y="0"/>
                    </a:lnTo>
                    <a:lnTo>
                      <a:pt x="912" y="1248"/>
                    </a:lnTo>
                    <a:lnTo>
                      <a:pt x="1152" y="528"/>
                    </a:lnTo>
                    <a:lnTo>
                      <a:pt x="1344" y="1776"/>
                    </a:lnTo>
                    <a:lnTo>
                      <a:pt x="1776" y="912"/>
                    </a:lnTo>
                    <a:lnTo>
                      <a:pt x="1536" y="2016"/>
                    </a:lnTo>
                    <a:lnTo>
                      <a:pt x="240" y="201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02"/>
              <p:cNvSpPr>
                <a:spLocks/>
              </p:cNvSpPr>
              <p:nvPr/>
            </p:nvSpPr>
            <p:spPr bwMode="auto">
              <a:xfrm>
                <a:off x="4464" y="2016"/>
                <a:ext cx="1392" cy="1200"/>
              </a:xfrm>
              <a:custGeom>
                <a:avLst/>
                <a:gdLst>
                  <a:gd name="T0" fmla="*/ 96 w 1392"/>
                  <a:gd name="T1" fmla="*/ 1200 h 1200"/>
                  <a:gd name="T2" fmla="*/ 0 w 1392"/>
                  <a:gd name="T3" fmla="*/ 480 h 1200"/>
                  <a:gd name="T4" fmla="*/ 288 w 1392"/>
                  <a:gd name="T5" fmla="*/ 1056 h 1200"/>
                  <a:gd name="T6" fmla="*/ 480 w 1392"/>
                  <a:gd name="T7" fmla="*/ 0 h 1200"/>
                  <a:gd name="T8" fmla="*/ 576 w 1392"/>
                  <a:gd name="T9" fmla="*/ 1056 h 1200"/>
                  <a:gd name="T10" fmla="*/ 912 w 1392"/>
                  <a:gd name="T11" fmla="*/ 96 h 1200"/>
                  <a:gd name="T12" fmla="*/ 1104 w 1392"/>
                  <a:gd name="T13" fmla="*/ 1008 h 1200"/>
                  <a:gd name="T14" fmla="*/ 1392 w 1392"/>
                  <a:gd name="T15" fmla="*/ 624 h 1200"/>
                  <a:gd name="T16" fmla="*/ 1248 w 1392"/>
                  <a:gd name="T17" fmla="*/ 1200 h 1200"/>
                  <a:gd name="T18" fmla="*/ 96 w 1392"/>
                  <a:gd name="T19" fmla="*/ 1200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1200"/>
                  <a:gd name="T32" fmla="*/ 1392 w 1392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1200">
                    <a:moveTo>
                      <a:pt x="96" y="1200"/>
                    </a:moveTo>
                    <a:lnTo>
                      <a:pt x="0" y="480"/>
                    </a:lnTo>
                    <a:lnTo>
                      <a:pt x="288" y="1056"/>
                    </a:lnTo>
                    <a:lnTo>
                      <a:pt x="480" y="0"/>
                    </a:lnTo>
                    <a:lnTo>
                      <a:pt x="576" y="1056"/>
                    </a:lnTo>
                    <a:lnTo>
                      <a:pt x="912" y="96"/>
                    </a:lnTo>
                    <a:lnTo>
                      <a:pt x="1104" y="1008"/>
                    </a:lnTo>
                    <a:lnTo>
                      <a:pt x="1392" y="624"/>
                    </a:lnTo>
                    <a:lnTo>
                      <a:pt x="1248" y="1200"/>
                    </a:lnTo>
                    <a:lnTo>
                      <a:pt x="96" y="12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03"/>
              <p:cNvSpPr>
                <a:spLocks/>
              </p:cNvSpPr>
              <p:nvPr/>
            </p:nvSpPr>
            <p:spPr bwMode="auto">
              <a:xfrm>
                <a:off x="4560" y="2448"/>
                <a:ext cx="1152" cy="768"/>
              </a:xfrm>
              <a:custGeom>
                <a:avLst/>
                <a:gdLst>
                  <a:gd name="T0" fmla="*/ 48 w 1152"/>
                  <a:gd name="T1" fmla="*/ 720 h 768"/>
                  <a:gd name="T2" fmla="*/ 0 w 1152"/>
                  <a:gd name="T3" fmla="*/ 432 h 768"/>
                  <a:gd name="T4" fmla="*/ 240 w 1152"/>
                  <a:gd name="T5" fmla="*/ 720 h 768"/>
                  <a:gd name="T6" fmla="*/ 336 w 1152"/>
                  <a:gd name="T7" fmla="*/ 48 h 768"/>
                  <a:gd name="T8" fmla="*/ 432 w 1152"/>
                  <a:gd name="T9" fmla="*/ 720 h 768"/>
                  <a:gd name="T10" fmla="*/ 768 w 1152"/>
                  <a:gd name="T11" fmla="*/ 0 h 768"/>
                  <a:gd name="T12" fmla="*/ 864 w 1152"/>
                  <a:gd name="T13" fmla="*/ 720 h 768"/>
                  <a:gd name="T14" fmla="*/ 1152 w 1152"/>
                  <a:gd name="T15" fmla="*/ 480 h 768"/>
                  <a:gd name="T16" fmla="*/ 1056 w 1152"/>
                  <a:gd name="T17" fmla="*/ 768 h 768"/>
                  <a:gd name="T18" fmla="*/ 48 w 1152"/>
                  <a:gd name="T19" fmla="*/ 72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768"/>
                  <a:gd name="T32" fmla="*/ 1152 w 115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768">
                    <a:moveTo>
                      <a:pt x="48" y="720"/>
                    </a:moveTo>
                    <a:lnTo>
                      <a:pt x="0" y="432"/>
                    </a:lnTo>
                    <a:lnTo>
                      <a:pt x="240" y="720"/>
                    </a:lnTo>
                    <a:lnTo>
                      <a:pt x="336" y="48"/>
                    </a:lnTo>
                    <a:lnTo>
                      <a:pt x="432" y="720"/>
                    </a:lnTo>
                    <a:lnTo>
                      <a:pt x="768" y="0"/>
                    </a:lnTo>
                    <a:lnTo>
                      <a:pt x="864" y="720"/>
                    </a:lnTo>
                    <a:lnTo>
                      <a:pt x="1152" y="480"/>
                    </a:lnTo>
                    <a:lnTo>
                      <a:pt x="1056" y="768"/>
                    </a:lnTo>
                    <a:lnTo>
                      <a:pt x="48" y="72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099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faults occur in software?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Software is written by human beings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Who knows something but not everything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Who has skills but are not perfect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Who do make mistakes (errors)</a:t>
            </a:r>
          </a:p>
          <a:p>
            <a:pPr>
              <a:lnSpc>
                <a:spcPct val="150000"/>
              </a:lnSpc>
            </a:pPr>
            <a:r>
              <a:rPr lang="en-US" dirty="0"/>
              <a:t>Under increasing pressure to deliver to strict deadlines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No time to check, work with assumptions which may be wrong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Code complexity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have ever written software ...</a:t>
            </a:r>
          </a:p>
          <a:p>
            <a:pPr>
              <a:lnSpc>
                <a:spcPct val="150000"/>
              </a:lnSpc>
            </a:pPr>
            <a:r>
              <a:rPr lang="en-US" dirty="0"/>
              <a:t>Incomplete and misunderstood system requirements, errors in design and poor test </a:t>
            </a:r>
            <a:r>
              <a:rPr lang="en-US" dirty="0" smtClean="0"/>
              <a:t>coverage.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8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software faults cost?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Loss of money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Loss of lives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Very little or no loss</a:t>
            </a:r>
          </a:p>
        </p:txBody>
      </p:sp>
      <p:pic>
        <p:nvPicPr>
          <p:cNvPr id="4" name="Picture 4" descr="j022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287463"/>
            <a:ext cx="1270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022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11731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j02932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71143"/>
            <a:ext cx="1712913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j0283209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87463"/>
            <a:ext cx="152400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j02330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71143"/>
            <a:ext cx="15875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17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61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A2A78A1338449B9288BE6A0F47129" ma:contentTypeVersion="2" ma:contentTypeDescription="Create a new document." ma:contentTypeScope="" ma:versionID="fd19a89147dd215028779124c596ad88">
  <xsd:schema xmlns:xsd="http://www.w3.org/2001/XMLSchema" xmlns:xs="http://www.w3.org/2001/XMLSchema" xmlns:p="http://schemas.microsoft.com/office/2006/metadata/properties" xmlns:ns2="e87911e3-014a-43ce-8fb3-926ba3dc3f16" targetNamespace="http://schemas.microsoft.com/office/2006/metadata/properties" ma:root="true" ma:fieldsID="9f22f5e9055728f349da83c1fc4b45f6" ns2:_="">
    <xsd:import namespace="e87911e3-014a-43ce-8fb3-926ba3dc3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911e3-014a-43ce-8fb3-926ba3dc3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D4FE0-AE3F-4D7E-9956-956E45739978}"/>
</file>

<file path=customXml/itemProps2.xml><?xml version="1.0" encoding="utf-8"?>
<ds:datastoreItem xmlns:ds="http://schemas.openxmlformats.org/officeDocument/2006/customXml" ds:itemID="{CB14121C-DC09-4CE5-965E-BD80DB48B5DF}"/>
</file>

<file path=customXml/itemProps3.xml><?xml version="1.0" encoding="utf-8"?>
<ds:datastoreItem xmlns:ds="http://schemas.openxmlformats.org/officeDocument/2006/customXml" ds:itemID="{2C5B69DA-D36D-4C6A-938F-AE2B3D67B63B}"/>
</file>

<file path=docProps/app.xml><?xml version="1.0" encoding="utf-8"?>
<Properties xmlns="http://schemas.openxmlformats.org/officeDocument/2006/extended-properties" xmlns:vt="http://schemas.openxmlformats.org/officeDocument/2006/docPropsVTypes">
  <Template>virtusa</Template>
  <TotalTime>1191</TotalTime>
  <Words>249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Trebuchet MS</vt:lpstr>
      <vt:lpstr>virtusa</vt:lpstr>
      <vt:lpstr>virtusa title master</vt:lpstr>
      <vt:lpstr>Microsoft ClipArt Gallery</vt:lpstr>
      <vt:lpstr>Software Testing Overview</vt:lpstr>
      <vt:lpstr>Defects in Software</vt:lpstr>
      <vt:lpstr>What is a ‘Bug’?</vt:lpstr>
      <vt:lpstr>Error - Fault - Failure</vt:lpstr>
      <vt:lpstr>Why do faults occur in software?</vt:lpstr>
      <vt:lpstr>What do software faults cost?</vt:lpstr>
      <vt:lpstr>PowerPoint Presentation</vt:lpstr>
    </vt:vector>
  </TitlesOfParts>
  <Company>Virtusa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template</dc:title>
  <dc:creator>Murali Padmanabhan</dc:creator>
  <cp:lastModifiedBy>Jyothi Lakshmi Pulicherla</cp:lastModifiedBy>
  <cp:revision>120</cp:revision>
  <cp:lastPrinted>2014-05-15T09:00:30Z</cp:lastPrinted>
  <dcterms:created xsi:type="dcterms:W3CDTF">2014-11-20T06:31:43Z</dcterms:created>
  <dcterms:modified xsi:type="dcterms:W3CDTF">2016-04-06T07:43:53Z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0x010100AE3A2A78A1338449B9288BE6A0F47129</vt:lpwstr>
  </property>
</Properties>
</file>