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28.xml" ContentType="application/vnd.openxmlformats-officedocument.presentationml.slide+xml"/>
  <Override PartName="/ppt/slides/slide15.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4" r:id="rId2"/>
  </p:sldMasterIdLst>
  <p:notesMasterIdLst>
    <p:notesMasterId r:id="rId31"/>
  </p:notesMasterIdLst>
  <p:handoutMasterIdLst>
    <p:handoutMasterId r:id="rId32"/>
  </p:handoutMasterIdLst>
  <p:sldIdLst>
    <p:sldId id="685" r:id="rId3"/>
    <p:sldId id="686" r:id="rId4"/>
    <p:sldId id="682" r:id="rId5"/>
    <p:sldId id="688" r:id="rId6"/>
    <p:sldId id="687" r:id="rId7"/>
    <p:sldId id="689" r:id="rId8"/>
    <p:sldId id="690" r:id="rId9"/>
    <p:sldId id="691" r:id="rId10"/>
    <p:sldId id="692" r:id="rId11"/>
    <p:sldId id="693" r:id="rId12"/>
    <p:sldId id="694" r:id="rId13"/>
    <p:sldId id="695" r:id="rId14"/>
    <p:sldId id="696" r:id="rId15"/>
    <p:sldId id="697" r:id="rId16"/>
    <p:sldId id="698" r:id="rId17"/>
    <p:sldId id="699" r:id="rId18"/>
    <p:sldId id="700" r:id="rId19"/>
    <p:sldId id="701" r:id="rId20"/>
    <p:sldId id="702" r:id="rId21"/>
    <p:sldId id="703" r:id="rId22"/>
    <p:sldId id="704" r:id="rId23"/>
    <p:sldId id="705" r:id="rId24"/>
    <p:sldId id="706" r:id="rId25"/>
    <p:sldId id="707" r:id="rId26"/>
    <p:sldId id="708" r:id="rId27"/>
    <p:sldId id="709" r:id="rId28"/>
    <p:sldId id="710" r:id="rId29"/>
    <p:sldId id="603" r:id="rId30"/>
  </p:sldIdLst>
  <p:sldSz cx="9144000" cy="6858000" type="screen4x3"/>
  <p:notesSz cx="7010400" cy="916305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section pages" id="{65558D70-602D-FE46-9C51-42725D8C4C94}">
          <p14:sldIdLst>
            <p14:sldId id="685"/>
            <p14:sldId id="686"/>
            <p14:sldId id="682"/>
            <p14:sldId id="688"/>
            <p14:sldId id="687"/>
            <p14:sldId id="689"/>
            <p14:sldId id="690"/>
            <p14:sldId id="691"/>
            <p14:sldId id="692"/>
            <p14:sldId id="693"/>
            <p14:sldId id="694"/>
            <p14:sldId id="695"/>
            <p14:sldId id="696"/>
            <p14:sldId id="697"/>
            <p14:sldId id="698"/>
            <p14:sldId id="699"/>
            <p14:sldId id="700"/>
            <p14:sldId id="701"/>
            <p14:sldId id="702"/>
            <p14:sldId id="703"/>
            <p14:sldId id="704"/>
            <p14:sldId id="705"/>
            <p14:sldId id="706"/>
            <p14:sldId id="707"/>
            <p14:sldId id="708"/>
            <p14:sldId id="709"/>
            <p14:sldId id="710"/>
            <p14:sldId id="60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6">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BC"/>
    <a:srgbClr val="005CAB"/>
    <a:srgbClr val="C3B7B1"/>
    <a:srgbClr val="F2FF8B"/>
    <a:srgbClr val="999E6F"/>
    <a:srgbClr val="C3D7A4"/>
    <a:srgbClr val="8DC63F"/>
    <a:srgbClr val="005789"/>
    <a:srgbClr val="ADCDEC"/>
    <a:srgbClr val="F37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82136" autoAdjust="0"/>
  </p:normalViewPr>
  <p:slideViewPr>
    <p:cSldViewPr>
      <p:cViewPr varScale="1">
        <p:scale>
          <a:sx n="61" d="100"/>
          <a:sy n="61" d="100"/>
        </p:scale>
        <p:origin x="1800" y="72"/>
      </p:cViewPr>
      <p:guideLst>
        <p:guide orient="horz" pos="2160"/>
        <p:guide pos="2880"/>
      </p:guideLst>
    </p:cSldViewPr>
  </p:slideViewPr>
  <p:outlineViewPr>
    <p:cViewPr>
      <p:scale>
        <a:sx n="50" d="100"/>
        <a:sy n="50" d="100"/>
      </p:scale>
      <p:origin x="0" y="146616"/>
    </p:cViewPr>
  </p:outlineViewPr>
  <p:notesTextViewPr>
    <p:cViewPr>
      <p:scale>
        <a:sx n="1" d="1"/>
        <a:sy n="1" d="1"/>
      </p:scale>
      <p:origin x="0" y="0"/>
    </p:cViewPr>
  </p:notesTextViewPr>
  <p:sorterViewPr>
    <p:cViewPr>
      <p:scale>
        <a:sx n="68" d="100"/>
        <a:sy n="68" d="100"/>
      </p:scale>
      <p:origin x="0" y="0"/>
    </p:cViewPr>
  </p:sorterViewPr>
  <p:notesViewPr>
    <p:cSldViewPr snapToGrid="0">
      <p:cViewPr varScale="1">
        <p:scale>
          <a:sx n="42" d="100"/>
          <a:sy n="42" d="100"/>
        </p:scale>
        <p:origin x="2309" y="48"/>
      </p:cViewPr>
      <p:guideLst>
        <p:guide orient="horz" pos="2886"/>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2.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38"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5815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58153"/>
          </a:xfrm>
          <a:prstGeom prst="rect">
            <a:avLst/>
          </a:prstGeom>
        </p:spPr>
        <p:txBody>
          <a:bodyPr vert="horz" lIns="91440" tIns="45720" rIns="91440" bIns="45720" rtlCol="0"/>
          <a:lstStyle>
            <a:lvl1pPr algn="r">
              <a:defRPr sz="1200"/>
            </a:lvl1pPr>
          </a:lstStyle>
          <a:p>
            <a:fld id="{E96464AD-05EA-48DF-8D3C-8C95E1A0EB61}" type="datetimeFigureOut">
              <a:rPr lang="en-US" smtClean="0"/>
              <a:t>6/13/2018</a:t>
            </a:fld>
            <a:endParaRPr lang="en-US" dirty="0"/>
          </a:p>
        </p:txBody>
      </p:sp>
      <p:sp>
        <p:nvSpPr>
          <p:cNvPr id="4" name="Footer Placeholder 3"/>
          <p:cNvSpPr>
            <a:spLocks noGrp="1"/>
          </p:cNvSpPr>
          <p:nvPr>
            <p:ph type="ftr" sz="quarter" idx="2"/>
          </p:nvPr>
        </p:nvSpPr>
        <p:spPr>
          <a:xfrm>
            <a:off x="0" y="8703307"/>
            <a:ext cx="3037840" cy="45815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03307"/>
            <a:ext cx="3037840" cy="458153"/>
          </a:xfrm>
          <a:prstGeom prst="rect">
            <a:avLst/>
          </a:prstGeom>
        </p:spPr>
        <p:txBody>
          <a:bodyPr vert="horz" lIns="91440" tIns="45720" rIns="91440" bIns="45720" rtlCol="0" anchor="b"/>
          <a:lstStyle>
            <a:lvl1pPr algn="r">
              <a:defRPr sz="1200"/>
            </a:lvl1pPr>
          </a:lstStyle>
          <a:p>
            <a:fld id="{B8E50D77-BE29-4F6E-9E97-D5DE771DDAFF}" type="slidenum">
              <a:rPr lang="en-US" smtClean="0"/>
              <a:t>‹#›</a:t>
            </a:fld>
            <a:endParaRPr lang="en-US" dirty="0"/>
          </a:p>
        </p:txBody>
      </p:sp>
    </p:spTree>
    <p:extLst>
      <p:ext uri="{BB962C8B-B14F-4D97-AF65-F5344CB8AC3E}">
        <p14:creationId xmlns:p14="http://schemas.microsoft.com/office/powerpoint/2010/main" val="2096171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5815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58153"/>
          </a:xfrm>
          <a:prstGeom prst="rect">
            <a:avLst/>
          </a:prstGeom>
        </p:spPr>
        <p:txBody>
          <a:bodyPr vert="horz" lIns="91440" tIns="45720" rIns="91440" bIns="45720" rtlCol="0"/>
          <a:lstStyle>
            <a:lvl1pPr algn="r">
              <a:defRPr sz="1200"/>
            </a:lvl1pPr>
          </a:lstStyle>
          <a:p>
            <a:fld id="{25D3F727-A02B-4696-AF70-5E10A4107E37}" type="datetimeFigureOut">
              <a:rPr lang="en-US" smtClean="0"/>
              <a:t>6/13/2018</a:t>
            </a:fld>
            <a:endParaRPr lang="en-US" dirty="0"/>
          </a:p>
        </p:txBody>
      </p:sp>
      <p:sp>
        <p:nvSpPr>
          <p:cNvPr id="4" name="Slide Image Placeholder 3"/>
          <p:cNvSpPr>
            <a:spLocks noGrp="1" noRot="1" noChangeAspect="1"/>
          </p:cNvSpPr>
          <p:nvPr>
            <p:ph type="sldImg" idx="2"/>
          </p:nvPr>
        </p:nvSpPr>
        <p:spPr>
          <a:xfrm>
            <a:off x="1214438" y="687388"/>
            <a:ext cx="4581525" cy="3435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52449"/>
            <a:ext cx="5608320" cy="412337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03307"/>
            <a:ext cx="3037840" cy="45815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03307"/>
            <a:ext cx="3037840" cy="458153"/>
          </a:xfrm>
          <a:prstGeom prst="rect">
            <a:avLst/>
          </a:prstGeom>
        </p:spPr>
        <p:txBody>
          <a:bodyPr vert="horz" lIns="91440" tIns="45720" rIns="91440" bIns="45720" rtlCol="0" anchor="b"/>
          <a:lstStyle>
            <a:lvl1pPr algn="r">
              <a:defRPr sz="1200"/>
            </a:lvl1pPr>
          </a:lstStyle>
          <a:p>
            <a:fld id="{5937AFB2-63FE-4D27-8529-EF9C55DBAEBB}" type="slidenum">
              <a:rPr lang="en-US" smtClean="0"/>
              <a:t>‹#›</a:t>
            </a:fld>
            <a:endParaRPr lang="en-US" dirty="0"/>
          </a:p>
        </p:txBody>
      </p:sp>
    </p:spTree>
    <p:extLst>
      <p:ext uri="{BB962C8B-B14F-4D97-AF65-F5344CB8AC3E}">
        <p14:creationId xmlns:p14="http://schemas.microsoft.com/office/powerpoint/2010/main" val="235894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latin typeface="Arial" panose="020B0604020202020204" pitchFamily="34" charset="0"/>
              </a:rPr>
              <a:t>Focus:</a:t>
            </a:r>
            <a:r>
              <a:rPr lang="en-US" altLang="en-US" dirty="0" smtClean="0">
                <a:latin typeface="Arial" panose="020B0604020202020204" pitchFamily="34" charset="0"/>
              </a:rPr>
              <a:t> The goal of testing is to ensure the business system meets the established functional and technical requirements. </a:t>
            </a:r>
          </a:p>
          <a:p>
            <a:endParaRPr lang="en-US" altLang="en-US" dirty="0" smtClean="0">
              <a:latin typeface="Arial" panose="020B0604020202020204" pitchFamily="34" charset="0"/>
            </a:endParaRPr>
          </a:p>
          <a:p>
            <a:r>
              <a:rPr lang="en-US" altLang="en-US" b="1" dirty="0" smtClean="0">
                <a:latin typeface="Arial" panose="020B0604020202020204" pitchFamily="34" charset="0"/>
              </a:rPr>
              <a:t>Note to Instructor:</a:t>
            </a:r>
            <a:r>
              <a:rPr lang="en-US" altLang="en-US" dirty="0" smtClean="0">
                <a:latin typeface="Arial" panose="020B0604020202020204" pitchFamily="34" charset="0"/>
              </a:rPr>
              <a:t> Read and relate the bullets:</a:t>
            </a:r>
          </a:p>
          <a:p>
            <a:pPr lvl="1"/>
            <a:r>
              <a:rPr lang="en-US" altLang="en-US" dirty="0" smtClean="0">
                <a:latin typeface="Arial" panose="020B0604020202020204" pitchFamily="34" charset="0"/>
              </a:rPr>
              <a:t>Bullet 1 pertains to ASSEMBLY TESTING</a:t>
            </a:r>
          </a:p>
          <a:p>
            <a:pPr lvl="1"/>
            <a:r>
              <a:rPr lang="en-US" altLang="en-US" dirty="0" smtClean="0">
                <a:latin typeface="Arial" panose="020B0604020202020204" pitchFamily="34" charset="0"/>
              </a:rPr>
              <a:t>Bullet 2 pertains to PRODUCT TESTING</a:t>
            </a:r>
          </a:p>
          <a:p>
            <a:pPr lvl="1"/>
            <a:r>
              <a:rPr lang="en-US" altLang="en-US" dirty="0" smtClean="0">
                <a:latin typeface="Arial" panose="020B0604020202020204" pitchFamily="34" charset="0"/>
              </a:rPr>
              <a:t>Bullet 3 pertains to PERFORMANCE TESTING</a:t>
            </a:r>
          </a:p>
          <a:p>
            <a:pPr lvl="1"/>
            <a:r>
              <a:rPr lang="en-US" altLang="en-US" dirty="0" smtClean="0">
                <a:latin typeface="Arial" panose="020B0604020202020204" pitchFamily="34" charset="0"/>
              </a:rPr>
              <a:t>Bullet 4 pertains to USER ACCEPTANCE TESTING</a:t>
            </a:r>
          </a:p>
          <a:p>
            <a:endParaRPr lang="en-US" altLang="en-US" dirty="0" smtClean="0">
              <a:latin typeface="Arial" panose="020B0604020202020204" pitchFamily="34" charset="0"/>
            </a:endParaRPr>
          </a:p>
          <a:p>
            <a:r>
              <a:rPr lang="en-US" altLang="en-US" b="1" dirty="0" smtClean="0">
                <a:latin typeface="Arial" panose="020B0604020202020204" pitchFamily="34" charset="0"/>
              </a:rPr>
              <a:t>Transition:</a:t>
            </a:r>
            <a:r>
              <a:rPr lang="en-US" altLang="en-US" dirty="0" smtClean="0">
                <a:latin typeface="Arial" panose="020B0604020202020204" pitchFamily="34" charset="0"/>
              </a:rPr>
              <a:t> Let’s take a look at what are the challenges of testing.</a:t>
            </a:r>
          </a:p>
          <a:p>
            <a:endParaRPr lang="en-US" altLang="en-US" dirty="0" smtClean="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3</a:t>
            </a:fld>
            <a:endParaRPr lang="en-US" dirty="0"/>
          </a:p>
        </p:txBody>
      </p:sp>
    </p:spTree>
    <p:extLst>
      <p:ext uri="{BB962C8B-B14F-4D97-AF65-F5344CB8AC3E}">
        <p14:creationId xmlns:p14="http://schemas.microsoft.com/office/powerpoint/2010/main" val="87803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12</a:t>
            </a:fld>
            <a:endParaRPr lang="en-US" dirty="0"/>
          </a:p>
        </p:txBody>
      </p:sp>
    </p:spTree>
    <p:extLst>
      <p:ext uri="{BB962C8B-B14F-4D97-AF65-F5344CB8AC3E}">
        <p14:creationId xmlns:p14="http://schemas.microsoft.com/office/powerpoint/2010/main" val="1484953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13</a:t>
            </a:fld>
            <a:endParaRPr lang="en-US" dirty="0"/>
          </a:p>
        </p:txBody>
      </p:sp>
    </p:spTree>
    <p:extLst>
      <p:ext uri="{BB962C8B-B14F-4D97-AF65-F5344CB8AC3E}">
        <p14:creationId xmlns:p14="http://schemas.microsoft.com/office/powerpoint/2010/main" val="111934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14</a:t>
            </a:fld>
            <a:endParaRPr lang="en-US" dirty="0"/>
          </a:p>
        </p:txBody>
      </p:sp>
    </p:spTree>
    <p:extLst>
      <p:ext uri="{BB962C8B-B14F-4D97-AF65-F5344CB8AC3E}">
        <p14:creationId xmlns:p14="http://schemas.microsoft.com/office/powerpoint/2010/main" val="3804321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15</a:t>
            </a:fld>
            <a:endParaRPr lang="en-US" dirty="0"/>
          </a:p>
        </p:txBody>
      </p:sp>
    </p:spTree>
    <p:extLst>
      <p:ext uri="{BB962C8B-B14F-4D97-AF65-F5344CB8AC3E}">
        <p14:creationId xmlns:p14="http://schemas.microsoft.com/office/powerpoint/2010/main" val="1708796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16</a:t>
            </a:fld>
            <a:endParaRPr lang="en-US" dirty="0"/>
          </a:p>
        </p:txBody>
      </p:sp>
    </p:spTree>
    <p:extLst>
      <p:ext uri="{BB962C8B-B14F-4D97-AF65-F5344CB8AC3E}">
        <p14:creationId xmlns:p14="http://schemas.microsoft.com/office/powerpoint/2010/main" val="594936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17</a:t>
            </a:fld>
            <a:endParaRPr lang="en-US" dirty="0"/>
          </a:p>
        </p:txBody>
      </p:sp>
    </p:spTree>
    <p:extLst>
      <p:ext uri="{BB962C8B-B14F-4D97-AF65-F5344CB8AC3E}">
        <p14:creationId xmlns:p14="http://schemas.microsoft.com/office/powerpoint/2010/main" val="103892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18</a:t>
            </a:fld>
            <a:endParaRPr lang="en-US" dirty="0"/>
          </a:p>
        </p:txBody>
      </p:sp>
    </p:spTree>
    <p:extLst>
      <p:ext uri="{BB962C8B-B14F-4D97-AF65-F5344CB8AC3E}">
        <p14:creationId xmlns:p14="http://schemas.microsoft.com/office/powerpoint/2010/main" val="4122316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19</a:t>
            </a:fld>
            <a:endParaRPr lang="en-US" dirty="0"/>
          </a:p>
        </p:txBody>
      </p:sp>
    </p:spTree>
    <p:extLst>
      <p:ext uri="{BB962C8B-B14F-4D97-AF65-F5344CB8AC3E}">
        <p14:creationId xmlns:p14="http://schemas.microsoft.com/office/powerpoint/2010/main" val="36265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latin typeface="Arial" panose="020B0604020202020204" pitchFamily="34" charset="0"/>
              </a:rPr>
              <a:t>Focus: </a:t>
            </a:r>
            <a:r>
              <a:rPr lang="en-US" altLang="en-US" dirty="0" smtClean="0">
                <a:latin typeface="Arial" panose="020B0604020202020204" pitchFamily="34" charset="0"/>
              </a:rPr>
              <a:t>What is Black Box Testing?</a:t>
            </a:r>
          </a:p>
          <a:p>
            <a:pPr eaLnBrk="1" hangingPunct="1"/>
            <a:endParaRPr lang="en-US" altLang="en-US" b="1" dirty="0" smtClean="0">
              <a:latin typeface="Arial" panose="020B0604020202020204" pitchFamily="34" charset="0"/>
            </a:endParaRPr>
          </a:p>
          <a:p>
            <a:pPr eaLnBrk="1" hangingPunct="1"/>
            <a:r>
              <a:rPr lang="en-US" altLang="en-US" b="1" dirty="0" smtClean="0">
                <a:latin typeface="Arial" panose="020B0604020202020204" pitchFamily="34" charset="0"/>
              </a:rPr>
              <a:t>Note to Instructor:</a:t>
            </a:r>
            <a:r>
              <a:rPr lang="en-US" altLang="en-US" dirty="0" smtClean="0">
                <a:latin typeface="Arial" panose="020B0604020202020204" pitchFamily="34" charset="0"/>
              </a:rPr>
              <a:t> Read the content on the slide and embellish with the following:</a:t>
            </a:r>
          </a:p>
          <a:p>
            <a:pPr lvl="1" eaLnBrk="1" hangingPunct="1"/>
            <a:r>
              <a:rPr lang="en-US" altLang="en-US" dirty="0" smtClean="0">
                <a:latin typeface="Arial" panose="020B0604020202020204" pitchFamily="34" charset="0"/>
              </a:rPr>
              <a:t>Also known as functional testing. A testing technique whereby the internal workings of the item being tested are not known by the tester. For example, in a black box test on a software design the tester only knows the inputs and what the expected outcomes should be and not how the program arrives at those outputs. The tester does not ever examine the programming code and does not need any further knowledge of the program other than its specifications.</a:t>
            </a:r>
          </a:p>
          <a:p>
            <a:pPr lvl="1" eaLnBrk="1" hangingPunct="1">
              <a:buFont typeface="Wingdings" panose="05000000000000000000" pitchFamily="2" charset="2"/>
              <a:buNone/>
            </a:pPr>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Transition: </a:t>
            </a:r>
            <a:r>
              <a:rPr lang="en-US" altLang="en-US" dirty="0" smtClean="0">
                <a:latin typeface="Arial" panose="020B0604020202020204" pitchFamily="34" charset="0"/>
              </a:rPr>
              <a:t>Next, we will look at the advantages and disadvantages of Black Box testing.</a:t>
            </a:r>
          </a:p>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20</a:t>
            </a:fld>
            <a:endParaRPr lang="en-US" dirty="0"/>
          </a:p>
        </p:txBody>
      </p:sp>
    </p:spTree>
    <p:extLst>
      <p:ext uri="{BB962C8B-B14F-4D97-AF65-F5344CB8AC3E}">
        <p14:creationId xmlns:p14="http://schemas.microsoft.com/office/powerpoint/2010/main" val="2670457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21</a:t>
            </a:fld>
            <a:endParaRPr lang="en-US" dirty="0"/>
          </a:p>
        </p:txBody>
      </p:sp>
    </p:spTree>
    <p:extLst>
      <p:ext uri="{BB962C8B-B14F-4D97-AF65-F5344CB8AC3E}">
        <p14:creationId xmlns:p14="http://schemas.microsoft.com/office/powerpoint/2010/main" val="108964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latin typeface="Arial" panose="020B0604020202020204" pitchFamily="34" charset="0"/>
              </a:rPr>
              <a:t>Focus:</a:t>
            </a:r>
            <a:r>
              <a:rPr lang="en-US" altLang="en-US" dirty="0" smtClean="0">
                <a:latin typeface="Arial" panose="020B0604020202020204" pitchFamily="34" charset="0"/>
              </a:rPr>
              <a:t> The goal of testing is to ensure the business system meets the established functional and technical requirements. </a:t>
            </a:r>
          </a:p>
          <a:p>
            <a:endParaRPr lang="en-US" altLang="en-US" dirty="0" smtClean="0">
              <a:latin typeface="Arial" panose="020B0604020202020204" pitchFamily="34" charset="0"/>
            </a:endParaRPr>
          </a:p>
          <a:p>
            <a:r>
              <a:rPr lang="en-US" altLang="en-US" b="1" dirty="0" smtClean="0">
                <a:latin typeface="Arial" panose="020B0604020202020204" pitchFamily="34" charset="0"/>
              </a:rPr>
              <a:t>Note to Instructor:</a:t>
            </a:r>
            <a:r>
              <a:rPr lang="en-US" altLang="en-US" dirty="0" smtClean="0">
                <a:latin typeface="Arial" panose="020B0604020202020204" pitchFamily="34" charset="0"/>
              </a:rPr>
              <a:t> Read and relate the bullets:</a:t>
            </a:r>
          </a:p>
          <a:p>
            <a:pPr lvl="1"/>
            <a:r>
              <a:rPr lang="en-US" altLang="en-US" dirty="0" smtClean="0">
                <a:latin typeface="Arial" panose="020B0604020202020204" pitchFamily="34" charset="0"/>
              </a:rPr>
              <a:t>Bullet 1 pertains to ASSEMBLY TESTING</a:t>
            </a:r>
          </a:p>
          <a:p>
            <a:pPr lvl="1"/>
            <a:r>
              <a:rPr lang="en-US" altLang="en-US" dirty="0" smtClean="0">
                <a:latin typeface="Arial" panose="020B0604020202020204" pitchFamily="34" charset="0"/>
              </a:rPr>
              <a:t>Bullet 2 pertains to PRODUCT TESTING</a:t>
            </a:r>
          </a:p>
          <a:p>
            <a:pPr lvl="1"/>
            <a:r>
              <a:rPr lang="en-US" altLang="en-US" dirty="0" smtClean="0">
                <a:latin typeface="Arial" panose="020B0604020202020204" pitchFamily="34" charset="0"/>
              </a:rPr>
              <a:t>Bullet 3 pertains to PERFORMANCE TESTING</a:t>
            </a:r>
          </a:p>
          <a:p>
            <a:pPr lvl="1"/>
            <a:r>
              <a:rPr lang="en-US" altLang="en-US" dirty="0" smtClean="0">
                <a:latin typeface="Arial" panose="020B0604020202020204" pitchFamily="34" charset="0"/>
              </a:rPr>
              <a:t>Bullet 4 pertains to USER ACCEPTANCE TESTING</a:t>
            </a:r>
          </a:p>
          <a:p>
            <a:endParaRPr lang="en-US" altLang="en-US" dirty="0" smtClean="0">
              <a:latin typeface="Arial" panose="020B0604020202020204" pitchFamily="34" charset="0"/>
            </a:endParaRPr>
          </a:p>
          <a:p>
            <a:r>
              <a:rPr lang="en-US" altLang="en-US" b="1" dirty="0" smtClean="0">
                <a:latin typeface="Arial" panose="020B0604020202020204" pitchFamily="34" charset="0"/>
              </a:rPr>
              <a:t>Transition:</a:t>
            </a:r>
            <a:r>
              <a:rPr lang="en-US" altLang="en-US" dirty="0" smtClean="0">
                <a:latin typeface="Arial" panose="020B0604020202020204" pitchFamily="34" charset="0"/>
              </a:rPr>
              <a:t> Let’s take a look at what are the challenges of testing.</a:t>
            </a:r>
          </a:p>
          <a:p>
            <a:endParaRPr lang="en-US" altLang="en-US" dirty="0" smtClean="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4</a:t>
            </a:fld>
            <a:endParaRPr lang="en-US" dirty="0"/>
          </a:p>
        </p:txBody>
      </p:sp>
    </p:spTree>
    <p:extLst>
      <p:ext uri="{BB962C8B-B14F-4D97-AF65-F5344CB8AC3E}">
        <p14:creationId xmlns:p14="http://schemas.microsoft.com/office/powerpoint/2010/main" val="69923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latin typeface="Arial" panose="020B0604020202020204" pitchFamily="34" charset="0"/>
              </a:rPr>
              <a:t>Focus: </a:t>
            </a:r>
            <a:r>
              <a:rPr lang="en-US" altLang="en-US" dirty="0" smtClean="0">
                <a:latin typeface="Arial" panose="020B0604020202020204" pitchFamily="34" charset="0"/>
              </a:rPr>
              <a:t>What is White Box Testing?</a:t>
            </a:r>
          </a:p>
          <a:p>
            <a:pPr eaLnBrk="1" hangingPunct="1"/>
            <a:endParaRPr lang="en-US" altLang="en-US" b="1" dirty="0" smtClean="0">
              <a:latin typeface="Arial" panose="020B0604020202020204" pitchFamily="34" charset="0"/>
            </a:endParaRPr>
          </a:p>
          <a:p>
            <a:pPr eaLnBrk="1" hangingPunct="1"/>
            <a:r>
              <a:rPr lang="en-US" altLang="en-US" b="1" dirty="0" smtClean="0">
                <a:latin typeface="Arial" panose="020B0604020202020204" pitchFamily="34" charset="0"/>
              </a:rPr>
              <a:t>Note to Instructor:</a:t>
            </a:r>
            <a:r>
              <a:rPr lang="en-US" altLang="en-US" dirty="0" smtClean="0">
                <a:latin typeface="Arial" panose="020B0604020202020204" pitchFamily="34" charset="0"/>
              </a:rPr>
              <a:t> Read the content on the slide and embellish with the following:</a:t>
            </a:r>
          </a:p>
          <a:p>
            <a:pPr lvl="1" eaLnBrk="1" hangingPunct="1"/>
            <a:r>
              <a:rPr lang="en-US" altLang="en-US" dirty="0" smtClean="0">
                <a:latin typeface="Arial" panose="020B0604020202020204" pitchFamily="34" charset="0"/>
              </a:rPr>
              <a:t>White box testing is also called structural or open box testing.</a:t>
            </a:r>
          </a:p>
          <a:p>
            <a:pPr lvl="1" eaLnBrk="1" hangingPunct="1"/>
            <a:r>
              <a:rPr lang="en-US" altLang="en-US" dirty="0" smtClean="0">
                <a:latin typeface="Arial" panose="020B0604020202020204" pitchFamily="34" charset="0"/>
              </a:rPr>
              <a:t>In white box testing, the tester has to deal with the code and hence needs to possess knowledge of coding and logic, i.e., the internal working of the code.</a:t>
            </a:r>
          </a:p>
          <a:p>
            <a:pPr lvl="1" eaLnBrk="1" hangingPunct="1"/>
            <a:r>
              <a:rPr lang="en-US" altLang="en-US" dirty="0" smtClean="0">
                <a:latin typeface="Arial" panose="020B0604020202020204" pitchFamily="34" charset="0"/>
              </a:rPr>
              <a:t>A white box test also needs the tester to look into the code and find out which unit/statement/chunk of the code is malfunctioning</a:t>
            </a:r>
          </a:p>
          <a:p>
            <a:pPr lvl="1" eaLnBrk="1" hangingPunct="1">
              <a:buFont typeface="Wingdings" panose="05000000000000000000" pitchFamily="2" charset="2"/>
              <a:buNone/>
            </a:pPr>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Transition: </a:t>
            </a:r>
            <a:r>
              <a:rPr lang="en-US" altLang="en-US" dirty="0" smtClean="0">
                <a:latin typeface="Arial" panose="020B0604020202020204" pitchFamily="34" charset="0"/>
              </a:rPr>
              <a:t>Next, we will review the advantages and disadvantages of white box testing.</a:t>
            </a: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937AFB2-63FE-4D27-8529-EF9C55DBAEBB}" type="slidenum">
              <a:rPr lang="en-US" smtClean="0"/>
              <a:t>22</a:t>
            </a:fld>
            <a:endParaRPr lang="en-US" dirty="0"/>
          </a:p>
        </p:txBody>
      </p:sp>
    </p:spTree>
    <p:extLst>
      <p:ext uri="{BB962C8B-B14F-4D97-AF65-F5344CB8AC3E}">
        <p14:creationId xmlns:p14="http://schemas.microsoft.com/office/powerpoint/2010/main" val="1550912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latin typeface="Arial" panose="020B0604020202020204" pitchFamily="34" charset="0"/>
              </a:rPr>
              <a:t>Focus: </a:t>
            </a:r>
            <a:r>
              <a:rPr lang="en-US" altLang="en-US" dirty="0" smtClean="0">
                <a:latin typeface="Arial" panose="020B0604020202020204" pitchFamily="34" charset="0"/>
              </a:rPr>
              <a:t>What is White Box Testing?</a:t>
            </a:r>
          </a:p>
          <a:p>
            <a:pPr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Content: </a:t>
            </a:r>
            <a:r>
              <a:rPr lang="en-US" altLang="en-US" dirty="0" smtClean="0">
                <a:latin typeface="Arial" panose="020B0604020202020204" pitchFamily="34" charset="0"/>
              </a:rPr>
              <a:t>Highlight the advantages and disadvantages of White Box Testing</a:t>
            </a:r>
          </a:p>
          <a:p>
            <a:pPr eaLnBrk="1" hangingPunct="1"/>
            <a:r>
              <a:rPr lang="en-US" altLang="en-US" dirty="0" smtClean="0">
                <a:latin typeface="Arial" panose="020B0604020202020204" pitchFamily="34" charset="0"/>
              </a:rPr>
              <a:t>Advantages:</a:t>
            </a:r>
          </a:p>
          <a:p>
            <a:pPr lvl="1"/>
            <a:r>
              <a:rPr lang="en-US" altLang="en-US" sz="900" dirty="0" smtClean="0">
                <a:latin typeface="Arial" panose="020B0604020202020204" pitchFamily="34" charset="0"/>
              </a:rPr>
              <a:t>As the knowledge of internal coding structure is prerequisite, it becomes very easy to find out which type of input/data can help in testing the application effectively.</a:t>
            </a:r>
            <a:endParaRPr lang="en-US" altLang="en-US" sz="400" dirty="0" smtClean="0">
              <a:latin typeface="Arial" panose="020B0604020202020204" pitchFamily="34" charset="0"/>
            </a:endParaRPr>
          </a:p>
          <a:p>
            <a:pPr lvl="1"/>
            <a:r>
              <a:rPr lang="en-US" altLang="en-US" sz="900" dirty="0" smtClean="0">
                <a:latin typeface="Arial" panose="020B0604020202020204" pitchFamily="34" charset="0"/>
              </a:rPr>
              <a:t>The other advantage of white box testing is that it helps in optimizing the code iii) it helps in removing the extra lines of code, which can bring in hidden defects.</a:t>
            </a:r>
          </a:p>
          <a:p>
            <a:pPr lvl="1" eaLnBrk="1" hangingPunct="1"/>
            <a:r>
              <a:rPr lang="en-US" altLang="en-US" dirty="0" smtClean="0">
                <a:latin typeface="Arial" panose="020B0604020202020204" pitchFamily="34" charset="0"/>
              </a:rPr>
              <a:t>Disadvantages:</a:t>
            </a:r>
          </a:p>
          <a:p>
            <a:pPr lvl="1"/>
            <a:r>
              <a:rPr lang="en-US" altLang="en-US" sz="900" dirty="0" smtClean="0">
                <a:latin typeface="Arial" panose="020B0604020202020204" pitchFamily="34" charset="0"/>
              </a:rPr>
              <a:t>As knowledge of code and internal structure is a prerequisite, a skilled tester is needed to carry out this type of testing, which increases the cost.</a:t>
            </a:r>
            <a:endParaRPr lang="en-US" altLang="en-US" sz="400" dirty="0" smtClean="0">
              <a:latin typeface="Arial" panose="020B0604020202020204" pitchFamily="34" charset="0"/>
            </a:endParaRPr>
          </a:p>
          <a:p>
            <a:pPr lvl="1"/>
            <a:r>
              <a:rPr lang="en-US" altLang="en-US" sz="900" dirty="0" smtClean="0">
                <a:latin typeface="Arial" panose="020B0604020202020204" pitchFamily="34" charset="0"/>
              </a:rPr>
              <a:t>And it is nearly impossible to look into every bit of code to find out hidden errors, which may create problems, resulting in failure of the application.</a:t>
            </a:r>
          </a:p>
          <a:p>
            <a:pPr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Transition: </a:t>
            </a:r>
            <a:r>
              <a:rPr lang="en-US" altLang="en-US" dirty="0" smtClean="0">
                <a:latin typeface="Arial" panose="020B0604020202020204" pitchFamily="34" charset="0"/>
              </a:rPr>
              <a:t>Next, we will take a look at Positive Testing.</a:t>
            </a: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23</a:t>
            </a:fld>
            <a:endParaRPr lang="en-US" dirty="0"/>
          </a:p>
        </p:txBody>
      </p:sp>
    </p:spTree>
    <p:extLst>
      <p:ext uri="{BB962C8B-B14F-4D97-AF65-F5344CB8AC3E}">
        <p14:creationId xmlns:p14="http://schemas.microsoft.com/office/powerpoint/2010/main" val="1926503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latin typeface="Arial" panose="020B0604020202020204" pitchFamily="34" charset="0"/>
              </a:rPr>
              <a:t>Focus: </a:t>
            </a:r>
            <a:r>
              <a:rPr lang="en-US" altLang="en-US" dirty="0" smtClean="0">
                <a:latin typeface="Arial" panose="020B0604020202020204" pitchFamily="34" charset="0"/>
              </a:rPr>
              <a:t>What is Positive Testing?</a:t>
            </a:r>
          </a:p>
          <a:p>
            <a:pPr eaLnBrk="1" hangingPunct="1"/>
            <a:endParaRPr lang="en-US" altLang="en-US" b="1" dirty="0" smtClean="0">
              <a:latin typeface="Arial" panose="020B0604020202020204" pitchFamily="34" charset="0"/>
            </a:endParaRPr>
          </a:p>
          <a:p>
            <a:pPr eaLnBrk="1" hangingPunct="1"/>
            <a:r>
              <a:rPr lang="en-US" altLang="en-US" b="1" dirty="0" smtClean="0">
                <a:latin typeface="Arial" panose="020B0604020202020204" pitchFamily="34" charset="0"/>
              </a:rPr>
              <a:t>Note to Instructor:</a:t>
            </a:r>
            <a:r>
              <a:rPr lang="en-US" altLang="en-US" dirty="0" smtClean="0">
                <a:latin typeface="Arial" panose="020B0604020202020204" pitchFamily="34" charset="0"/>
              </a:rPr>
              <a:t> Read the content on the slide and embellish with the following:</a:t>
            </a:r>
          </a:p>
          <a:p>
            <a:pPr lvl="1" eaLnBrk="1" hangingPunct="1"/>
            <a:r>
              <a:rPr lang="en-US" altLang="en-US" dirty="0" smtClean="0">
                <a:latin typeface="Arial" panose="020B0604020202020204" pitchFamily="34" charset="0"/>
              </a:rPr>
              <a:t>Positive testing is testing that attempts to show that a given module of an application does what it is supposed to do.</a:t>
            </a:r>
          </a:p>
          <a:p>
            <a:pPr lvl="1" eaLnBrk="1" hangingPunct="1"/>
            <a:r>
              <a:rPr lang="en-US" altLang="en-US" dirty="0" smtClean="0">
                <a:latin typeface="Arial" panose="020B0604020202020204" pitchFamily="34" charset="0"/>
              </a:rPr>
              <a:t>Testing the system by providing valid data</a:t>
            </a:r>
          </a:p>
          <a:p>
            <a:pPr lvl="1" eaLnBrk="1" hangingPunct="1"/>
            <a:r>
              <a:rPr lang="en-US" altLang="en-US" dirty="0" smtClean="0">
                <a:latin typeface="Arial" panose="020B0604020202020204" pitchFamily="34" charset="0"/>
              </a:rPr>
              <a:t>So if either of the situations above occur, you have a positive test in terms of its result </a:t>
            </a:r>
            <a:r>
              <a:rPr lang="en-US" altLang="en-US" dirty="0" smtClean="0">
                <a:latin typeface="Arial" panose="020B0604020202020204" pitchFamily="34" charset="0"/>
                <a:cs typeface="Arial" panose="020B0604020202020204" pitchFamily="34" charset="0"/>
              </a:rPr>
              <a:t>–</a:t>
            </a:r>
            <a:r>
              <a:rPr lang="en-US" altLang="en-US" dirty="0" smtClean="0">
                <a:latin typeface="Arial" panose="020B0604020202020204" pitchFamily="34" charset="0"/>
              </a:rPr>
              <a:t> not what the test was hoping to find. The application did what it was supposed to do. </a:t>
            </a:r>
          </a:p>
          <a:p>
            <a:pPr lvl="1"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Transition: </a:t>
            </a:r>
            <a:r>
              <a:rPr lang="en-US" altLang="en-US" dirty="0" smtClean="0">
                <a:latin typeface="Arial" panose="020B0604020202020204" pitchFamily="34" charset="0"/>
              </a:rPr>
              <a:t>Next, we will take a look at Negative Testing.</a:t>
            </a: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937AFB2-63FE-4D27-8529-EF9C55DBAEBB}" type="slidenum">
              <a:rPr lang="en-US" smtClean="0"/>
              <a:t>24</a:t>
            </a:fld>
            <a:endParaRPr lang="en-US" dirty="0"/>
          </a:p>
        </p:txBody>
      </p:sp>
    </p:spTree>
    <p:extLst>
      <p:ext uri="{BB962C8B-B14F-4D97-AF65-F5344CB8AC3E}">
        <p14:creationId xmlns:p14="http://schemas.microsoft.com/office/powerpoint/2010/main" val="55337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latin typeface="Arial" panose="020B0604020202020204" pitchFamily="34" charset="0"/>
              </a:rPr>
              <a:t>Focus: </a:t>
            </a:r>
            <a:r>
              <a:rPr lang="en-US" altLang="en-US" dirty="0" smtClean="0">
                <a:latin typeface="Arial" panose="020B0604020202020204" pitchFamily="34" charset="0"/>
              </a:rPr>
              <a:t>What is Negative Testing?</a:t>
            </a:r>
          </a:p>
          <a:p>
            <a:pPr eaLnBrk="1" hangingPunct="1"/>
            <a:endParaRPr lang="en-US" altLang="en-US" b="1" dirty="0" smtClean="0">
              <a:latin typeface="Arial" panose="020B0604020202020204" pitchFamily="34" charset="0"/>
            </a:endParaRPr>
          </a:p>
          <a:p>
            <a:pPr eaLnBrk="1" hangingPunct="1"/>
            <a:r>
              <a:rPr lang="en-US" altLang="en-US" b="1" dirty="0" smtClean="0">
                <a:latin typeface="Arial" panose="020B0604020202020204" pitchFamily="34" charset="0"/>
              </a:rPr>
              <a:t>Note to Instructor:</a:t>
            </a:r>
            <a:r>
              <a:rPr lang="en-US" altLang="en-US" dirty="0" smtClean="0">
                <a:latin typeface="Arial" panose="020B0604020202020204" pitchFamily="34" charset="0"/>
              </a:rPr>
              <a:t> Read the content on the slide and embellish with the following:</a:t>
            </a:r>
          </a:p>
          <a:p>
            <a:pPr lvl="1" eaLnBrk="1" hangingPunct="1"/>
            <a:r>
              <a:rPr lang="en-US" altLang="en-US" dirty="0" smtClean="0">
                <a:latin typeface="Arial" panose="020B0604020202020204" pitchFamily="34" charset="0"/>
              </a:rPr>
              <a:t>Negative testing is testing that attempts to show that the module does not do anything that it is not supposed to do.</a:t>
            </a:r>
          </a:p>
          <a:p>
            <a:pPr lvl="1" eaLnBrk="1" hangingPunct="1"/>
            <a:r>
              <a:rPr lang="en-US" altLang="en-US" dirty="0" smtClean="0">
                <a:latin typeface="Arial" panose="020B0604020202020204" pitchFamily="34" charset="0"/>
              </a:rPr>
              <a:t>Testing the system by providing invalid data</a:t>
            </a:r>
          </a:p>
          <a:p>
            <a:pPr lvl="1" eaLnBrk="1" hangingPunct="1"/>
            <a:r>
              <a:rPr lang="en-US" altLang="en-US" dirty="0" smtClean="0">
                <a:latin typeface="Arial" panose="020B0604020202020204" pitchFamily="34" charset="0"/>
              </a:rPr>
              <a:t>If either of the situations in above occur, you have a negative test in terms of its result </a:t>
            </a:r>
            <a:r>
              <a:rPr lang="en-US" altLang="en-US" dirty="0" smtClean="0">
                <a:latin typeface="Arial" panose="020B0604020202020204" pitchFamily="34" charset="0"/>
                <a:cs typeface="Arial" panose="020B0604020202020204" pitchFamily="34" charset="0"/>
              </a:rPr>
              <a:t>–</a:t>
            </a:r>
            <a:r>
              <a:rPr lang="en-US" altLang="en-US" dirty="0" smtClean="0">
                <a:latin typeface="Arial" panose="020B0604020202020204" pitchFamily="34" charset="0"/>
              </a:rPr>
              <a:t> again, not what the test was hoping to find. The application did what it was not supposed to do.</a:t>
            </a:r>
          </a:p>
          <a:p>
            <a:pPr lvl="1"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Transition: </a:t>
            </a:r>
            <a:r>
              <a:rPr lang="en-US" altLang="en-US" dirty="0" smtClean="0">
                <a:latin typeface="Arial" panose="020B0604020202020204" pitchFamily="34" charset="0"/>
              </a:rPr>
              <a:t>Next, we will take a look at Static Testing.</a:t>
            </a: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937AFB2-63FE-4D27-8529-EF9C55DBAEBB}" type="slidenum">
              <a:rPr lang="en-US" smtClean="0"/>
              <a:t>25</a:t>
            </a:fld>
            <a:endParaRPr lang="en-US" dirty="0"/>
          </a:p>
        </p:txBody>
      </p:sp>
    </p:spTree>
    <p:extLst>
      <p:ext uri="{BB962C8B-B14F-4D97-AF65-F5344CB8AC3E}">
        <p14:creationId xmlns:p14="http://schemas.microsoft.com/office/powerpoint/2010/main" val="2212176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latin typeface="Arial" panose="020B0604020202020204" pitchFamily="34" charset="0"/>
              </a:rPr>
              <a:t>Focus: </a:t>
            </a:r>
            <a:r>
              <a:rPr lang="en-US" altLang="en-US" dirty="0" smtClean="0">
                <a:latin typeface="Arial" panose="020B0604020202020204" pitchFamily="34" charset="0"/>
              </a:rPr>
              <a:t>What is Static Testing?</a:t>
            </a:r>
          </a:p>
          <a:p>
            <a:pPr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Note to Instructor:</a:t>
            </a:r>
            <a:r>
              <a:rPr lang="en-US" altLang="en-US" dirty="0" smtClean="0">
                <a:latin typeface="Arial" panose="020B0604020202020204" pitchFamily="34" charset="0"/>
              </a:rPr>
              <a:t> Read the content on the slide and embellish with the following:</a:t>
            </a:r>
          </a:p>
          <a:p>
            <a:pPr lvl="1" eaLnBrk="1" hangingPunct="1"/>
            <a:r>
              <a:rPr lang="en-US" altLang="en-US" dirty="0" smtClean="0">
                <a:latin typeface="Arial" panose="020B0604020202020204" pitchFamily="34" charset="0"/>
              </a:rPr>
              <a:t>Static Testing is a form of testing where the software isn't actually used. It is generally not detailed testing, but checks mainly for the sanity of the code, algorithm, or document.</a:t>
            </a:r>
          </a:p>
          <a:p>
            <a:pPr lvl="1" eaLnBrk="1" hangingPunct="1"/>
            <a:r>
              <a:rPr lang="en-US" altLang="en-US" dirty="0" smtClean="0">
                <a:latin typeface="Arial" panose="020B0604020202020204" pitchFamily="34" charset="0"/>
              </a:rPr>
              <a:t>This type of testing can be used by the developer who wrote the code, in isolation. Code reviews, inspections and walkthroughs are also used.</a:t>
            </a:r>
          </a:p>
          <a:p>
            <a:pPr lvl="1" eaLnBrk="1" hangingPunct="1"/>
            <a:r>
              <a:rPr lang="en-US" altLang="en-US" dirty="0" smtClean="0">
                <a:latin typeface="Arial" panose="020B0604020202020204" pitchFamily="34" charset="0"/>
              </a:rPr>
              <a:t>Static testing involves review of requirements or specifications. This is done with an eye toward completeness or appropriateness for the task at hand. </a:t>
            </a:r>
          </a:p>
          <a:p>
            <a:pPr lvl="1" eaLnBrk="1" hangingPunct="1"/>
            <a:r>
              <a:rPr lang="en-US" altLang="en-US" dirty="0" smtClean="0">
                <a:latin typeface="Arial" panose="020B0604020202020204" pitchFamily="34" charset="0"/>
              </a:rPr>
              <a:t>Static testing is about prevention.</a:t>
            </a:r>
          </a:p>
          <a:p>
            <a:pPr lvl="1"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Transition: </a:t>
            </a:r>
            <a:r>
              <a:rPr lang="en-US" altLang="en-US" dirty="0" smtClean="0">
                <a:latin typeface="Arial" panose="020B0604020202020204" pitchFamily="34" charset="0"/>
              </a:rPr>
              <a:t>Next, we will take a look at Dynamic Testing.</a:t>
            </a: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937AFB2-63FE-4D27-8529-EF9C55DBAEBB}" type="slidenum">
              <a:rPr lang="en-US" smtClean="0"/>
              <a:t>26</a:t>
            </a:fld>
            <a:endParaRPr lang="en-US" dirty="0"/>
          </a:p>
        </p:txBody>
      </p:sp>
    </p:spTree>
    <p:extLst>
      <p:ext uri="{BB962C8B-B14F-4D97-AF65-F5344CB8AC3E}">
        <p14:creationId xmlns:p14="http://schemas.microsoft.com/office/powerpoint/2010/main" val="2184964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latin typeface="Arial" panose="020B0604020202020204" pitchFamily="34" charset="0"/>
              </a:rPr>
              <a:t>Focus: </a:t>
            </a:r>
            <a:r>
              <a:rPr lang="en-US" altLang="en-US" dirty="0" smtClean="0">
                <a:latin typeface="Arial" panose="020B0604020202020204" pitchFamily="34" charset="0"/>
              </a:rPr>
              <a:t>Dynamic testing consists of running a program and comparing its actual behavior to what is expected. If the actual behavior differs from the expected behavior, a defect has been found.</a:t>
            </a:r>
            <a:endParaRPr lang="en-US" altLang="en-US" b="1" dirty="0" smtClean="0">
              <a:latin typeface="Arial" panose="020B0604020202020204" pitchFamily="34" charset="0"/>
            </a:endParaRPr>
          </a:p>
          <a:p>
            <a:pPr lvl="1" eaLnBrk="1" hangingPunct="1"/>
            <a:r>
              <a:rPr lang="en-US" altLang="en-US" dirty="0" smtClean="0">
                <a:latin typeface="Arial" panose="020B0604020202020204" pitchFamily="34" charset="0"/>
              </a:rPr>
              <a:t>What is Dynamic Testing?</a:t>
            </a:r>
          </a:p>
          <a:p>
            <a:pPr lvl="1" eaLnBrk="1" hangingPunct="1">
              <a:buFont typeface="Wingdings" panose="05000000000000000000" pitchFamily="2" charset="2"/>
              <a:buNone/>
            </a:pPr>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Note to Instructor:</a:t>
            </a:r>
            <a:r>
              <a:rPr lang="en-US" altLang="en-US" dirty="0" smtClean="0">
                <a:latin typeface="Arial" panose="020B0604020202020204" pitchFamily="34" charset="0"/>
              </a:rPr>
              <a:t> Read the content on the slide and embellish with the following:</a:t>
            </a:r>
          </a:p>
          <a:p>
            <a:pPr lvl="1" eaLnBrk="1" hangingPunct="1"/>
            <a:r>
              <a:rPr lang="en-US" altLang="en-US" dirty="0" smtClean="0">
                <a:latin typeface="Arial" panose="020B0604020202020204" pitchFamily="34" charset="0"/>
              </a:rPr>
              <a:t>Dynamic Testing involves working with the software, giving input values and checking if the output is as expected. </a:t>
            </a:r>
          </a:p>
          <a:p>
            <a:pPr lvl="1" eaLnBrk="1" hangingPunct="1"/>
            <a:r>
              <a:rPr lang="en-US" altLang="en-US" dirty="0" smtClean="0">
                <a:latin typeface="Arial" panose="020B0604020202020204" pitchFamily="34" charset="0"/>
              </a:rPr>
              <a:t>Test activities that involve operating the software are called </a:t>
            </a:r>
            <a:r>
              <a:rPr lang="en-US" altLang="en-US" i="1" dirty="0" smtClean="0">
                <a:latin typeface="Arial" panose="020B0604020202020204" pitchFamily="34" charset="0"/>
              </a:rPr>
              <a:t>dynamic testing.</a:t>
            </a:r>
            <a:r>
              <a:rPr lang="en-US" altLang="en-US" dirty="0" smtClean="0">
                <a:latin typeface="Arial" panose="020B0604020202020204" pitchFamily="34" charset="0"/>
              </a:rPr>
              <a:t> </a:t>
            </a:r>
          </a:p>
          <a:p>
            <a:pPr lvl="1"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Transition: </a:t>
            </a:r>
            <a:r>
              <a:rPr lang="en-US" altLang="ko-KR" dirty="0" smtClean="0">
                <a:latin typeface="Arial" panose="020B0604020202020204" pitchFamily="34" charset="0"/>
                <a:ea typeface="Gulim" panose="020B0600000101010101" pitchFamily="34" charset="-127"/>
              </a:rPr>
              <a:t>Let’s discuss any questions that you may have on this topic. </a:t>
            </a:r>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937AFB2-63FE-4D27-8529-EF9C55DBAEBB}" type="slidenum">
              <a:rPr lang="en-US" smtClean="0"/>
              <a:t>27</a:t>
            </a:fld>
            <a:endParaRPr lang="en-US" dirty="0"/>
          </a:p>
        </p:txBody>
      </p:sp>
    </p:spTree>
    <p:extLst>
      <p:ext uri="{BB962C8B-B14F-4D97-AF65-F5344CB8AC3E}">
        <p14:creationId xmlns:p14="http://schemas.microsoft.com/office/powerpoint/2010/main" val="33586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5</a:t>
            </a:fld>
            <a:endParaRPr lang="en-US" dirty="0"/>
          </a:p>
        </p:txBody>
      </p:sp>
    </p:spTree>
    <p:extLst>
      <p:ext uri="{BB962C8B-B14F-4D97-AF65-F5344CB8AC3E}">
        <p14:creationId xmlns:p14="http://schemas.microsoft.com/office/powerpoint/2010/main" val="247994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6</a:t>
            </a:fld>
            <a:endParaRPr lang="en-US" dirty="0"/>
          </a:p>
        </p:txBody>
      </p:sp>
    </p:spTree>
    <p:extLst>
      <p:ext uri="{BB962C8B-B14F-4D97-AF65-F5344CB8AC3E}">
        <p14:creationId xmlns:p14="http://schemas.microsoft.com/office/powerpoint/2010/main" val="419576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7</a:t>
            </a:fld>
            <a:endParaRPr lang="en-US" dirty="0"/>
          </a:p>
        </p:txBody>
      </p:sp>
    </p:spTree>
    <p:extLst>
      <p:ext uri="{BB962C8B-B14F-4D97-AF65-F5344CB8AC3E}">
        <p14:creationId xmlns:p14="http://schemas.microsoft.com/office/powerpoint/2010/main" val="3124802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8</a:t>
            </a:fld>
            <a:endParaRPr lang="en-US" dirty="0"/>
          </a:p>
        </p:txBody>
      </p:sp>
    </p:spTree>
    <p:extLst>
      <p:ext uri="{BB962C8B-B14F-4D97-AF65-F5344CB8AC3E}">
        <p14:creationId xmlns:p14="http://schemas.microsoft.com/office/powerpoint/2010/main" val="248391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9</a:t>
            </a:fld>
            <a:endParaRPr lang="en-US" dirty="0"/>
          </a:p>
        </p:txBody>
      </p:sp>
    </p:spTree>
    <p:extLst>
      <p:ext uri="{BB962C8B-B14F-4D97-AF65-F5344CB8AC3E}">
        <p14:creationId xmlns:p14="http://schemas.microsoft.com/office/powerpoint/2010/main" val="323218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10</a:t>
            </a:fld>
            <a:endParaRPr lang="en-US" dirty="0"/>
          </a:p>
        </p:txBody>
      </p:sp>
    </p:spTree>
    <p:extLst>
      <p:ext uri="{BB962C8B-B14F-4D97-AF65-F5344CB8AC3E}">
        <p14:creationId xmlns:p14="http://schemas.microsoft.com/office/powerpoint/2010/main" val="2068749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11</a:t>
            </a:fld>
            <a:endParaRPr lang="en-US" dirty="0"/>
          </a:p>
        </p:txBody>
      </p:sp>
    </p:spTree>
    <p:extLst>
      <p:ext uri="{BB962C8B-B14F-4D97-AF65-F5344CB8AC3E}">
        <p14:creationId xmlns:p14="http://schemas.microsoft.com/office/powerpoint/2010/main" val="55243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381000"/>
            <a:ext cx="2286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Tree>
    <p:extLst>
      <p:ext uri="{BB962C8B-B14F-4D97-AF65-F5344CB8AC3E}">
        <p14:creationId xmlns:p14="http://schemas.microsoft.com/office/powerpoint/2010/main" val="6333836"/>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client logo placeholder">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66800" y="3186991"/>
            <a:ext cx="7239001" cy="730969"/>
          </a:xfrm>
          <a:noFill/>
        </p:spPr>
        <p:txBody>
          <a:bodyPr wrap="square" lIns="91440" anchor="b" anchorCtr="0">
            <a:spAutoFit/>
          </a:bodyPr>
          <a:lstStyle>
            <a:lvl1pPr algn="l">
              <a:lnSpc>
                <a:spcPct val="75000"/>
              </a:lnSpc>
              <a:defRPr sz="6000" b="0" cap="none">
                <a:solidFill>
                  <a:schemeClr val="tx1"/>
                </a:solidFill>
                <a:latin typeface="+mn-lt"/>
              </a:defRPr>
            </a:lvl1pPr>
          </a:lstStyle>
          <a:p>
            <a:r>
              <a:rPr lang="en-US" dirty="0" smtClean="0"/>
              <a:t>Deck title goes here</a:t>
            </a:r>
            <a:endParaRPr lang="en-US" dirty="0"/>
          </a:p>
        </p:txBody>
      </p:sp>
      <p:sp>
        <p:nvSpPr>
          <p:cNvPr id="3" name="Subtitle 2"/>
          <p:cNvSpPr>
            <a:spLocks noGrp="1"/>
          </p:cNvSpPr>
          <p:nvPr>
            <p:ph type="subTitle" idx="1" hasCustomPrompt="1"/>
          </p:nvPr>
        </p:nvSpPr>
        <p:spPr>
          <a:xfrm>
            <a:off x="1066800" y="3930136"/>
            <a:ext cx="7239000" cy="241643"/>
          </a:xfrm>
        </p:spPr>
        <p:txBody>
          <a:bodyPr wrap="square" lIns="91440">
            <a:spAutoFit/>
          </a:bodyPr>
          <a:lstStyle>
            <a:lvl1pPr marL="0" indent="0" algn="l">
              <a:lnSpc>
                <a:spcPct val="75000"/>
              </a:lnSpc>
              <a:buNone/>
              <a:defRPr sz="2400" i="0" baseline="0">
                <a:solidFill>
                  <a:schemeClr val="tx1"/>
                </a:solidFill>
                <a:latin typeface="Calibri"/>
                <a:cs typeface="Calibri"/>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Subtitle goes here</a:t>
            </a:r>
            <a:endParaRPr lang="en-US" dirty="0"/>
          </a:p>
        </p:txBody>
      </p:sp>
      <p:sp>
        <p:nvSpPr>
          <p:cNvPr id="12" name="Content Placeholder 11"/>
          <p:cNvSpPr>
            <a:spLocks noGrp="1"/>
          </p:cNvSpPr>
          <p:nvPr>
            <p:ph sz="quarter" idx="11" hasCustomPrompt="1"/>
          </p:nvPr>
        </p:nvSpPr>
        <p:spPr>
          <a:xfrm>
            <a:off x="1066800" y="4572000"/>
            <a:ext cx="7239000" cy="1219200"/>
          </a:xfrm>
        </p:spPr>
        <p:txBody>
          <a:bodyPr lIns="91440" rIns="91440"/>
          <a:lstStyle>
            <a:lvl1pPr>
              <a:spcBef>
                <a:spcPts val="0"/>
              </a:spcBef>
              <a:spcAft>
                <a:spcPts val="0"/>
              </a:spcAft>
              <a:buNone/>
              <a:defRPr baseline="0"/>
            </a:lvl1pPr>
          </a:lstStyle>
          <a:p>
            <a:pPr>
              <a:lnSpc>
                <a:spcPct val="100000"/>
              </a:lnSpc>
            </a:pPr>
            <a:r>
              <a:rPr lang="en-US" dirty="0" smtClean="0"/>
              <a:t>Project/Presenter/Date goes here (on separate lines)</a:t>
            </a:r>
          </a:p>
        </p:txBody>
      </p:sp>
      <p:sp>
        <p:nvSpPr>
          <p:cNvPr id="5" name="TextBox 4"/>
          <p:cNvSpPr txBox="1"/>
          <p:nvPr userDrawn="1"/>
        </p:nvSpPr>
        <p:spPr>
          <a:xfrm>
            <a:off x="8153400" y="6422767"/>
            <a:ext cx="381000" cy="92333"/>
          </a:xfrm>
          <a:prstGeom prst="rect">
            <a:avLst/>
          </a:prstGeom>
          <a:noFill/>
        </p:spPr>
        <p:txBody>
          <a:bodyPr wrap="square" lIns="0" tIns="0" rIns="0" bIns="0" rtlCol="0">
            <a:spAutoFit/>
          </a:bodyPr>
          <a:lstStyle/>
          <a:p>
            <a:pPr algn="r"/>
            <a:r>
              <a:rPr lang="en-US" sz="600" dirty="0" smtClean="0">
                <a:solidFill>
                  <a:schemeClr val="tx2"/>
                </a:solidFill>
                <a:latin typeface="+mj-lt"/>
              </a:rPr>
              <a:t>Client logo</a:t>
            </a:r>
          </a:p>
        </p:txBody>
      </p:sp>
      <p:cxnSp>
        <p:nvCxnSpPr>
          <p:cNvPr id="7" name="Straight Connector 6"/>
          <p:cNvCxnSpPr/>
          <p:nvPr userDrawn="1"/>
        </p:nvCxnSpPr>
        <p:spPr>
          <a:xfrm>
            <a:off x="8610600" y="6392733"/>
            <a:ext cx="0" cy="1524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902965"/>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66800" y="3186991"/>
            <a:ext cx="7239001" cy="730969"/>
          </a:xfrm>
          <a:noFill/>
        </p:spPr>
        <p:txBody>
          <a:bodyPr wrap="square" lIns="91440" anchor="b" anchorCtr="0">
            <a:spAutoFit/>
          </a:bodyPr>
          <a:lstStyle>
            <a:lvl1pPr algn="l">
              <a:lnSpc>
                <a:spcPct val="75000"/>
              </a:lnSpc>
              <a:defRPr sz="6000" b="0" cap="none">
                <a:solidFill>
                  <a:schemeClr val="tx1"/>
                </a:solidFill>
                <a:latin typeface="+mn-lt"/>
              </a:defRPr>
            </a:lvl1pPr>
          </a:lstStyle>
          <a:p>
            <a:r>
              <a:rPr lang="en-US" dirty="0" smtClean="0"/>
              <a:t>Deck title goes here</a:t>
            </a:r>
            <a:endParaRPr lang="en-US" dirty="0"/>
          </a:p>
        </p:txBody>
      </p:sp>
      <p:sp>
        <p:nvSpPr>
          <p:cNvPr id="3" name="Subtitle 2"/>
          <p:cNvSpPr>
            <a:spLocks noGrp="1"/>
          </p:cNvSpPr>
          <p:nvPr>
            <p:ph type="subTitle" idx="1" hasCustomPrompt="1"/>
          </p:nvPr>
        </p:nvSpPr>
        <p:spPr>
          <a:xfrm>
            <a:off x="1066800" y="3930136"/>
            <a:ext cx="7239000" cy="241643"/>
          </a:xfrm>
        </p:spPr>
        <p:txBody>
          <a:bodyPr wrap="square" lIns="91440">
            <a:spAutoFit/>
          </a:bodyPr>
          <a:lstStyle>
            <a:lvl1pPr marL="0" indent="0" algn="l">
              <a:lnSpc>
                <a:spcPct val="75000"/>
              </a:lnSpc>
              <a:buNone/>
              <a:defRPr sz="2400" i="0" baseline="0">
                <a:solidFill>
                  <a:schemeClr val="tx1"/>
                </a:solidFill>
                <a:latin typeface="Calibri"/>
                <a:cs typeface="Calibri"/>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Subtitle goes here</a:t>
            </a:r>
            <a:endParaRPr lang="en-US" dirty="0"/>
          </a:p>
        </p:txBody>
      </p:sp>
      <p:sp>
        <p:nvSpPr>
          <p:cNvPr id="12" name="Content Placeholder 11"/>
          <p:cNvSpPr>
            <a:spLocks noGrp="1"/>
          </p:cNvSpPr>
          <p:nvPr>
            <p:ph sz="quarter" idx="11" hasCustomPrompt="1"/>
          </p:nvPr>
        </p:nvSpPr>
        <p:spPr>
          <a:xfrm>
            <a:off x="1066800" y="4572000"/>
            <a:ext cx="7239000" cy="1219200"/>
          </a:xfrm>
        </p:spPr>
        <p:txBody>
          <a:bodyPr lIns="91440" rIns="91440"/>
          <a:lstStyle>
            <a:lvl1pPr>
              <a:spcBef>
                <a:spcPts val="0"/>
              </a:spcBef>
              <a:spcAft>
                <a:spcPts val="0"/>
              </a:spcAft>
              <a:buNone/>
              <a:defRPr baseline="0"/>
            </a:lvl1pPr>
          </a:lstStyle>
          <a:p>
            <a:pPr>
              <a:lnSpc>
                <a:spcPct val="100000"/>
              </a:lnSpc>
            </a:pPr>
            <a:r>
              <a:rPr lang="en-US" dirty="0" smtClean="0"/>
              <a:t>Project/Presenter/Date goes here (on separate lines)</a:t>
            </a:r>
          </a:p>
        </p:txBody>
      </p:sp>
    </p:spTree>
    <p:extLst>
      <p:ext uri="{BB962C8B-B14F-4D97-AF65-F5344CB8AC3E}">
        <p14:creationId xmlns:p14="http://schemas.microsoft.com/office/powerpoint/2010/main" val="2482242611"/>
      </p:ext>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457200"/>
            <a:ext cx="7541420" cy="524998"/>
          </a:xfrm>
        </p:spPr>
        <p:txBody>
          <a:bodyPr/>
          <a:lstStyle>
            <a:lvl1pPr>
              <a:defRPr baseline="0"/>
            </a:lvl1pPr>
          </a:lstStyle>
          <a:p>
            <a:r>
              <a:rPr lang="en-US" dirty="0" smtClean="0"/>
              <a:t>Agenda title goes here</a:t>
            </a:r>
            <a:endParaRPr lang="en-US" dirty="0"/>
          </a:p>
        </p:txBody>
      </p:sp>
      <p:sp>
        <p:nvSpPr>
          <p:cNvPr id="9" name="Text Placeholder 8"/>
          <p:cNvSpPr>
            <a:spLocks noGrp="1"/>
          </p:cNvSpPr>
          <p:nvPr>
            <p:ph type="body" sz="quarter" idx="17" hasCustomPrompt="1"/>
          </p:nvPr>
        </p:nvSpPr>
        <p:spPr>
          <a:xfrm>
            <a:off x="152400" y="12192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344" name="Text Placeholder 8"/>
          <p:cNvSpPr>
            <a:spLocks noGrp="1"/>
          </p:cNvSpPr>
          <p:nvPr>
            <p:ph type="body" sz="quarter" idx="25" hasCustomPrompt="1"/>
          </p:nvPr>
        </p:nvSpPr>
        <p:spPr>
          <a:xfrm>
            <a:off x="2285468" y="12192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346" name="Text Placeholder 8"/>
          <p:cNvSpPr>
            <a:spLocks noGrp="1"/>
          </p:cNvSpPr>
          <p:nvPr>
            <p:ph type="body" sz="quarter" idx="27" hasCustomPrompt="1"/>
          </p:nvPr>
        </p:nvSpPr>
        <p:spPr>
          <a:xfrm>
            <a:off x="4342868" y="12192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19" name="Text Placeholder 18"/>
          <p:cNvSpPr>
            <a:spLocks noGrp="1"/>
          </p:cNvSpPr>
          <p:nvPr>
            <p:ph type="body" sz="quarter" idx="29" hasCustomPrompt="1"/>
          </p:nvPr>
        </p:nvSpPr>
        <p:spPr>
          <a:xfrm>
            <a:off x="1143000" y="13716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354" name="Text Placeholder 18"/>
          <p:cNvSpPr>
            <a:spLocks noGrp="1"/>
          </p:cNvSpPr>
          <p:nvPr>
            <p:ph type="body" sz="quarter" idx="30" hasCustomPrompt="1"/>
          </p:nvPr>
        </p:nvSpPr>
        <p:spPr>
          <a:xfrm>
            <a:off x="3276600" y="13716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355" name="Text Placeholder 18"/>
          <p:cNvSpPr>
            <a:spLocks noGrp="1"/>
          </p:cNvSpPr>
          <p:nvPr>
            <p:ph type="body" sz="quarter" idx="31" hasCustomPrompt="1"/>
          </p:nvPr>
        </p:nvSpPr>
        <p:spPr>
          <a:xfrm>
            <a:off x="5334000" y="13716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356" name="Text Placeholder 8"/>
          <p:cNvSpPr>
            <a:spLocks noGrp="1"/>
          </p:cNvSpPr>
          <p:nvPr>
            <p:ph type="body" sz="quarter" idx="32" hasCustomPrompt="1"/>
          </p:nvPr>
        </p:nvSpPr>
        <p:spPr>
          <a:xfrm>
            <a:off x="152400" y="24384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360" name="Text Placeholder 8"/>
          <p:cNvSpPr>
            <a:spLocks noGrp="1"/>
          </p:cNvSpPr>
          <p:nvPr>
            <p:ph type="body" sz="quarter" idx="33" hasCustomPrompt="1"/>
          </p:nvPr>
        </p:nvSpPr>
        <p:spPr>
          <a:xfrm>
            <a:off x="2285468" y="24384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361" name="Text Placeholder 8"/>
          <p:cNvSpPr>
            <a:spLocks noGrp="1"/>
          </p:cNvSpPr>
          <p:nvPr>
            <p:ph type="body" sz="quarter" idx="34" hasCustomPrompt="1"/>
          </p:nvPr>
        </p:nvSpPr>
        <p:spPr>
          <a:xfrm>
            <a:off x="4342868" y="24384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362" name="Text Placeholder 18"/>
          <p:cNvSpPr>
            <a:spLocks noGrp="1"/>
          </p:cNvSpPr>
          <p:nvPr>
            <p:ph type="body" sz="quarter" idx="35" hasCustomPrompt="1"/>
          </p:nvPr>
        </p:nvSpPr>
        <p:spPr>
          <a:xfrm>
            <a:off x="1143000" y="25908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363" name="Text Placeholder 18"/>
          <p:cNvSpPr>
            <a:spLocks noGrp="1"/>
          </p:cNvSpPr>
          <p:nvPr>
            <p:ph type="body" sz="quarter" idx="36" hasCustomPrompt="1"/>
          </p:nvPr>
        </p:nvSpPr>
        <p:spPr>
          <a:xfrm>
            <a:off x="3276600" y="25908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364" name="Text Placeholder 18"/>
          <p:cNvSpPr>
            <a:spLocks noGrp="1"/>
          </p:cNvSpPr>
          <p:nvPr>
            <p:ph type="body" sz="quarter" idx="37" hasCustomPrompt="1"/>
          </p:nvPr>
        </p:nvSpPr>
        <p:spPr>
          <a:xfrm>
            <a:off x="5334000" y="25908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365" name="Text Placeholder 8"/>
          <p:cNvSpPr>
            <a:spLocks noGrp="1"/>
          </p:cNvSpPr>
          <p:nvPr>
            <p:ph type="body" sz="quarter" idx="38" hasCustomPrompt="1"/>
          </p:nvPr>
        </p:nvSpPr>
        <p:spPr>
          <a:xfrm>
            <a:off x="152400" y="36576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369" name="Text Placeholder 8"/>
          <p:cNvSpPr>
            <a:spLocks noGrp="1"/>
          </p:cNvSpPr>
          <p:nvPr>
            <p:ph type="body" sz="quarter" idx="39" hasCustomPrompt="1"/>
          </p:nvPr>
        </p:nvSpPr>
        <p:spPr>
          <a:xfrm>
            <a:off x="2285468" y="36576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370" name="Text Placeholder 8"/>
          <p:cNvSpPr>
            <a:spLocks noGrp="1"/>
          </p:cNvSpPr>
          <p:nvPr>
            <p:ph type="body" sz="quarter" idx="40" hasCustomPrompt="1"/>
          </p:nvPr>
        </p:nvSpPr>
        <p:spPr>
          <a:xfrm>
            <a:off x="4342868" y="36576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371" name="Text Placeholder 18"/>
          <p:cNvSpPr>
            <a:spLocks noGrp="1"/>
          </p:cNvSpPr>
          <p:nvPr>
            <p:ph type="body" sz="quarter" idx="41" hasCustomPrompt="1"/>
          </p:nvPr>
        </p:nvSpPr>
        <p:spPr>
          <a:xfrm>
            <a:off x="1143000" y="38100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372" name="Text Placeholder 18"/>
          <p:cNvSpPr>
            <a:spLocks noGrp="1"/>
          </p:cNvSpPr>
          <p:nvPr>
            <p:ph type="body" sz="quarter" idx="42" hasCustomPrompt="1"/>
          </p:nvPr>
        </p:nvSpPr>
        <p:spPr>
          <a:xfrm>
            <a:off x="3276600" y="38100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373" name="Text Placeholder 18"/>
          <p:cNvSpPr>
            <a:spLocks noGrp="1"/>
          </p:cNvSpPr>
          <p:nvPr>
            <p:ph type="body" sz="quarter" idx="43" hasCustomPrompt="1"/>
          </p:nvPr>
        </p:nvSpPr>
        <p:spPr>
          <a:xfrm>
            <a:off x="5334000" y="38100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22" name="Text Placeholder 8"/>
          <p:cNvSpPr>
            <a:spLocks noGrp="1"/>
          </p:cNvSpPr>
          <p:nvPr>
            <p:ph type="body" sz="quarter" idx="44" hasCustomPrompt="1"/>
          </p:nvPr>
        </p:nvSpPr>
        <p:spPr>
          <a:xfrm>
            <a:off x="152400" y="49530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23" name="Text Placeholder 8"/>
          <p:cNvSpPr>
            <a:spLocks noGrp="1"/>
          </p:cNvSpPr>
          <p:nvPr>
            <p:ph type="body" sz="quarter" idx="45" hasCustomPrompt="1"/>
          </p:nvPr>
        </p:nvSpPr>
        <p:spPr>
          <a:xfrm>
            <a:off x="2285468" y="49530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24" name="Text Placeholder 8"/>
          <p:cNvSpPr>
            <a:spLocks noGrp="1"/>
          </p:cNvSpPr>
          <p:nvPr>
            <p:ph type="body" sz="quarter" idx="46" hasCustomPrompt="1"/>
          </p:nvPr>
        </p:nvSpPr>
        <p:spPr>
          <a:xfrm>
            <a:off x="4342868" y="4953000"/>
            <a:ext cx="9144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smtClean="0"/>
              <a:t>#</a:t>
            </a:r>
          </a:p>
        </p:txBody>
      </p:sp>
      <p:sp>
        <p:nvSpPr>
          <p:cNvPr id="25" name="Text Placeholder 18"/>
          <p:cNvSpPr>
            <a:spLocks noGrp="1"/>
          </p:cNvSpPr>
          <p:nvPr>
            <p:ph type="body" sz="quarter" idx="47" hasCustomPrompt="1"/>
          </p:nvPr>
        </p:nvSpPr>
        <p:spPr>
          <a:xfrm>
            <a:off x="1143000" y="51054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26" name="Text Placeholder 18"/>
          <p:cNvSpPr>
            <a:spLocks noGrp="1"/>
          </p:cNvSpPr>
          <p:nvPr>
            <p:ph type="body" sz="quarter" idx="48" hasCustomPrompt="1"/>
          </p:nvPr>
        </p:nvSpPr>
        <p:spPr>
          <a:xfrm>
            <a:off x="3276600" y="51054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
        <p:nvSpPr>
          <p:cNvPr id="27" name="Text Placeholder 18"/>
          <p:cNvSpPr>
            <a:spLocks noGrp="1"/>
          </p:cNvSpPr>
          <p:nvPr>
            <p:ph type="body" sz="quarter" idx="49" hasCustomPrompt="1"/>
          </p:nvPr>
        </p:nvSpPr>
        <p:spPr>
          <a:xfrm>
            <a:off x="5334000" y="5105400"/>
            <a:ext cx="14478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smtClean="0"/>
              <a:t>Agenda item</a:t>
            </a:r>
          </a:p>
        </p:txBody>
      </p:sp>
    </p:spTree>
    <p:extLst>
      <p:ext uri="{BB962C8B-B14F-4D97-AF65-F5344CB8AC3E}">
        <p14:creationId xmlns:p14="http://schemas.microsoft.com/office/powerpoint/2010/main" val="3918912751"/>
      </p:ext>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66800" y="3108323"/>
            <a:ext cx="3810000" cy="854080"/>
          </a:xfrm>
          <a:noFill/>
        </p:spPr>
        <p:txBody>
          <a:bodyPr wrap="square" lIns="91440" anchor="b" anchorCtr="0">
            <a:spAutoFit/>
          </a:bodyPr>
          <a:lstStyle>
            <a:lvl1pPr algn="l">
              <a:lnSpc>
                <a:spcPct val="75000"/>
              </a:lnSpc>
              <a:defRPr sz="3600" b="0" cap="none" baseline="0">
                <a:solidFill>
                  <a:srgbClr val="000000"/>
                </a:solidFill>
                <a:latin typeface="+mn-lt"/>
              </a:defRPr>
            </a:lvl1pPr>
          </a:lstStyle>
          <a:p>
            <a:r>
              <a:rPr lang="en-US" dirty="0" smtClean="0"/>
              <a:t>Section title goes here</a:t>
            </a:r>
            <a:endParaRPr lang="en-US" dirty="0"/>
          </a:p>
        </p:txBody>
      </p:sp>
      <p:sp>
        <p:nvSpPr>
          <p:cNvPr id="3" name="Subtitle 2"/>
          <p:cNvSpPr>
            <a:spLocks noGrp="1"/>
          </p:cNvSpPr>
          <p:nvPr>
            <p:ph type="subTitle" idx="1" hasCustomPrompt="1"/>
          </p:nvPr>
        </p:nvSpPr>
        <p:spPr>
          <a:xfrm>
            <a:off x="1066800" y="4038600"/>
            <a:ext cx="3810000" cy="194925"/>
          </a:xfrm>
        </p:spPr>
        <p:txBody>
          <a:bodyPr wrap="square" lIns="91440">
            <a:spAutoFit/>
          </a:bodyPr>
          <a:lstStyle>
            <a:lvl1pPr marL="0" indent="0" algn="l">
              <a:lnSpc>
                <a:spcPct val="75000"/>
              </a:lnSpc>
              <a:buNone/>
              <a:defRPr sz="1600" b="0" i="0">
                <a:solidFill>
                  <a:srgbClr val="2D2D2A"/>
                </a:solidFill>
                <a:latin typeface="Calibri"/>
                <a:cs typeface="Calibri"/>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Subtitle goes here</a:t>
            </a:r>
            <a:endParaRPr lang="en-US" dirty="0"/>
          </a:p>
        </p:txBody>
      </p:sp>
      <p:sp>
        <p:nvSpPr>
          <p:cNvPr id="9" name="Content Placeholder 8"/>
          <p:cNvSpPr>
            <a:spLocks noGrp="1"/>
          </p:cNvSpPr>
          <p:nvPr>
            <p:ph sz="quarter" idx="10" hasCustomPrompt="1"/>
          </p:nvPr>
        </p:nvSpPr>
        <p:spPr>
          <a:xfrm>
            <a:off x="5334000" y="457200"/>
            <a:ext cx="3505200" cy="3810000"/>
          </a:xfrm>
        </p:spPr>
        <p:txBody>
          <a:bodyPr anchor="b" anchorCtr="0"/>
          <a:lstStyle>
            <a:lvl1pPr>
              <a:lnSpc>
                <a:spcPct val="100000"/>
              </a:lnSpc>
              <a:spcBef>
                <a:spcPts val="1200"/>
              </a:spcBef>
              <a:defRPr sz="1800" i="0" baseline="0">
                <a:solidFill>
                  <a:srgbClr val="2D2D2A"/>
                </a:solidFill>
                <a:latin typeface="Calibri"/>
                <a:cs typeface="Calibri"/>
              </a:defRPr>
            </a:lvl1pPr>
            <a:lvl2pPr marL="0" indent="4763">
              <a:lnSpc>
                <a:spcPct val="100000"/>
              </a:lnSpc>
              <a:spcBef>
                <a:spcPts val="600"/>
              </a:spcBef>
              <a:tabLst/>
              <a:defRPr sz="1800" i="0">
                <a:solidFill>
                  <a:srgbClr val="2D2D2A"/>
                </a:solidFill>
                <a:latin typeface="Calibri"/>
                <a:cs typeface="Calibri"/>
              </a:defRPr>
            </a:lvl2pPr>
            <a:lvl3pPr marL="0" indent="1588">
              <a:lnSpc>
                <a:spcPct val="100000"/>
              </a:lnSpc>
              <a:spcBef>
                <a:spcPts val="600"/>
              </a:spcBef>
              <a:defRPr sz="1800" i="0">
                <a:solidFill>
                  <a:srgbClr val="2D2D2A"/>
                </a:solidFill>
                <a:latin typeface="Calibri"/>
                <a:cs typeface="Calibri"/>
              </a:defRPr>
            </a:lvl3pPr>
            <a:lvl4pPr marL="0" indent="4763">
              <a:lnSpc>
                <a:spcPct val="100000"/>
              </a:lnSpc>
              <a:spcBef>
                <a:spcPts val="600"/>
              </a:spcBef>
              <a:defRPr sz="1800" i="0">
                <a:solidFill>
                  <a:srgbClr val="2D2D2A"/>
                </a:solidFill>
                <a:latin typeface="Calibri"/>
                <a:cs typeface="Calibri"/>
              </a:defRPr>
            </a:lvl4pPr>
            <a:lvl5pPr marL="0" indent="1588">
              <a:lnSpc>
                <a:spcPct val="100000"/>
              </a:lnSpc>
              <a:spcBef>
                <a:spcPts val="600"/>
              </a:spcBef>
              <a:tabLst/>
              <a:defRPr sz="1800" i="0">
                <a:solidFill>
                  <a:srgbClr val="2D2D2A"/>
                </a:solidFill>
                <a:latin typeface="Calibri"/>
                <a:cs typeface="Calibri"/>
              </a:defRPr>
            </a:lvl5pPr>
          </a:lstStyle>
          <a:p>
            <a:pPr lvl="0"/>
            <a:r>
              <a:rPr lang="en-US" dirty="0" smtClean="0"/>
              <a:t>Add a description or a list of all sections in the deck</a:t>
            </a:r>
            <a:endParaRPr lang="en-US" dirty="0"/>
          </a:p>
        </p:txBody>
      </p:sp>
      <p:cxnSp>
        <p:nvCxnSpPr>
          <p:cNvPr id="12" name="Straight Connector 11"/>
          <p:cNvCxnSpPr/>
          <p:nvPr userDrawn="1"/>
        </p:nvCxnSpPr>
        <p:spPr>
          <a:xfrm>
            <a:off x="5181600" y="0"/>
            <a:ext cx="0" cy="4267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57982"/>
      </p:ext>
    </p:extLst>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w/o sidebar">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66800" y="3108323"/>
            <a:ext cx="3810000" cy="854080"/>
          </a:xfrm>
          <a:noFill/>
        </p:spPr>
        <p:txBody>
          <a:bodyPr wrap="square" lIns="91440" anchor="b" anchorCtr="0">
            <a:spAutoFit/>
          </a:bodyPr>
          <a:lstStyle>
            <a:lvl1pPr algn="l">
              <a:lnSpc>
                <a:spcPct val="75000"/>
              </a:lnSpc>
              <a:defRPr sz="3600" b="0" cap="none" baseline="0">
                <a:solidFill>
                  <a:srgbClr val="000000"/>
                </a:solidFill>
                <a:latin typeface="+mn-lt"/>
              </a:defRPr>
            </a:lvl1pPr>
          </a:lstStyle>
          <a:p>
            <a:r>
              <a:rPr lang="en-US" dirty="0" smtClean="0"/>
              <a:t>Section title goes here</a:t>
            </a:r>
            <a:endParaRPr lang="en-US" dirty="0"/>
          </a:p>
        </p:txBody>
      </p:sp>
      <p:sp>
        <p:nvSpPr>
          <p:cNvPr id="3" name="Subtitle 2"/>
          <p:cNvSpPr>
            <a:spLocks noGrp="1"/>
          </p:cNvSpPr>
          <p:nvPr>
            <p:ph type="subTitle" idx="1" hasCustomPrompt="1"/>
          </p:nvPr>
        </p:nvSpPr>
        <p:spPr>
          <a:xfrm>
            <a:off x="1066800" y="4038600"/>
            <a:ext cx="3810000" cy="194925"/>
          </a:xfrm>
        </p:spPr>
        <p:txBody>
          <a:bodyPr wrap="square" lIns="91440">
            <a:spAutoFit/>
          </a:bodyPr>
          <a:lstStyle>
            <a:lvl1pPr marL="0" indent="0" algn="l">
              <a:lnSpc>
                <a:spcPct val="75000"/>
              </a:lnSpc>
              <a:buNone/>
              <a:defRPr sz="1600" b="0" i="0">
                <a:solidFill>
                  <a:srgbClr val="2D2D2A"/>
                </a:solidFill>
                <a:latin typeface="Calibri"/>
                <a:cs typeface="Calibri"/>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Subtitle goes here</a:t>
            </a:r>
            <a:endParaRPr lang="en-US" dirty="0"/>
          </a:p>
        </p:txBody>
      </p:sp>
    </p:spTree>
    <p:extLst>
      <p:ext uri="{BB962C8B-B14F-4D97-AF65-F5344CB8AC3E}">
        <p14:creationId xmlns:p14="http://schemas.microsoft.com/office/powerpoint/2010/main" val="4269294330"/>
      </p:ext>
    </p:extLst>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s">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37" name="Text Placeholder 31"/>
          <p:cNvSpPr>
            <a:spLocks noGrp="1"/>
          </p:cNvSpPr>
          <p:nvPr>
            <p:ph type="body" sz="quarter" idx="10" hasCustomPrompt="1"/>
          </p:nvPr>
        </p:nvSpPr>
        <p:spPr>
          <a:xfrm>
            <a:off x="5328651" y="914400"/>
            <a:ext cx="2449497" cy="2746756"/>
          </a:xfrm>
        </p:spPr>
        <p:txBody>
          <a:bodyPr anchor="b" anchorCtr="0"/>
          <a:lstStyle>
            <a:lvl1pPr marL="0" indent="0">
              <a:lnSpc>
                <a:spcPct val="100000"/>
              </a:lnSpc>
              <a:spcBef>
                <a:spcPts val="0"/>
              </a:spcBef>
              <a:spcAft>
                <a:spcPts val="0"/>
              </a:spcAft>
              <a:defRPr lang="en-US" sz="1700" baseline="0" dirty="0" smtClean="0">
                <a:solidFill>
                  <a:schemeClr val="tx1"/>
                </a:solidFill>
                <a:latin typeface="Calibri"/>
                <a:cs typeface="Calibri"/>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smtClean="0"/>
              <a:t>Add contact info, etc.</a:t>
            </a:r>
            <a:endParaRPr lang="en-US" dirty="0"/>
          </a:p>
        </p:txBody>
      </p:sp>
      <p:sp>
        <p:nvSpPr>
          <p:cNvPr id="4" name="Text Placeholder 3"/>
          <p:cNvSpPr>
            <a:spLocks noGrp="1"/>
          </p:cNvSpPr>
          <p:nvPr>
            <p:ph type="body" sz="quarter" idx="11" hasCustomPrompt="1"/>
          </p:nvPr>
        </p:nvSpPr>
        <p:spPr>
          <a:xfrm>
            <a:off x="1066800" y="2548581"/>
            <a:ext cx="3962400" cy="1238843"/>
          </a:xfrm>
        </p:spPr>
        <p:txBody>
          <a:bodyPr anchor="b" anchorCtr="0"/>
          <a:lstStyle>
            <a:lvl1pPr marL="0" algn="l" defTabSz="914400" rtl="0" eaLnBrk="1" latinLnBrk="0" hangingPunct="1">
              <a:lnSpc>
                <a:spcPct val="70000"/>
              </a:lnSpc>
              <a:buNone/>
              <a:defRPr lang="en-US" sz="6000" kern="1200" dirty="0" smtClean="0">
                <a:solidFill>
                  <a:schemeClr val="tx1"/>
                </a:solidFill>
                <a:latin typeface="+mn-lt"/>
                <a:ea typeface="+mn-ea"/>
                <a:cs typeface="+mn-cs"/>
              </a:defRPr>
            </a:lvl1pPr>
            <a:lvl2pPr algn="r">
              <a:defRPr/>
            </a:lvl2pPr>
            <a:lvl3pPr algn="r">
              <a:defRPr/>
            </a:lvl3pPr>
            <a:lvl4pPr algn="r">
              <a:defRPr/>
            </a:lvl4pPr>
            <a:lvl5pPr algn="r">
              <a:defRPr/>
            </a:lvl5pPr>
          </a:lstStyle>
          <a:p>
            <a:pPr lvl="0"/>
            <a:r>
              <a:rPr lang="en-US" dirty="0" smtClean="0"/>
              <a:t>Thank-you text goes here</a:t>
            </a:r>
          </a:p>
        </p:txBody>
      </p:sp>
      <p:cxnSp>
        <p:nvCxnSpPr>
          <p:cNvPr id="6" name="Straight Connector 5"/>
          <p:cNvCxnSpPr/>
          <p:nvPr userDrawn="1"/>
        </p:nvCxnSpPr>
        <p:spPr>
          <a:xfrm>
            <a:off x="5198532" y="0"/>
            <a:ext cx="0" cy="3733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5181600" y="6119336"/>
            <a:ext cx="3886200" cy="738664"/>
          </a:xfrm>
          <a:prstGeom prst="rect">
            <a:avLst/>
          </a:prstGeom>
        </p:spPr>
        <p:txBody>
          <a:bodyPr wrap="square">
            <a:spAutoFit/>
          </a:bodyPr>
          <a:lstStyle/>
          <a:p>
            <a:pPr algn="l">
              <a:defRPr/>
            </a:pPr>
            <a:endParaRPr lang="en-US" sz="700" b="0" i="0" dirty="0" smtClean="0">
              <a:solidFill>
                <a:srgbClr val="7F7F7F"/>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spc="0" baseline="0" dirty="0" smtClean="0">
                <a:solidFill>
                  <a:srgbClr val="7F7F7F"/>
                </a:solidFill>
                <a:latin typeface="Calibri"/>
                <a:ea typeface="+mn-ea"/>
                <a:cs typeface="Calibri"/>
              </a:rPr>
              <a:t>© 2014 Virtusa Corporation. </a:t>
            </a:r>
            <a:r>
              <a:rPr lang="en-US" sz="700" b="0" i="0" dirty="0" smtClean="0">
                <a:solidFill>
                  <a:srgbClr val="7F7F7F"/>
                </a:solidFill>
                <a:latin typeface="Calibri"/>
                <a:cs typeface="Calibri"/>
              </a:rPr>
              <a:t>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countries.</a:t>
            </a:r>
          </a:p>
          <a:p>
            <a:pPr algn="l">
              <a:defRPr/>
            </a:pPr>
            <a:endParaRPr lang="en-US" sz="700" b="0" i="0" dirty="0">
              <a:solidFill>
                <a:srgbClr val="7F7F7F"/>
              </a:solidFill>
              <a:latin typeface="Calibri"/>
              <a:cs typeface="Calibri"/>
            </a:endParaRPr>
          </a:p>
        </p:txBody>
      </p:sp>
    </p:spTree>
    <p:extLst>
      <p:ext uri="{BB962C8B-B14F-4D97-AF65-F5344CB8AC3E}">
        <p14:creationId xmlns:p14="http://schemas.microsoft.com/office/powerpoint/2010/main" val="1783404460"/>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s w/o sidebar">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4" name="Text Placeholder 3"/>
          <p:cNvSpPr>
            <a:spLocks noGrp="1"/>
          </p:cNvSpPr>
          <p:nvPr>
            <p:ph type="body" sz="quarter" idx="11" hasCustomPrompt="1"/>
          </p:nvPr>
        </p:nvSpPr>
        <p:spPr>
          <a:xfrm>
            <a:off x="1066800" y="2548581"/>
            <a:ext cx="3962400" cy="1238843"/>
          </a:xfrm>
        </p:spPr>
        <p:txBody>
          <a:bodyPr anchor="b" anchorCtr="0"/>
          <a:lstStyle>
            <a:lvl1pPr marL="0" algn="l" defTabSz="914400" rtl="0" eaLnBrk="1" latinLnBrk="0" hangingPunct="1">
              <a:lnSpc>
                <a:spcPct val="70000"/>
              </a:lnSpc>
              <a:buNone/>
              <a:defRPr lang="en-US" sz="6000" kern="1200" dirty="0" smtClean="0">
                <a:solidFill>
                  <a:schemeClr val="tx1"/>
                </a:solidFill>
                <a:latin typeface="+mn-lt"/>
                <a:ea typeface="+mn-ea"/>
                <a:cs typeface="+mn-cs"/>
              </a:defRPr>
            </a:lvl1pPr>
            <a:lvl2pPr algn="r">
              <a:defRPr/>
            </a:lvl2pPr>
            <a:lvl3pPr algn="r">
              <a:defRPr/>
            </a:lvl3pPr>
            <a:lvl4pPr algn="r">
              <a:defRPr/>
            </a:lvl4pPr>
            <a:lvl5pPr algn="r">
              <a:defRPr/>
            </a:lvl5pPr>
          </a:lstStyle>
          <a:p>
            <a:pPr lvl="0"/>
            <a:r>
              <a:rPr lang="en-US" dirty="0" smtClean="0"/>
              <a:t>Thank-you text goes here</a:t>
            </a:r>
          </a:p>
        </p:txBody>
      </p:sp>
      <p:sp>
        <p:nvSpPr>
          <p:cNvPr id="2" name="Rectangle 1"/>
          <p:cNvSpPr/>
          <p:nvPr userDrawn="1"/>
        </p:nvSpPr>
        <p:spPr>
          <a:xfrm>
            <a:off x="5181600" y="6119336"/>
            <a:ext cx="3886200" cy="738664"/>
          </a:xfrm>
          <a:prstGeom prst="rect">
            <a:avLst/>
          </a:prstGeom>
        </p:spPr>
        <p:txBody>
          <a:bodyPr wrap="square">
            <a:spAutoFit/>
          </a:bodyPr>
          <a:lstStyle/>
          <a:p>
            <a:pPr algn="l">
              <a:defRPr/>
            </a:pPr>
            <a:endParaRPr lang="en-US" sz="700" b="0" i="0" dirty="0" smtClean="0">
              <a:solidFill>
                <a:schemeClr val="bg1">
                  <a:lumMod val="50000"/>
                </a:schemeClr>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spc="0" baseline="0" dirty="0" smtClean="0">
                <a:solidFill>
                  <a:schemeClr val="bg1">
                    <a:lumMod val="50000"/>
                  </a:schemeClr>
                </a:solidFill>
                <a:latin typeface="Calibri"/>
                <a:ea typeface="+mn-ea"/>
                <a:cs typeface="Calibri"/>
              </a:rPr>
              <a:t>© 2014 Virtusa Corporation. </a:t>
            </a:r>
            <a:r>
              <a:rPr lang="en-US" sz="700" b="0" i="0" dirty="0" smtClean="0">
                <a:solidFill>
                  <a:schemeClr val="bg1">
                    <a:lumMod val="50000"/>
                  </a:schemeClr>
                </a:solidFill>
                <a:latin typeface="Calibri"/>
                <a:cs typeface="Calibri"/>
              </a:rPr>
              <a:t>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countries.</a:t>
            </a:r>
          </a:p>
          <a:p>
            <a:pPr algn="l">
              <a:defRPr/>
            </a:pPr>
            <a:endParaRPr lang="en-US" sz="700" b="0" i="0" dirty="0">
              <a:solidFill>
                <a:schemeClr val="bg1">
                  <a:lumMod val="50000"/>
                </a:schemeClr>
              </a:solidFill>
              <a:latin typeface="Calibri"/>
              <a:cs typeface="Calibri"/>
            </a:endParaRPr>
          </a:p>
        </p:txBody>
      </p:sp>
    </p:spTree>
    <p:extLst>
      <p:ext uri="{BB962C8B-B14F-4D97-AF65-F5344CB8AC3E}">
        <p14:creationId xmlns:p14="http://schemas.microsoft.com/office/powerpoint/2010/main" val="821849223"/>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slide w/ title">
    <p:spTree>
      <p:nvGrpSpPr>
        <p:cNvPr id="1" name=""/>
        <p:cNvGrpSpPr/>
        <p:nvPr/>
      </p:nvGrpSpPr>
      <p:grpSpPr>
        <a:xfrm>
          <a:off x="0" y="0"/>
          <a:ext cx="0" cy="0"/>
          <a:chOff x="0" y="0"/>
          <a:chExt cx="0" cy="0"/>
        </a:xfrm>
      </p:grpSpPr>
      <p:sp>
        <p:nvSpPr>
          <p:cNvPr id="5" name="Rectangle 4"/>
          <p:cNvSpPr/>
          <p:nvPr userDrawn="1"/>
        </p:nvSpPr>
        <p:spPr>
          <a:xfrm>
            <a:off x="0" y="381000"/>
            <a:ext cx="2286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2" name="Title 1"/>
          <p:cNvSpPr>
            <a:spLocks noGrp="1"/>
          </p:cNvSpPr>
          <p:nvPr>
            <p:ph type="title" hasCustomPrompt="1"/>
          </p:nvPr>
        </p:nvSpPr>
        <p:spPr>
          <a:xfrm>
            <a:off x="0" y="1371600"/>
            <a:ext cx="5257269" cy="707886"/>
          </a:xfrm>
          <a:solidFill>
            <a:srgbClr val="F37021"/>
          </a:solidFill>
          <a:ln>
            <a:noFill/>
          </a:ln>
        </p:spPr>
        <p:txBody>
          <a:bodyPr lIns="182880" tIns="182880" rIns="182880" bIns="182880">
            <a:spAutoFit/>
          </a:bodyPr>
          <a:lstStyle>
            <a:lvl1pPr>
              <a:defRPr sz="2400" b="0">
                <a:solidFill>
                  <a:schemeClr val="bg1"/>
                </a:solidFill>
                <a:latin typeface="Calibri"/>
                <a:cs typeface="Calibri"/>
              </a:defRPr>
            </a:lvl1pPr>
          </a:lstStyle>
          <a:p>
            <a:r>
              <a:rPr lang="en-US" dirty="0" smtClean="0"/>
              <a:t>click to edit slide headline</a:t>
            </a:r>
            <a:endParaRPr lang="en-US" dirty="0"/>
          </a:p>
        </p:txBody>
      </p:sp>
      <p:sp>
        <p:nvSpPr>
          <p:cNvPr id="4" name="Picture Placeholder 3"/>
          <p:cNvSpPr>
            <a:spLocks noGrp="1"/>
          </p:cNvSpPr>
          <p:nvPr>
            <p:ph type="pic" sz="quarter" idx="10"/>
          </p:nvPr>
        </p:nvSpPr>
        <p:spPr>
          <a:xfrm>
            <a:off x="0" y="0"/>
            <a:ext cx="9144000" cy="6858000"/>
          </a:xfrm>
        </p:spPr>
        <p:txBody>
          <a:bodyPr/>
          <a:lstStyle/>
          <a:p>
            <a:r>
              <a:rPr lang="en-US" dirty="0" smtClean="0"/>
              <a:t>Click icon to add picture</a:t>
            </a:r>
            <a:endParaRPr lang="en-US" dirty="0"/>
          </a:p>
        </p:txBody>
      </p:sp>
    </p:spTree>
    <p:extLst>
      <p:ext uri="{BB962C8B-B14F-4D97-AF65-F5344CB8AC3E}">
        <p14:creationId xmlns:p14="http://schemas.microsoft.com/office/powerpoint/2010/main" val="116645243"/>
      </p:ext>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smtClean="0"/>
              <a:t>Click to edit slide headline</a:t>
            </a:r>
            <a:endParaRPr lang="en-US" dirty="0"/>
          </a:p>
        </p:txBody>
      </p:sp>
      <p:sp>
        <p:nvSpPr>
          <p:cNvPr id="152" name="Text Placeholder 2"/>
          <p:cNvSpPr>
            <a:spLocks noGrp="1"/>
          </p:cNvSpPr>
          <p:nvPr>
            <p:ph type="body" idx="10" hasCustomPrompt="1"/>
          </p:nvPr>
        </p:nvSpPr>
        <p:spPr>
          <a:xfrm>
            <a:off x="459580" y="1063681"/>
            <a:ext cx="8227220" cy="307919"/>
          </a:xfrm>
          <a:prstGeom prst="rect">
            <a:avLst/>
          </a:prstGeom>
        </p:spPr>
        <p:txBody>
          <a:bodyPr anchor="t">
            <a:noAutofit/>
          </a:bodyPr>
          <a:lstStyle>
            <a:lvl1pPr marL="0" indent="0">
              <a:buNone/>
              <a:defRPr sz="1500" b="0">
                <a:solidFill>
                  <a:srgbClr val="F37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subheading</a:t>
            </a:r>
          </a:p>
        </p:txBody>
      </p:sp>
      <p:sp>
        <p:nvSpPr>
          <p:cNvPr id="154" name="Text Placeholder 2"/>
          <p:cNvSpPr>
            <a:spLocks noGrp="1"/>
          </p:cNvSpPr>
          <p:nvPr>
            <p:ph type="body" idx="15" hasCustomPrompt="1"/>
          </p:nvPr>
        </p:nvSpPr>
        <p:spPr>
          <a:xfrm>
            <a:off x="457200" y="152400"/>
            <a:ext cx="8227220" cy="304800"/>
          </a:xfrm>
          <a:prstGeom prst="rect">
            <a:avLst/>
          </a:prstGeom>
        </p:spPr>
        <p:txBody>
          <a:bodyPr anchor="t">
            <a:noAutofit/>
          </a:bodyPr>
          <a:lstStyle>
            <a:lvl1pPr marL="0" indent="0">
              <a:buNone/>
              <a:defRPr sz="1600" b="0" i="0" cap="all">
                <a:solidFill>
                  <a:schemeClr val="tx1">
                    <a:lumMod val="75000"/>
                    <a:lumOff val="25000"/>
                  </a:schemeClr>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section heading</a:t>
            </a:r>
          </a:p>
        </p:txBody>
      </p:sp>
      <p:sp>
        <p:nvSpPr>
          <p:cNvPr id="6" name="Content Placeholder 2"/>
          <p:cNvSpPr>
            <a:spLocks noGrp="1"/>
          </p:cNvSpPr>
          <p:nvPr>
            <p:ph idx="1" hasCustomPrompt="1"/>
          </p:nvPr>
        </p:nvSpPr>
        <p:spPr>
          <a:xfrm>
            <a:off x="457200" y="1524000"/>
            <a:ext cx="8227220" cy="4875211"/>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 (great for body text)</a:t>
            </a:r>
          </a:p>
          <a:p>
            <a:pPr lvl="3">
              <a:spcBef>
                <a:spcPts val="1200"/>
              </a:spcBef>
            </a:pPr>
            <a:r>
              <a:rPr lang="en-US" sz="1400" dirty="0" smtClean="0"/>
              <a:t>Click tab for fourth level (great for sub-heads)</a:t>
            </a:r>
          </a:p>
          <a:p>
            <a:pPr lvl="4"/>
            <a:r>
              <a:rPr lang="en-US" sz="1600" dirty="0" smtClean="0"/>
              <a:t>Click tab for fifth level</a:t>
            </a:r>
          </a:p>
          <a:p>
            <a:pPr lvl="5"/>
            <a:r>
              <a:rPr lang="en-US" sz="1600" dirty="0" smtClean="0"/>
              <a:t>Click tab for sixth level (great for body text)</a:t>
            </a:r>
            <a:endParaRPr lang="en-US" sz="1600" dirty="0"/>
          </a:p>
        </p:txBody>
      </p:sp>
    </p:spTree>
    <p:extLst>
      <p:ext uri="{BB962C8B-B14F-4D97-AF65-F5344CB8AC3E}">
        <p14:creationId xmlns:p14="http://schemas.microsoft.com/office/powerpoint/2010/main" val="3959111380"/>
      </p:ext>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smtClean="0"/>
              <a:t>Click to edit slide headline</a:t>
            </a:r>
            <a:endParaRPr lang="en-US" dirty="0"/>
          </a:p>
        </p:txBody>
      </p:sp>
      <p:sp>
        <p:nvSpPr>
          <p:cNvPr id="152" name="Text Placeholder 2"/>
          <p:cNvSpPr>
            <a:spLocks noGrp="1"/>
          </p:cNvSpPr>
          <p:nvPr>
            <p:ph type="body" idx="10" hasCustomPrompt="1"/>
          </p:nvPr>
        </p:nvSpPr>
        <p:spPr>
          <a:xfrm>
            <a:off x="459580" y="1063681"/>
            <a:ext cx="8227220" cy="384119"/>
          </a:xfrm>
          <a:prstGeom prst="rect">
            <a:avLst/>
          </a:prstGeom>
        </p:spPr>
        <p:txBody>
          <a:bodyPr anchor="t">
            <a:noAutofit/>
          </a:bodyPr>
          <a:lstStyle>
            <a:lvl1pPr marL="0" indent="0">
              <a:buNone/>
              <a:defRPr sz="1500" b="0">
                <a:solidFill>
                  <a:srgbClr val="F37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subheading</a:t>
            </a:r>
          </a:p>
        </p:txBody>
      </p:sp>
      <p:grpSp>
        <p:nvGrpSpPr>
          <p:cNvPr id="303" name="Group 302"/>
          <p:cNvGrpSpPr/>
          <p:nvPr userDrawn="1"/>
        </p:nvGrpSpPr>
        <p:grpSpPr>
          <a:xfrm>
            <a:off x="-151325" y="-141165"/>
            <a:ext cx="9439923" cy="7136527"/>
            <a:chOff x="-151325" y="-141165"/>
            <a:chExt cx="9439923" cy="7136527"/>
          </a:xfrm>
        </p:grpSpPr>
        <p:grpSp>
          <p:nvGrpSpPr>
            <p:cNvPr id="304" name="Group 303"/>
            <p:cNvGrpSpPr/>
            <p:nvPr userDrawn="1"/>
          </p:nvGrpSpPr>
          <p:grpSpPr>
            <a:xfrm>
              <a:off x="457731" y="6873247"/>
              <a:ext cx="8226688" cy="122115"/>
              <a:chOff x="457731" y="6582508"/>
              <a:chExt cx="8226688" cy="486507"/>
            </a:xfrm>
          </p:grpSpPr>
          <p:cxnSp>
            <p:nvCxnSpPr>
              <p:cNvPr id="413" name="Straight Connector 412"/>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15" name="Group 414"/>
              <p:cNvGrpSpPr/>
              <p:nvPr userDrawn="1"/>
            </p:nvGrpSpPr>
            <p:grpSpPr>
              <a:xfrm>
                <a:off x="7986158" y="6582508"/>
                <a:ext cx="152400" cy="486507"/>
                <a:chOff x="7983415" y="6582508"/>
                <a:chExt cx="152400" cy="486507"/>
              </a:xfrm>
            </p:grpSpPr>
            <p:cxnSp>
              <p:nvCxnSpPr>
                <p:cNvPr id="446" name="Straight Connector 4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a:off x="7287901" y="6582508"/>
                <a:ext cx="152400" cy="486507"/>
                <a:chOff x="7983415" y="6582508"/>
                <a:chExt cx="152400" cy="486507"/>
              </a:xfrm>
            </p:grpSpPr>
            <p:cxnSp>
              <p:nvCxnSpPr>
                <p:cNvPr id="444" name="Straight Connector 44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7" name="Group 416"/>
              <p:cNvGrpSpPr/>
              <p:nvPr userDrawn="1"/>
            </p:nvGrpSpPr>
            <p:grpSpPr>
              <a:xfrm>
                <a:off x="6589644" y="6582508"/>
                <a:ext cx="152400" cy="486507"/>
                <a:chOff x="7983415" y="6582508"/>
                <a:chExt cx="152400" cy="486507"/>
              </a:xfrm>
            </p:grpSpPr>
            <p:cxnSp>
              <p:nvCxnSpPr>
                <p:cNvPr id="442" name="Straight Connector 4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8" name="Group 417"/>
              <p:cNvGrpSpPr/>
              <p:nvPr userDrawn="1"/>
            </p:nvGrpSpPr>
            <p:grpSpPr>
              <a:xfrm>
                <a:off x="5891387" y="6582508"/>
                <a:ext cx="152400" cy="486507"/>
                <a:chOff x="7983415" y="6582508"/>
                <a:chExt cx="152400" cy="486507"/>
              </a:xfrm>
            </p:grpSpPr>
            <p:cxnSp>
              <p:nvCxnSpPr>
                <p:cNvPr id="440" name="Straight Connector 4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a:off x="5193130" y="6582508"/>
                <a:ext cx="152400" cy="486507"/>
                <a:chOff x="7983415" y="6582508"/>
                <a:chExt cx="152400" cy="486507"/>
              </a:xfrm>
            </p:grpSpPr>
            <p:cxnSp>
              <p:nvCxnSpPr>
                <p:cNvPr id="438" name="Straight Connector 43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0" name="Group 419"/>
              <p:cNvGrpSpPr/>
              <p:nvPr userDrawn="1"/>
            </p:nvGrpSpPr>
            <p:grpSpPr>
              <a:xfrm>
                <a:off x="4494873" y="6582508"/>
                <a:ext cx="152400" cy="486507"/>
                <a:chOff x="7983415" y="6582508"/>
                <a:chExt cx="152400" cy="486507"/>
              </a:xfrm>
            </p:grpSpPr>
            <p:cxnSp>
              <p:nvCxnSpPr>
                <p:cNvPr id="436" name="Straight Connector 4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1" name="Group 420"/>
              <p:cNvGrpSpPr/>
              <p:nvPr userDrawn="1"/>
            </p:nvGrpSpPr>
            <p:grpSpPr>
              <a:xfrm>
                <a:off x="3796616" y="6582508"/>
                <a:ext cx="152400" cy="486507"/>
                <a:chOff x="7983415" y="6582508"/>
                <a:chExt cx="152400" cy="486507"/>
              </a:xfrm>
            </p:grpSpPr>
            <p:cxnSp>
              <p:nvCxnSpPr>
                <p:cNvPr id="434" name="Straight Connector 4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a:off x="3098359" y="6582508"/>
                <a:ext cx="152400" cy="486507"/>
                <a:chOff x="7983415" y="6582508"/>
                <a:chExt cx="152400" cy="486507"/>
              </a:xfrm>
            </p:grpSpPr>
            <p:cxnSp>
              <p:nvCxnSpPr>
                <p:cNvPr id="432" name="Straight Connector 43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3" name="Group 422"/>
              <p:cNvGrpSpPr/>
              <p:nvPr userDrawn="1"/>
            </p:nvGrpSpPr>
            <p:grpSpPr>
              <a:xfrm>
                <a:off x="2400102" y="6582508"/>
                <a:ext cx="152400" cy="486507"/>
                <a:chOff x="7983415" y="6582508"/>
                <a:chExt cx="152400" cy="486507"/>
              </a:xfrm>
            </p:grpSpPr>
            <p:cxnSp>
              <p:nvCxnSpPr>
                <p:cNvPr id="430" name="Straight Connector 42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4" name="Group 423"/>
              <p:cNvGrpSpPr/>
              <p:nvPr userDrawn="1"/>
            </p:nvGrpSpPr>
            <p:grpSpPr>
              <a:xfrm>
                <a:off x="1701845" y="6582508"/>
                <a:ext cx="152400" cy="486507"/>
                <a:chOff x="7983415" y="6582508"/>
                <a:chExt cx="152400" cy="486507"/>
              </a:xfrm>
            </p:grpSpPr>
            <p:cxnSp>
              <p:nvCxnSpPr>
                <p:cNvPr id="428" name="Straight Connector 42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a:off x="1003588" y="6582508"/>
                <a:ext cx="152400" cy="486507"/>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5" name="Group 304"/>
            <p:cNvGrpSpPr/>
            <p:nvPr userDrawn="1"/>
          </p:nvGrpSpPr>
          <p:grpSpPr>
            <a:xfrm>
              <a:off x="-151325" y="454007"/>
              <a:ext cx="122115" cy="5945205"/>
              <a:chOff x="-238875" y="454007"/>
              <a:chExt cx="122115" cy="5945205"/>
            </a:xfrm>
          </p:grpSpPr>
          <p:cxnSp>
            <p:nvCxnSpPr>
              <p:cNvPr id="378" name="Straight Connector 377"/>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rot="5400000">
                <a:off x="-254017" y="5940709"/>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0" name="Group 379"/>
              <p:cNvGrpSpPr/>
              <p:nvPr userDrawn="1"/>
            </p:nvGrpSpPr>
            <p:grpSpPr>
              <a:xfrm rot="5400000">
                <a:off x="-254017" y="5467067"/>
                <a:ext cx="152400" cy="122115"/>
                <a:chOff x="7983415" y="6582508"/>
                <a:chExt cx="152400" cy="486507"/>
              </a:xfrm>
            </p:grpSpPr>
            <p:cxnSp>
              <p:nvCxnSpPr>
                <p:cNvPr id="409" name="Straight Connector 4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1" name="Group 380"/>
              <p:cNvGrpSpPr/>
              <p:nvPr userDrawn="1"/>
            </p:nvGrpSpPr>
            <p:grpSpPr>
              <a:xfrm rot="5400000">
                <a:off x="-254017" y="4993425"/>
                <a:ext cx="152400" cy="122115"/>
                <a:chOff x="7983415" y="6582508"/>
                <a:chExt cx="152400" cy="486507"/>
              </a:xfrm>
            </p:grpSpPr>
            <p:cxnSp>
              <p:nvCxnSpPr>
                <p:cNvPr id="407" name="Straight Connector 4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rot="5400000">
                <a:off x="-254017" y="4519783"/>
                <a:ext cx="152400" cy="122115"/>
                <a:chOff x="7983415" y="6582508"/>
                <a:chExt cx="152400" cy="486507"/>
              </a:xfrm>
            </p:grpSpPr>
            <p:cxnSp>
              <p:nvCxnSpPr>
                <p:cNvPr id="405" name="Straight Connector 4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3" name="Group 382"/>
              <p:cNvGrpSpPr/>
              <p:nvPr userDrawn="1"/>
            </p:nvGrpSpPr>
            <p:grpSpPr>
              <a:xfrm rot="5400000">
                <a:off x="-254017" y="4046141"/>
                <a:ext cx="152400" cy="122115"/>
                <a:chOff x="7983415" y="6582508"/>
                <a:chExt cx="152400" cy="486507"/>
              </a:xfrm>
            </p:grpSpPr>
            <p:cxnSp>
              <p:nvCxnSpPr>
                <p:cNvPr id="403" name="Straight Connector 4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4" name="Group 383"/>
              <p:cNvGrpSpPr/>
              <p:nvPr userDrawn="1"/>
            </p:nvGrpSpPr>
            <p:grpSpPr>
              <a:xfrm rot="5400000">
                <a:off x="-254017" y="3572499"/>
                <a:ext cx="152400" cy="122115"/>
                <a:chOff x="7983415" y="6582508"/>
                <a:chExt cx="152400" cy="486507"/>
              </a:xfrm>
            </p:grpSpPr>
            <p:cxnSp>
              <p:nvCxnSpPr>
                <p:cNvPr id="401" name="Straight Connector 4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5" name="Group 384"/>
              <p:cNvGrpSpPr/>
              <p:nvPr userDrawn="1"/>
            </p:nvGrpSpPr>
            <p:grpSpPr>
              <a:xfrm rot="5400000">
                <a:off x="-254017" y="3098857"/>
                <a:ext cx="152400" cy="122115"/>
                <a:chOff x="7983415" y="6582508"/>
                <a:chExt cx="152400" cy="486507"/>
              </a:xfrm>
            </p:grpSpPr>
            <p:cxnSp>
              <p:nvCxnSpPr>
                <p:cNvPr id="399" name="Straight Connector 3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6" name="Group 385"/>
              <p:cNvGrpSpPr/>
              <p:nvPr userDrawn="1"/>
            </p:nvGrpSpPr>
            <p:grpSpPr>
              <a:xfrm rot="5400000">
                <a:off x="-254017" y="2625215"/>
                <a:ext cx="152400" cy="122115"/>
                <a:chOff x="7983415" y="6582508"/>
                <a:chExt cx="152400" cy="486507"/>
              </a:xfrm>
            </p:grpSpPr>
            <p:cxnSp>
              <p:nvCxnSpPr>
                <p:cNvPr id="397" name="Straight Connector 3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7" name="Group 386"/>
              <p:cNvGrpSpPr/>
              <p:nvPr userDrawn="1"/>
            </p:nvGrpSpPr>
            <p:grpSpPr>
              <a:xfrm rot="5400000">
                <a:off x="-254017" y="2151573"/>
                <a:ext cx="152400" cy="122115"/>
                <a:chOff x="7983415" y="6582508"/>
                <a:chExt cx="152400" cy="486507"/>
              </a:xfrm>
            </p:grpSpPr>
            <p:cxnSp>
              <p:nvCxnSpPr>
                <p:cNvPr id="395" name="Straight Connector 3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8" name="Group 387"/>
              <p:cNvGrpSpPr/>
              <p:nvPr userDrawn="1"/>
            </p:nvGrpSpPr>
            <p:grpSpPr>
              <a:xfrm rot="5400000">
                <a:off x="-254017" y="1677931"/>
                <a:ext cx="152400" cy="122115"/>
                <a:chOff x="7983415" y="6582508"/>
                <a:chExt cx="152400" cy="486507"/>
              </a:xfrm>
            </p:grpSpPr>
            <p:cxnSp>
              <p:nvCxnSpPr>
                <p:cNvPr id="393" name="Straight Connector 3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9" name="Group 388"/>
              <p:cNvGrpSpPr/>
              <p:nvPr userDrawn="1"/>
            </p:nvGrpSpPr>
            <p:grpSpPr>
              <a:xfrm rot="5400000">
                <a:off x="-254017" y="997340"/>
                <a:ext cx="152400" cy="122115"/>
                <a:chOff x="7983415" y="6582508"/>
                <a:chExt cx="152400" cy="486507"/>
              </a:xfrm>
            </p:grpSpPr>
            <p:cxnSp>
              <p:nvCxnSpPr>
                <p:cNvPr id="391" name="Straight Connector 3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90" name="Straight Connector 389"/>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6" name="Group 305"/>
            <p:cNvGrpSpPr/>
            <p:nvPr userDrawn="1"/>
          </p:nvGrpSpPr>
          <p:grpSpPr>
            <a:xfrm>
              <a:off x="9166483" y="454007"/>
              <a:ext cx="122115" cy="5945205"/>
              <a:chOff x="-238875" y="454007"/>
              <a:chExt cx="122115" cy="5945205"/>
            </a:xfrm>
          </p:grpSpPr>
          <p:cxnSp>
            <p:nvCxnSpPr>
              <p:cNvPr id="343" name="Straight Connector 342"/>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44" name="Group 343"/>
              <p:cNvGrpSpPr/>
              <p:nvPr userDrawn="1"/>
            </p:nvGrpSpPr>
            <p:grpSpPr>
              <a:xfrm rot="5400000">
                <a:off x="-254017" y="5940709"/>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5" name="Group 344"/>
              <p:cNvGrpSpPr/>
              <p:nvPr userDrawn="1"/>
            </p:nvGrpSpPr>
            <p:grpSpPr>
              <a:xfrm rot="5400000">
                <a:off x="-254017" y="5467067"/>
                <a:ext cx="152400" cy="122115"/>
                <a:chOff x="7983415" y="6582508"/>
                <a:chExt cx="152400" cy="486507"/>
              </a:xfrm>
            </p:grpSpPr>
            <p:cxnSp>
              <p:nvCxnSpPr>
                <p:cNvPr id="374" name="Straight Connector 3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6" name="Group 345"/>
              <p:cNvGrpSpPr/>
              <p:nvPr userDrawn="1"/>
            </p:nvGrpSpPr>
            <p:grpSpPr>
              <a:xfrm rot="5400000">
                <a:off x="-254017" y="4993425"/>
                <a:ext cx="152400" cy="122115"/>
                <a:chOff x="7983415" y="6582508"/>
                <a:chExt cx="152400" cy="486507"/>
              </a:xfrm>
            </p:grpSpPr>
            <p:cxnSp>
              <p:nvCxnSpPr>
                <p:cNvPr id="372" name="Straight Connector 3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rot="5400000">
                <a:off x="-254017" y="4519783"/>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8" name="Group 347"/>
              <p:cNvGrpSpPr/>
              <p:nvPr userDrawn="1"/>
            </p:nvGrpSpPr>
            <p:grpSpPr>
              <a:xfrm rot="5400000">
                <a:off x="-254017" y="4046141"/>
                <a:ext cx="152400" cy="122115"/>
                <a:chOff x="7983415" y="6582508"/>
                <a:chExt cx="152400" cy="486507"/>
              </a:xfrm>
            </p:grpSpPr>
            <p:cxnSp>
              <p:nvCxnSpPr>
                <p:cNvPr id="368" name="Straight Connector 3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9" name="Group 348"/>
              <p:cNvGrpSpPr/>
              <p:nvPr userDrawn="1"/>
            </p:nvGrpSpPr>
            <p:grpSpPr>
              <a:xfrm rot="5400000">
                <a:off x="-254017" y="3572499"/>
                <a:ext cx="152400" cy="122115"/>
                <a:chOff x="7983415" y="6582508"/>
                <a:chExt cx="152400" cy="486507"/>
              </a:xfrm>
            </p:grpSpPr>
            <p:cxnSp>
              <p:nvCxnSpPr>
                <p:cNvPr id="366" name="Straight Connector 3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0" name="Group 349"/>
              <p:cNvGrpSpPr/>
              <p:nvPr userDrawn="1"/>
            </p:nvGrpSpPr>
            <p:grpSpPr>
              <a:xfrm rot="5400000">
                <a:off x="-254017" y="309885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1" name="Group 350"/>
              <p:cNvGrpSpPr/>
              <p:nvPr userDrawn="1"/>
            </p:nvGrpSpPr>
            <p:grpSpPr>
              <a:xfrm rot="5400000">
                <a:off x="-254017" y="2625215"/>
                <a:ext cx="152400" cy="122115"/>
                <a:chOff x="7983415" y="6582508"/>
                <a:chExt cx="152400" cy="486507"/>
              </a:xfrm>
            </p:grpSpPr>
            <p:cxnSp>
              <p:nvCxnSpPr>
                <p:cNvPr id="362" name="Straight Connector 3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2" name="Group 351"/>
              <p:cNvGrpSpPr/>
              <p:nvPr userDrawn="1"/>
            </p:nvGrpSpPr>
            <p:grpSpPr>
              <a:xfrm rot="5400000">
                <a:off x="-254017" y="2151573"/>
                <a:ext cx="152400" cy="122115"/>
                <a:chOff x="7983415" y="6582508"/>
                <a:chExt cx="152400" cy="486507"/>
              </a:xfrm>
            </p:grpSpPr>
            <p:cxnSp>
              <p:nvCxnSpPr>
                <p:cNvPr id="360" name="Straight Connector 3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3" name="Group 352"/>
              <p:cNvGrpSpPr/>
              <p:nvPr userDrawn="1"/>
            </p:nvGrpSpPr>
            <p:grpSpPr>
              <a:xfrm rot="5400000">
                <a:off x="-254017" y="1677931"/>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rot="5400000">
                <a:off x="-254017" y="997340"/>
                <a:ext cx="152400" cy="122115"/>
                <a:chOff x="7983415" y="6582508"/>
                <a:chExt cx="152400" cy="486507"/>
              </a:xfrm>
            </p:grpSpPr>
            <p:cxnSp>
              <p:nvCxnSpPr>
                <p:cNvPr id="356" name="Straight Connector 3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5" name="Straight Connector 354"/>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7" name="Group 306"/>
            <p:cNvGrpSpPr/>
            <p:nvPr userDrawn="1"/>
          </p:nvGrpSpPr>
          <p:grpSpPr>
            <a:xfrm>
              <a:off x="457731" y="-141165"/>
              <a:ext cx="8226688" cy="122115"/>
              <a:chOff x="457731" y="6582508"/>
              <a:chExt cx="8226688" cy="486507"/>
            </a:xfrm>
          </p:grpSpPr>
          <p:cxnSp>
            <p:nvCxnSpPr>
              <p:cNvPr id="308" name="Straight Connector 307"/>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10" name="Group 309"/>
              <p:cNvGrpSpPr/>
              <p:nvPr userDrawn="1"/>
            </p:nvGrpSpPr>
            <p:grpSpPr>
              <a:xfrm>
                <a:off x="7986158" y="6582508"/>
                <a:ext cx="152400" cy="486507"/>
                <a:chOff x="7983415" y="6582508"/>
                <a:chExt cx="152400" cy="486507"/>
              </a:xfrm>
            </p:grpSpPr>
            <p:cxnSp>
              <p:nvCxnSpPr>
                <p:cNvPr id="341" name="Straight Connector 3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userDrawn="1"/>
            </p:nvGrpSpPr>
            <p:grpSpPr>
              <a:xfrm>
                <a:off x="7287901" y="6582508"/>
                <a:ext cx="152400" cy="486507"/>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2" name="Group 311"/>
              <p:cNvGrpSpPr/>
              <p:nvPr userDrawn="1"/>
            </p:nvGrpSpPr>
            <p:grpSpPr>
              <a:xfrm>
                <a:off x="6589644" y="6582508"/>
                <a:ext cx="152400" cy="486507"/>
                <a:chOff x="7983415" y="6582508"/>
                <a:chExt cx="152400" cy="486507"/>
              </a:xfrm>
            </p:grpSpPr>
            <p:cxnSp>
              <p:nvCxnSpPr>
                <p:cNvPr id="337" name="Straight Connector 3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3" name="Group 312"/>
              <p:cNvGrpSpPr/>
              <p:nvPr userDrawn="1"/>
            </p:nvGrpSpPr>
            <p:grpSpPr>
              <a:xfrm>
                <a:off x="5891387" y="6582508"/>
                <a:ext cx="152400" cy="486507"/>
                <a:chOff x="7983415" y="6582508"/>
                <a:chExt cx="152400" cy="486507"/>
              </a:xfrm>
            </p:grpSpPr>
            <p:cxnSp>
              <p:nvCxnSpPr>
                <p:cNvPr id="335" name="Straight Connector 3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4" name="Group 313"/>
              <p:cNvGrpSpPr/>
              <p:nvPr userDrawn="1"/>
            </p:nvGrpSpPr>
            <p:grpSpPr>
              <a:xfrm>
                <a:off x="5193130" y="6582508"/>
                <a:ext cx="152400" cy="486507"/>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userDrawn="1"/>
            </p:nvGrpSpPr>
            <p:grpSpPr>
              <a:xfrm>
                <a:off x="4494873" y="6582508"/>
                <a:ext cx="152400" cy="486507"/>
                <a:chOff x="7983415" y="6582508"/>
                <a:chExt cx="152400" cy="486507"/>
              </a:xfrm>
            </p:grpSpPr>
            <p:cxnSp>
              <p:nvCxnSpPr>
                <p:cNvPr id="331" name="Straight Connector 3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6" name="Group 315"/>
              <p:cNvGrpSpPr/>
              <p:nvPr userDrawn="1"/>
            </p:nvGrpSpPr>
            <p:grpSpPr>
              <a:xfrm>
                <a:off x="3796616" y="6582508"/>
                <a:ext cx="152400" cy="486507"/>
                <a:chOff x="7983415" y="6582508"/>
                <a:chExt cx="152400" cy="486507"/>
              </a:xfrm>
            </p:grpSpPr>
            <p:cxnSp>
              <p:nvCxnSpPr>
                <p:cNvPr id="329" name="Straight Connector 3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7" name="Group 316"/>
              <p:cNvGrpSpPr/>
              <p:nvPr userDrawn="1"/>
            </p:nvGrpSpPr>
            <p:grpSpPr>
              <a:xfrm>
                <a:off x="3098359" y="6582508"/>
                <a:ext cx="152400" cy="486507"/>
                <a:chOff x="7983415" y="6582508"/>
                <a:chExt cx="152400" cy="486507"/>
              </a:xfrm>
            </p:grpSpPr>
            <p:cxnSp>
              <p:nvCxnSpPr>
                <p:cNvPr id="327" name="Straight Connector 3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8" name="Group 317"/>
              <p:cNvGrpSpPr/>
              <p:nvPr userDrawn="1"/>
            </p:nvGrpSpPr>
            <p:grpSpPr>
              <a:xfrm>
                <a:off x="2400102" y="6582508"/>
                <a:ext cx="152400" cy="486507"/>
                <a:chOff x="7983415" y="6582508"/>
                <a:chExt cx="152400" cy="486507"/>
              </a:xfrm>
            </p:grpSpPr>
            <p:cxnSp>
              <p:nvCxnSpPr>
                <p:cNvPr id="325" name="Straight Connector 3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9" name="Group 318"/>
              <p:cNvGrpSpPr/>
              <p:nvPr userDrawn="1"/>
            </p:nvGrpSpPr>
            <p:grpSpPr>
              <a:xfrm>
                <a:off x="1701845" y="6582508"/>
                <a:ext cx="152400" cy="486507"/>
                <a:chOff x="7983415" y="6582508"/>
                <a:chExt cx="152400" cy="486507"/>
              </a:xfrm>
            </p:grpSpPr>
            <p:cxnSp>
              <p:nvCxnSpPr>
                <p:cNvPr id="323" name="Straight Connector 3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20" name="Group 319"/>
              <p:cNvGrpSpPr/>
              <p:nvPr userDrawn="1"/>
            </p:nvGrpSpPr>
            <p:grpSpPr>
              <a:xfrm>
                <a:off x="1003588" y="6582508"/>
                <a:ext cx="152400" cy="486507"/>
                <a:chOff x="7983415" y="6582508"/>
                <a:chExt cx="152400" cy="486507"/>
              </a:xfrm>
            </p:grpSpPr>
            <p:cxnSp>
              <p:nvCxnSpPr>
                <p:cNvPr id="321" name="Straight Connector 3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8" name="Text Placeholder 2"/>
          <p:cNvSpPr>
            <a:spLocks noGrp="1"/>
          </p:cNvSpPr>
          <p:nvPr>
            <p:ph type="body" idx="15" hasCustomPrompt="1"/>
          </p:nvPr>
        </p:nvSpPr>
        <p:spPr>
          <a:xfrm>
            <a:off x="457200" y="152400"/>
            <a:ext cx="8227220" cy="304800"/>
          </a:xfrm>
          <a:prstGeom prst="rect">
            <a:avLst/>
          </a:prstGeom>
        </p:spPr>
        <p:txBody>
          <a:bodyPr anchor="t">
            <a:noAutofit/>
          </a:bodyPr>
          <a:lstStyle>
            <a:lvl1pPr marL="0" indent="0">
              <a:buNone/>
              <a:defRPr sz="1600" b="0" i="0" cap="all">
                <a:solidFill>
                  <a:srgbClr val="64645D"/>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section heading</a:t>
            </a:r>
          </a:p>
        </p:txBody>
      </p:sp>
      <p:sp>
        <p:nvSpPr>
          <p:cNvPr id="153" name="Content Placeholder 2"/>
          <p:cNvSpPr>
            <a:spLocks noGrp="1"/>
          </p:cNvSpPr>
          <p:nvPr>
            <p:ph idx="1" hasCustomPrompt="1"/>
          </p:nvPr>
        </p:nvSpPr>
        <p:spPr>
          <a:xfrm>
            <a:off x="4648200" y="1676400"/>
            <a:ext cx="4036220" cy="4722811"/>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
        <p:nvSpPr>
          <p:cNvPr id="154" name="Content Placeholder 2"/>
          <p:cNvSpPr>
            <a:spLocks noGrp="1"/>
          </p:cNvSpPr>
          <p:nvPr>
            <p:ph idx="16" hasCustomPrompt="1"/>
          </p:nvPr>
        </p:nvSpPr>
        <p:spPr>
          <a:xfrm>
            <a:off x="457200" y="1676400"/>
            <a:ext cx="4038600" cy="4722811"/>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Tree>
    <p:extLst>
      <p:ext uri="{BB962C8B-B14F-4D97-AF65-F5344CB8AC3E}">
        <p14:creationId xmlns:p14="http://schemas.microsoft.com/office/powerpoint/2010/main" val="2984116753"/>
      </p:ext>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sidebar">
    <p:spTree>
      <p:nvGrpSpPr>
        <p:cNvPr id="1" name=""/>
        <p:cNvGrpSpPr/>
        <p:nvPr/>
      </p:nvGrpSpPr>
      <p:grpSpPr>
        <a:xfrm>
          <a:off x="0" y="0"/>
          <a:ext cx="0" cy="0"/>
          <a:chOff x="0" y="0"/>
          <a:chExt cx="0" cy="0"/>
        </a:xfrm>
      </p:grpSpPr>
      <p:sp>
        <p:nvSpPr>
          <p:cNvPr id="5" name="Rectangle 4"/>
          <p:cNvSpPr/>
          <p:nvPr userDrawn="1"/>
        </p:nvSpPr>
        <p:spPr>
          <a:xfrm>
            <a:off x="0" y="228600"/>
            <a:ext cx="22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2" name="Title 1"/>
          <p:cNvSpPr>
            <a:spLocks noGrp="1"/>
          </p:cNvSpPr>
          <p:nvPr>
            <p:ph type="title" hasCustomPrompt="1"/>
          </p:nvPr>
        </p:nvSpPr>
        <p:spPr>
          <a:xfrm>
            <a:off x="457200" y="685800"/>
            <a:ext cx="2667000" cy="533400"/>
          </a:xfrm>
        </p:spPr>
        <p:txBody>
          <a:bodyPr lIns="0" rIns="0" anchor="t" anchorCtr="0"/>
          <a:lstStyle>
            <a:lvl1pPr algn="l">
              <a:defRPr sz="2400" baseline="0"/>
            </a:lvl1pPr>
          </a:lstStyle>
          <a:p>
            <a:r>
              <a:rPr lang="en-US" dirty="0" smtClean="0"/>
              <a:t>Click to edit slide headline</a:t>
            </a:r>
            <a:endParaRPr lang="en-US" dirty="0"/>
          </a:p>
        </p:txBody>
      </p:sp>
      <p:cxnSp>
        <p:nvCxnSpPr>
          <p:cNvPr id="9" name="Straight Connector 8"/>
          <p:cNvCxnSpPr/>
          <p:nvPr userDrawn="1"/>
        </p:nvCxnSpPr>
        <p:spPr>
          <a:xfrm>
            <a:off x="3276600" y="457200"/>
            <a:ext cx="5410200" cy="0"/>
          </a:xfrm>
          <a:prstGeom prst="line">
            <a:avLst/>
          </a:prstGeom>
          <a:ln w="12700" cmpd="sng">
            <a:solidFill>
              <a:srgbClr val="F3702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457200" y="457200"/>
            <a:ext cx="2667000" cy="0"/>
          </a:xfrm>
          <a:prstGeom prst="line">
            <a:avLst/>
          </a:prstGeom>
          <a:ln w="28575" cmpd="sng">
            <a:solidFill>
              <a:srgbClr val="F3702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hasCustomPrompt="1"/>
          </p:nvPr>
        </p:nvSpPr>
        <p:spPr>
          <a:xfrm>
            <a:off x="3276600" y="685800"/>
            <a:ext cx="5407820" cy="5713411"/>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 (great for body text)</a:t>
            </a:r>
          </a:p>
          <a:p>
            <a:pPr lvl="3">
              <a:spcBef>
                <a:spcPts val="1200"/>
              </a:spcBef>
            </a:pPr>
            <a:r>
              <a:rPr lang="en-US" sz="1400" dirty="0" smtClean="0"/>
              <a:t>Click tab for fourth level (great for sub-heads)</a:t>
            </a:r>
          </a:p>
          <a:p>
            <a:pPr lvl="4"/>
            <a:r>
              <a:rPr lang="en-US" sz="1600" dirty="0" smtClean="0"/>
              <a:t>Click tab for fifth level</a:t>
            </a:r>
          </a:p>
          <a:p>
            <a:pPr lvl="5"/>
            <a:r>
              <a:rPr lang="en-US" sz="1600" dirty="0" smtClean="0"/>
              <a:t>Click tab for sixth level (great for body text)</a:t>
            </a:r>
            <a:endParaRPr lang="en-US" sz="1600" dirty="0"/>
          </a:p>
        </p:txBody>
      </p:sp>
      <p:sp>
        <p:nvSpPr>
          <p:cNvPr id="10" name="Content Placeholder 2"/>
          <p:cNvSpPr>
            <a:spLocks noGrp="1"/>
          </p:cNvSpPr>
          <p:nvPr>
            <p:ph idx="10" hasCustomPrompt="1"/>
          </p:nvPr>
        </p:nvSpPr>
        <p:spPr>
          <a:xfrm>
            <a:off x="381000" y="1752601"/>
            <a:ext cx="2743200" cy="4648200"/>
          </a:xfrm>
          <a:prstGeom prst="rect">
            <a:avLst/>
          </a:prstGeom>
          <a:solidFill>
            <a:schemeClr val="bg1">
              <a:lumMod val="85000"/>
            </a:schemeClr>
          </a:solidFill>
        </p:spPr>
        <p:txBody>
          <a:bodyPr lIns="91440" tIns="91440" rIns="91440" bIns="91440">
            <a:noAutofit/>
          </a:bodyPr>
          <a:lstStyle>
            <a:lvl1pPr>
              <a:lnSpc>
                <a:spcPct val="100000"/>
              </a:lnSpc>
              <a:defRPr sz="1600" b="0" i="1">
                <a:solidFill>
                  <a:srgbClr val="F37021"/>
                </a:solidFill>
                <a:latin typeface="Georgia"/>
                <a:cs typeface="Georgia"/>
              </a:defRPr>
            </a:lvl1pPr>
            <a:lvl2pPr>
              <a:lnSpc>
                <a:spcPct val="100000"/>
              </a:lnSpc>
              <a:defRPr sz="1600" b="1">
                <a:solidFill>
                  <a:schemeClr val="tx1"/>
                </a:solidFill>
              </a:defRPr>
            </a:lvl2pPr>
            <a:lvl3pPr>
              <a:lnSpc>
                <a:spcPct val="100000"/>
              </a:lnSpc>
              <a:defRPr sz="1600" b="0">
                <a:solidFill>
                  <a:schemeClr val="tx1"/>
                </a:solidFill>
              </a:defRPr>
            </a:lvl3pPr>
            <a:lvl4pPr>
              <a:lnSpc>
                <a:spcPct val="100000"/>
              </a:lnSpc>
              <a:defRPr sz="1200" b="1" i="0" cap="all">
                <a:solidFill>
                  <a:srgbClr val="2D2D2A"/>
                </a:solidFill>
              </a:defRPr>
            </a:lvl4pPr>
            <a:lvl5pPr marL="0" indent="0">
              <a:lnSpc>
                <a:spcPct val="100000"/>
              </a:lnSpc>
              <a:buFont typeface="Arial"/>
              <a:buNone/>
              <a:defRPr sz="1200" b="1" baseline="0"/>
            </a:lvl5pPr>
            <a:lvl6pPr marL="0" indent="0">
              <a:spcBef>
                <a:spcPts val="600"/>
              </a:spcBef>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Tree>
    <p:extLst>
      <p:ext uri="{BB962C8B-B14F-4D97-AF65-F5344CB8AC3E}">
        <p14:creationId xmlns:p14="http://schemas.microsoft.com/office/powerpoint/2010/main" val="67338943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smtClean="0"/>
              <a:t>Click to edit slide headline</a:t>
            </a:r>
            <a:endParaRPr lang="en-US" dirty="0"/>
          </a:p>
        </p:txBody>
      </p:sp>
      <p:sp>
        <p:nvSpPr>
          <p:cNvPr id="152" name="Text Placeholder 2"/>
          <p:cNvSpPr>
            <a:spLocks noGrp="1"/>
          </p:cNvSpPr>
          <p:nvPr>
            <p:ph type="body" idx="10" hasCustomPrompt="1"/>
          </p:nvPr>
        </p:nvSpPr>
        <p:spPr>
          <a:xfrm>
            <a:off x="459580" y="1063681"/>
            <a:ext cx="8227220" cy="384119"/>
          </a:xfrm>
          <a:prstGeom prst="rect">
            <a:avLst/>
          </a:prstGeom>
        </p:spPr>
        <p:txBody>
          <a:bodyPr anchor="t">
            <a:noAutofit/>
          </a:bodyPr>
          <a:lstStyle>
            <a:lvl1pPr marL="0" indent="0">
              <a:buNone/>
              <a:defRPr sz="1500" b="0">
                <a:solidFill>
                  <a:srgbClr val="F37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subheading</a:t>
            </a:r>
          </a:p>
        </p:txBody>
      </p:sp>
      <p:grpSp>
        <p:nvGrpSpPr>
          <p:cNvPr id="166" name="Group 165"/>
          <p:cNvGrpSpPr/>
          <p:nvPr userDrawn="1"/>
        </p:nvGrpSpPr>
        <p:grpSpPr>
          <a:xfrm>
            <a:off x="-151325" y="-141165"/>
            <a:ext cx="9439923" cy="7136527"/>
            <a:chOff x="-151325" y="-141165"/>
            <a:chExt cx="9439923" cy="7136527"/>
          </a:xfrm>
        </p:grpSpPr>
        <p:grpSp>
          <p:nvGrpSpPr>
            <p:cNvPr id="167" name="Group 166"/>
            <p:cNvGrpSpPr/>
            <p:nvPr userDrawn="1"/>
          </p:nvGrpSpPr>
          <p:grpSpPr>
            <a:xfrm>
              <a:off x="457731" y="6873247"/>
              <a:ext cx="8226688" cy="122115"/>
              <a:chOff x="457731" y="6582508"/>
              <a:chExt cx="8226688" cy="486507"/>
            </a:xfrm>
          </p:grpSpPr>
          <p:cxnSp>
            <p:nvCxnSpPr>
              <p:cNvPr id="276" name="Straight Connector 275"/>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userDrawn="1"/>
            </p:nvGrpSpPr>
            <p:grpSpPr>
              <a:xfrm>
                <a:off x="7986158" y="6582508"/>
                <a:ext cx="152400" cy="486507"/>
                <a:chOff x="7983415" y="6582508"/>
                <a:chExt cx="152400" cy="486507"/>
              </a:xfrm>
            </p:grpSpPr>
            <p:cxnSp>
              <p:nvCxnSpPr>
                <p:cNvPr id="309" name="Straight Connector 3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userDrawn="1"/>
            </p:nvGrpSpPr>
            <p:grpSpPr>
              <a:xfrm>
                <a:off x="7287901" y="6582508"/>
                <a:ext cx="152400" cy="486507"/>
                <a:chOff x="7983415" y="6582508"/>
                <a:chExt cx="152400" cy="486507"/>
              </a:xfrm>
            </p:grpSpPr>
            <p:cxnSp>
              <p:nvCxnSpPr>
                <p:cNvPr id="307" name="Straight Connector 3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userDrawn="1"/>
            </p:nvGrpSpPr>
            <p:grpSpPr>
              <a:xfrm>
                <a:off x="6589644" y="6582508"/>
                <a:ext cx="152400" cy="486507"/>
                <a:chOff x="7983415" y="6582508"/>
                <a:chExt cx="152400" cy="486507"/>
              </a:xfrm>
            </p:grpSpPr>
            <p:cxnSp>
              <p:nvCxnSpPr>
                <p:cNvPr id="305" name="Straight Connector 3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userDrawn="1"/>
            </p:nvGrpSpPr>
            <p:grpSpPr>
              <a:xfrm>
                <a:off x="5891387" y="6582508"/>
                <a:ext cx="152400" cy="486507"/>
                <a:chOff x="7983415" y="6582508"/>
                <a:chExt cx="152400" cy="486507"/>
              </a:xfrm>
            </p:grpSpPr>
            <p:cxnSp>
              <p:nvCxnSpPr>
                <p:cNvPr id="303" name="Straight Connector 3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userDrawn="1"/>
            </p:nvGrpSpPr>
            <p:grpSpPr>
              <a:xfrm>
                <a:off x="5193130" y="6582508"/>
                <a:ext cx="152400" cy="486507"/>
                <a:chOff x="7983415" y="6582508"/>
                <a:chExt cx="152400" cy="486507"/>
              </a:xfrm>
            </p:grpSpPr>
            <p:cxnSp>
              <p:nvCxnSpPr>
                <p:cNvPr id="301" name="Straight Connector 3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userDrawn="1"/>
            </p:nvGrpSpPr>
            <p:grpSpPr>
              <a:xfrm>
                <a:off x="4494873" y="6582508"/>
                <a:ext cx="152400" cy="486507"/>
                <a:chOff x="7983415" y="6582508"/>
                <a:chExt cx="152400" cy="486507"/>
              </a:xfrm>
            </p:grpSpPr>
            <p:cxnSp>
              <p:nvCxnSpPr>
                <p:cNvPr id="299" name="Straight Connector 2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userDrawn="1"/>
            </p:nvGrpSpPr>
            <p:grpSpPr>
              <a:xfrm>
                <a:off x="3796616" y="6582508"/>
                <a:ext cx="152400" cy="486507"/>
                <a:chOff x="7983415" y="6582508"/>
                <a:chExt cx="152400" cy="486507"/>
              </a:xfrm>
            </p:grpSpPr>
            <p:cxnSp>
              <p:nvCxnSpPr>
                <p:cNvPr id="297" name="Straight Connector 2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userDrawn="1"/>
            </p:nvGrpSpPr>
            <p:grpSpPr>
              <a:xfrm>
                <a:off x="3098359" y="6582508"/>
                <a:ext cx="152400" cy="486507"/>
                <a:chOff x="7983415" y="6582508"/>
                <a:chExt cx="152400" cy="486507"/>
              </a:xfrm>
            </p:grpSpPr>
            <p:cxnSp>
              <p:nvCxnSpPr>
                <p:cNvPr id="295" name="Straight Connector 2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userDrawn="1"/>
            </p:nvGrpSpPr>
            <p:grpSpPr>
              <a:xfrm>
                <a:off x="2400102" y="6582508"/>
                <a:ext cx="152400" cy="486507"/>
                <a:chOff x="7983415" y="6582508"/>
                <a:chExt cx="152400" cy="486507"/>
              </a:xfrm>
            </p:grpSpPr>
            <p:cxnSp>
              <p:nvCxnSpPr>
                <p:cNvPr id="293" name="Straight Connector 2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userDrawn="1"/>
            </p:nvGrpSpPr>
            <p:grpSpPr>
              <a:xfrm>
                <a:off x="1701845" y="6582508"/>
                <a:ext cx="152400" cy="486507"/>
                <a:chOff x="7983415" y="6582508"/>
                <a:chExt cx="152400" cy="486507"/>
              </a:xfrm>
            </p:grpSpPr>
            <p:cxnSp>
              <p:nvCxnSpPr>
                <p:cNvPr id="291" name="Straight Connector 2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userDrawn="1"/>
            </p:nvGrpSpPr>
            <p:grpSpPr>
              <a:xfrm>
                <a:off x="1003588" y="6582508"/>
                <a:ext cx="152400" cy="486507"/>
                <a:chOff x="7983415" y="6582508"/>
                <a:chExt cx="152400" cy="486507"/>
              </a:xfrm>
            </p:grpSpPr>
            <p:cxnSp>
              <p:nvCxnSpPr>
                <p:cNvPr id="289" name="Straight Connector 2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8" name="Group 167"/>
            <p:cNvGrpSpPr/>
            <p:nvPr userDrawn="1"/>
          </p:nvGrpSpPr>
          <p:grpSpPr>
            <a:xfrm>
              <a:off x="-151325" y="454007"/>
              <a:ext cx="122115" cy="5945205"/>
              <a:chOff x="-238875" y="454007"/>
              <a:chExt cx="122115" cy="5945205"/>
            </a:xfrm>
          </p:grpSpPr>
          <p:cxnSp>
            <p:nvCxnSpPr>
              <p:cNvPr id="241" name="Straight Connector 240"/>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userDrawn="1"/>
            </p:nvGrpSpPr>
            <p:grpSpPr>
              <a:xfrm rot="5400000">
                <a:off x="-254017" y="5940709"/>
                <a:ext cx="152400" cy="122115"/>
                <a:chOff x="7983415" y="6582508"/>
                <a:chExt cx="152400" cy="486507"/>
              </a:xfrm>
            </p:grpSpPr>
            <p:cxnSp>
              <p:nvCxnSpPr>
                <p:cNvPr id="274" name="Straight Connector 2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userDrawn="1"/>
            </p:nvGrpSpPr>
            <p:grpSpPr>
              <a:xfrm rot="5400000">
                <a:off x="-254017" y="5467067"/>
                <a:ext cx="152400" cy="122115"/>
                <a:chOff x="7983415" y="6582508"/>
                <a:chExt cx="152400" cy="486507"/>
              </a:xfrm>
            </p:grpSpPr>
            <p:cxnSp>
              <p:nvCxnSpPr>
                <p:cNvPr id="272" name="Straight Connector 2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userDrawn="1"/>
            </p:nvGrpSpPr>
            <p:grpSpPr>
              <a:xfrm rot="5400000">
                <a:off x="-254017" y="4993425"/>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rot="5400000">
                <a:off x="-254017" y="4519783"/>
                <a:ext cx="152400" cy="122115"/>
                <a:chOff x="7983415" y="6582508"/>
                <a:chExt cx="152400" cy="486507"/>
              </a:xfrm>
            </p:grpSpPr>
            <p:cxnSp>
              <p:nvCxnSpPr>
                <p:cNvPr id="268" name="Straight Connector 2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userDrawn="1"/>
            </p:nvGrpSpPr>
            <p:grpSpPr>
              <a:xfrm rot="5400000">
                <a:off x="-254017" y="4046141"/>
                <a:ext cx="152400" cy="122115"/>
                <a:chOff x="7983415" y="6582508"/>
                <a:chExt cx="152400" cy="486507"/>
              </a:xfrm>
            </p:grpSpPr>
            <p:cxnSp>
              <p:nvCxnSpPr>
                <p:cNvPr id="266" name="Straight Connector 2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userDrawn="1"/>
            </p:nvGrpSpPr>
            <p:grpSpPr>
              <a:xfrm rot="5400000">
                <a:off x="-254017" y="3572499"/>
                <a:ext cx="152400" cy="122115"/>
                <a:chOff x="7983415" y="6582508"/>
                <a:chExt cx="152400" cy="486507"/>
              </a:xfrm>
            </p:grpSpPr>
            <p:cxnSp>
              <p:nvCxnSpPr>
                <p:cNvPr id="264" name="Straight Connector 2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rot="5400000">
                <a:off x="-254017" y="3098857"/>
                <a:ext cx="152400" cy="122115"/>
                <a:chOff x="7983415" y="6582508"/>
                <a:chExt cx="152400" cy="486507"/>
              </a:xfrm>
            </p:grpSpPr>
            <p:cxnSp>
              <p:nvCxnSpPr>
                <p:cNvPr id="262" name="Straight Connector 2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userDrawn="1"/>
            </p:nvGrpSpPr>
            <p:grpSpPr>
              <a:xfrm rot="5400000">
                <a:off x="-254017" y="2625215"/>
                <a:ext cx="152400" cy="122115"/>
                <a:chOff x="7983415" y="6582508"/>
                <a:chExt cx="152400" cy="486507"/>
              </a:xfrm>
            </p:grpSpPr>
            <p:cxnSp>
              <p:nvCxnSpPr>
                <p:cNvPr id="260" name="Straight Connector 2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userDrawn="1"/>
            </p:nvGrpSpPr>
            <p:grpSpPr>
              <a:xfrm rot="5400000">
                <a:off x="-254017" y="2151573"/>
                <a:ext cx="152400" cy="122115"/>
                <a:chOff x="7983415" y="6582508"/>
                <a:chExt cx="152400" cy="486507"/>
              </a:xfrm>
            </p:grpSpPr>
            <p:cxnSp>
              <p:nvCxnSpPr>
                <p:cNvPr id="258" name="Straight Connector 2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userDrawn="1"/>
            </p:nvGrpSpPr>
            <p:grpSpPr>
              <a:xfrm rot="5400000">
                <a:off x="-254017" y="1677931"/>
                <a:ext cx="152400" cy="122115"/>
                <a:chOff x="7983415" y="6582508"/>
                <a:chExt cx="152400" cy="486507"/>
              </a:xfrm>
            </p:grpSpPr>
            <p:cxnSp>
              <p:nvCxnSpPr>
                <p:cNvPr id="256" name="Straight Connector 2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userDrawn="1"/>
            </p:nvGrpSpPr>
            <p:grpSpPr>
              <a:xfrm rot="5400000">
                <a:off x="-254017" y="997340"/>
                <a:ext cx="152400" cy="122115"/>
                <a:chOff x="7983415" y="6582508"/>
                <a:chExt cx="152400" cy="486507"/>
              </a:xfrm>
            </p:grpSpPr>
            <p:cxnSp>
              <p:nvCxnSpPr>
                <p:cNvPr id="254" name="Straight Connector 25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userDrawn="1"/>
          </p:nvGrpSpPr>
          <p:grpSpPr>
            <a:xfrm>
              <a:off x="9166483" y="454007"/>
              <a:ext cx="122115" cy="5945205"/>
              <a:chOff x="-238875" y="454007"/>
              <a:chExt cx="122115" cy="5945205"/>
            </a:xfrm>
          </p:grpSpPr>
          <p:cxnSp>
            <p:nvCxnSpPr>
              <p:cNvPr id="206" name="Straight Connector 205"/>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userDrawn="1"/>
            </p:nvGrpSpPr>
            <p:grpSpPr>
              <a:xfrm rot="5400000">
                <a:off x="-254017" y="5940709"/>
                <a:ext cx="152400" cy="122115"/>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userDrawn="1"/>
            </p:nvGrpSpPr>
            <p:grpSpPr>
              <a:xfrm rot="5400000">
                <a:off x="-254017" y="5467067"/>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userDrawn="1"/>
            </p:nvGrpSpPr>
            <p:grpSpPr>
              <a:xfrm rot="5400000">
                <a:off x="-254017" y="4993425"/>
                <a:ext cx="152400" cy="122115"/>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userDrawn="1"/>
            </p:nvGrpSpPr>
            <p:grpSpPr>
              <a:xfrm rot="5400000">
                <a:off x="-254017" y="4519783"/>
                <a:ext cx="152400" cy="122115"/>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userDrawn="1"/>
            </p:nvGrpSpPr>
            <p:grpSpPr>
              <a:xfrm rot="5400000">
                <a:off x="-254017" y="4046141"/>
                <a:ext cx="152400" cy="122115"/>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userDrawn="1"/>
            </p:nvGrpSpPr>
            <p:grpSpPr>
              <a:xfrm rot="5400000">
                <a:off x="-254017" y="3572499"/>
                <a:ext cx="152400" cy="122115"/>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userDrawn="1"/>
            </p:nvGrpSpPr>
            <p:grpSpPr>
              <a:xfrm rot="5400000">
                <a:off x="-254017" y="3098857"/>
                <a:ext cx="152400" cy="122115"/>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userDrawn="1"/>
            </p:nvGrpSpPr>
            <p:grpSpPr>
              <a:xfrm rot="5400000">
                <a:off x="-254017" y="2625215"/>
                <a:ext cx="152400" cy="122115"/>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userDrawn="1"/>
            </p:nvGrpSpPr>
            <p:grpSpPr>
              <a:xfrm rot="5400000">
                <a:off x="-254017" y="2151573"/>
                <a:ext cx="152400" cy="122115"/>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userDrawn="1"/>
            </p:nvGrpSpPr>
            <p:grpSpPr>
              <a:xfrm rot="5400000">
                <a:off x="-254017" y="1677931"/>
                <a:ext cx="152400" cy="122115"/>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userDrawn="1"/>
            </p:nvGrpSpPr>
            <p:grpSpPr>
              <a:xfrm rot="5400000">
                <a:off x="-254017" y="997340"/>
                <a:ext cx="152400" cy="122115"/>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userDrawn="1"/>
          </p:nvGrpSpPr>
          <p:grpSpPr>
            <a:xfrm>
              <a:off x="457731" y="-141165"/>
              <a:ext cx="8226688" cy="122115"/>
              <a:chOff x="457731" y="6582508"/>
              <a:chExt cx="8226688" cy="486507"/>
            </a:xfrm>
          </p:grpSpPr>
          <p:cxnSp>
            <p:nvCxnSpPr>
              <p:cNvPr id="171" name="Straight Connector 170"/>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userDrawn="1"/>
            </p:nvGrpSpPr>
            <p:grpSpPr>
              <a:xfrm>
                <a:off x="7986158" y="6582508"/>
                <a:ext cx="152400" cy="486507"/>
                <a:chOff x="7983415" y="6582508"/>
                <a:chExt cx="152400" cy="486507"/>
              </a:xfrm>
            </p:grpSpPr>
            <p:cxnSp>
              <p:nvCxnSpPr>
                <p:cNvPr id="204" name="Straight Connector 20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userDrawn="1"/>
            </p:nvGrpSpPr>
            <p:grpSpPr>
              <a:xfrm>
                <a:off x="7287901" y="6582508"/>
                <a:ext cx="152400" cy="486507"/>
                <a:chOff x="7983415" y="6582508"/>
                <a:chExt cx="152400" cy="486507"/>
              </a:xfrm>
            </p:grpSpPr>
            <p:cxnSp>
              <p:nvCxnSpPr>
                <p:cNvPr id="202" name="Straight Connector 20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userDrawn="1"/>
            </p:nvGrpSpPr>
            <p:grpSpPr>
              <a:xfrm>
                <a:off x="6589644" y="6582508"/>
                <a:ext cx="152400" cy="486507"/>
                <a:chOff x="7983415" y="6582508"/>
                <a:chExt cx="152400" cy="486507"/>
              </a:xfrm>
            </p:grpSpPr>
            <p:cxnSp>
              <p:nvCxnSpPr>
                <p:cNvPr id="200" name="Straight Connector 19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5891387" y="6582508"/>
                <a:ext cx="152400" cy="486507"/>
                <a:chOff x="7983415" y="6582508"/>
                <a:chExt cx="152400" cy="486507"/>
              </a:xfrm>
            </p:grpSpPr>
            <p:cxnSp>
              <p:nvCxnSpPr>
                <p:cNvPr id="198" name="Straight Connector 19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userDrawn="1"/>
            </p:nvGrpSpPr>
            <p:grpSpPr>
              <a:xfrm>
                <a:off x="5193130" y="6582508"/>
                <a:ext cx="152400" cy="486507"/>
                <a:chOff x="7983415" y="6582508"/>
                <a:chExt cx="152400" cy="486507"/>
              </a:xfrm>
            </p:grpSpPr>
            <p:cxnSp>
              <p:nvCxnSpPr>
                <p:cNvPr id="196" name="Straight Connector 19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userDrawn="1"/>
            </p:nvGrpSpPr>
            <p:grpSpPr>
              <a:xfrm>
                <a:off x="4494873" y="6582508"/>
                <a:ext cx="152400" cy="486507"/>
                <a:chOff x="7983415" y="6582508"/>
                <a:chExt cx="152400" cy="486507"/>
              </a:xfrm>
            </p:grpSpPr>
            <p:cxnSp>
              <p:nvCxnSpPr>
                <p:cNvPr id="194" name="Straight Connector 19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a:xfrm>
                <a:off x="3796616" y="6582508"/>
                <a:ext cx="152400" cy="486507"/>
                <a:chOff x="7983415" y="6582508"/>
                <a:chExt cx="152400" cy="486507"/>
              </a:xfrm>
            </p:grpSpPr>
            <p:cxnSp>
              <p:nvCxnSpPr>
                <p:cNvPr id="192" name="Straight Connector 19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userDrawn="1"/>
            </p:nvGrpSpPr>
            <p:grpSpPr>
              <a:xfrm>
                <a:off x="3098359" y="6582508"/>
                <a:ext cx="152400" cy="486507"/>
                <a:chOff x="7983415" y="6582508"/>
                <a:chExt cx="152400" cy="486507"/>
              </a:xfrm>
            </p:grpSpPr>
            <p:cxnSp>
              <p:nvCxnSpPr>
                <p:cNvPr id="190" name="Straight Connector 18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userDrawn="1"/>
            </p:nvGrpSpPr>
            <p:grpSpPr>
              <a:xfrm>
                <a:off x="2400102" y="6582508"/>
                <a:ext cx="152400" cy="486507"/>
                <a:chOff x="7983415" y="6582508"/>
                <a:chExt cx="152400" cy="486507"/>
              </a:xfrm>
            </p:grpSpPr>
            <p:cxnSp>
              <p:nvCxnSpPr>
                <p:cNvPr id="188" name="Straight Connector 18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userDrawn="1"/>
            </p:nvGrpSpPr>
            <p:grpSpPr>
              <a:xfrm>
                <a:off x="1701845" y="6582508"/>
                <a:ext cx="152400" cy="486507"/>
                <a:chOff x="7983415" y="6582508"/>
                <a:chExt cx="152400" cy="486507"/>
              </a:xfrm>
            </p:grpSpPr>
            <p:cxnSp>
              <p:nvCxnSpPr>
                <p:cNvPr id="186" name="Straight Connector 18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userDrawn="1"/>
            </p:nvGrpSpPr>
            <p:grpSpPr>
              <a:xfrm>
                <a:off x="1003588" y="6582508"/>
                <a:ext cx="152400" cy="486507"/>
                <a:chOff x="7983415" y="6582508"/>
                <a:chExt cx="152400" cy="486507"/>
              </a:xfrm>
            </p:grpSpPr>
            <p:cxnSp>
              <p:nvCxnSpPr>
                <p:cNvPr id="184" name="Straight Connector 18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6" name="Text Placeholder 2"/>
          <p:cNvSpPr>
            <a:spLocks noGrp="1"/>
          </p:cNvSpPr>
          <p:nvPr>
            <p:ph type="body" idx="15" hasCustomPrompt="1"/>
          </p:nvPr>
        </p:nvSpPr>
        <p:spPr>
          <a:xfrm>
            <a:off x="457200" y="152400"/>
            <a:ext cx="8227220" cy="304800"/>
          </a:xfrm>
          <a:prstGeom prst="rect">
            <a:avLst/>
          </a:prstGeom>
        </p:spPr>
        <p:txBody>
          <a:bodyPr anchor="t">
            <a:noAutofit/>
          </a:bodyPr>
          <a:lstStyle>
            <a:lvl1pPr marL="0" indent="0">
              <a:buNone/>
              <a:defRPr sz="1600" b="0" i="0" cap="all">
                <a:solidFill>
                  <a:srgbClr val="64645D"/>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section heading</a:t>
            </a:r>
          </a:p>
        </p:txBody>
      </p:sp>
      <p:sp>
        <p:nvSpPr>
          <p:cNvPr id="153" name="Content Placeholder 2"/>
          <p:cNvSpPr>
            <a:spLocks noGrp="1"/>
          </p:cNvSpPr>
          <p:nvPr>
            <p:ph idx="1" hasCustomPrompt="1"/>
          </p:nvPr>
        </p:nvSpPr>
        <p:spPr>
          <a:xfrm>
            <a:off x="3429000" y="1676400"/>
            <a:ext cx="5255420" cy="4722811"/>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 (great for body text)</a:t>
            </a:r>
          </a:p>
          <a:p>
            <a:pPr lvl="3">
              <a:spcBef>
                <a:spcPts val="1200"/>
              </a:spcBef>
            </a:pPr>
            <a:r>
              <a:rPr lang="en-US" sz="1400" dirty="0" smtClean="0"/>
              <a:t>Click tab for fourth level (great for sub-heads)</a:t>
            </a:r>
          </a:p>
          <a:p>
            <a:pPr lvl="4"/>
            <a:r>
              <a:rPr lang="en-US" sz="1600" dirty="0" smtClean="0"/>
              <a:t>Click tab for fifth level</a:t>
            </a:r>
          </a:p>
          <a:p>
            <a:pPr lvl="5"/>
            <a:r>
              <a:rPr lang="en-US" sz="1600" dirty="0" smtClean="0"/>
              <a:t>Click tab for sixth level (great for body text)</a:t>
            </a:r>
            <a:endParaRPr lang="en-US" sz="1600" dirty="0"/>
          </a:p>
        </p:txBody>
      </p:sp>
      <p:sp>
        <p:nvSpPr>
          <p:cNvPr id="158" name="Content Placeholder 2"/>
          <p:cNvSpPr>
            <a:spLocks noGrp="1"/>
          </p:cNvSpPr>
          <p:nvPr>
            <p:ph idx="16" hasCustomPrompt="1"/>
          </p:nvPr>
        </p:nvSpPr>
        <p:spPr>
          <a:xfrm>
            <a:off x="381000" y="1676400"/>
            <a:ext cx="2743200" cy="4724401"/>
          </a:xfrm>
          <a:prstGeom prst="rect">
            <a:avLst/>
          </a:prstGeom>
          <a:solidFill>
            <a:schemeClr val="bg1">
              <a:lumMod val="85000"/>
            </a:schemeClr>
          </a:solidFill>
        </p:spPr>
        <p:txBody>
          <a:bodyPr lIns="91440" tIns="91440" rIns="91440" bIns="91440">
            <a:noAutofit/>
          </a:bodyPr>
          <a:lstStyle>
            <a:lvl1pPr>
              <a:lnSpc>
                <a:spcPct val="100000"/>
              </a:lnSpc>
              <a:defRPr sz="1600" b="0" i="1">
                <a:solidFill>
                  <a:srgbClr val="F37021"/>
                </a:solidFill>
                <a:latin typeface="Georgia"/>
                <a:cs typeface="Georgia"/>
              </a:defRPr>
            </a:lvl1pPr>
            <a:lvl2pPr>
              <a:lnSpc>
                <a:spcPct val="100000"/>
              </a:lnSpc>
              <a:defRPr sz="1600" b="1">
                <a:solidFill>
                  <a:schemeClr val="tx1"/>
                </a:solidFill>
              </a:defRPr>
            </a:lvl2pPr>
            <a:lvl3pPr>
              <a:lnSpc>
                <a:spcPct val="100000"/>
              </a:lnSpc>
              <a:defRPr sz="1600" b="0">
                <a:solidFill>
                  <a:schemeClr val="tx1"/>
                </a:solidFill>
              </a:defRPr>
            </a:lvl3pPr>
            <a:lvl4pPr>
              <a:lnSpc>
                <a:spcPct val="100000"/>
              </a:lnSpc>
              <a:defRPr sz="1200" b="1" i="0" cap="all">
                <a:solidFill>
                  <a:srgbClr val="2D2D2A"/>
                </a:solidFill>
              </a:defRPr>
            </a:lvl4pPr>
            <a:lvl5pPr marL="0" indent="0">
              <a:lnSpc>
                <a:spcPct val="100000"/>
              </a:lnSpc>
              <a:buFont typeface="Arial"/>
              <a:buNone/>
              <a:defRPr sz="1200" b="1" baseline="0"/>
            </a:lvl5pPr>
            <a:lvl6pPr marL="0" indent="0">
              <a:spcBef>
                <a:spcPts val="600"/>
              </a:spcBef>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Tree>
    <p:extLst>
      <p:ext uri="{BB962C8B-B14F-4D97-AF65-F5344CB8AC3E}">
        <p14:creationId xmlns:p14="http://schemas.microsoft.com/office/powerpoint/2010/main" val="3070612300"/>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smtClean="0"/>
              <a:t>Click to edit slide headline</a:t>
            </a:r>
            <a:endParaRPr lang="en-US" dirty="0"/>
          </a:p>
        </p:txBody>
      </p:sp>
      <p:sp>
        <p:nvSpPr>
          <p:cNvPr id="152" name="Text Placeholder 2"/>
          <p:cNvSpPr>
            <a:spLocks noGrp="1"/>
          </p:cNvSpPr>
          <p:nvPr>
            <p:ph type="body" idx="10" hasCustomPrompt="1"/>
          </p:nvPr>
        </p:nvSpPr>
        <p:spPr>
          <a:xfrm>
            <a:off x="459580" y="1063681"/>
            <a:ext cx="8227220" cy="384119"/>
          </a:xfrm>
          <a:prstGeom prst="rect">
            <a:avLst/>
          </a:prstGeom>
        </p:spPr>
        <p:txBody>
          <a:bodyPr anchor="t">
            <a:noAutofit/>
          </a:bodyPr>
          <a:lstStyle>
            <a:lvl1pPr marL="0" indent="0">
              <a:buNone/>
              <a:defRPr sz="1500" b="0">
                <a:solidFill>
                  <a:srgbClr val="F37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subheading</a:t>
            </a:r>
          </a:p>
        </p:txBody>
      </p:sp>
      <p:grpSp>
        <p:nvGrpSpPr>
          <p:cNvPr id="166" name="Group 165"/>
          <p:cNvGrpSpPr/>
          <p:nvPr userDrawn="1"/>
        </p:nvGrpSpPr>
        <p:grpSpPr>
          <a:xfrm>
            <a:off x="-151325" y="-141165"/>
            <a:ext cx="9439923" cy="7136527"/>
            <a:chOff x="-151325" y="-141165"/>
            <a:chExt cx="9439923" cy="7136527"/>
          </a:xfrm>
        </p:grpSpPr>
        <p:grpSp>
          <p:nvGrpSpPr>
            <p:cNvPr id="167" name="Group 166"/>
            <p:cNvGrpSpPr/>
            <p:nvPr userDrawn="1"/>
          </p:nvGrpSpPr>
          <p:grpSpPr>
            <a:xfrm>
              <a:off x="457731" y="6873247"/>
              <a:ext cx="8226688" cy="122115"/>
              <a:chOff x="457731" y="6582508"/>
              <a:chExt cx="8226688" cy="486507"/>
            </a:xfrm>
          </p:grpSpPr>
          <p:cxnSp>
            <p:nvCxnSpPr>
              <p:cNvPr id="276" name="Straight Connector 275"/>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userDrawn="1"/>
            </p:nvGrpSpPr>
            <p:grpSpPr>
              <a:xfrm>
                <a:off x="7986158" y="6582508"/>
                <a:ext cx="152400" cy="486507"/>
                <a:chOff x="7983415" y="6582508"/>
                <a:chExt cx="152400" cy="486507"/>
              </a:xfrm>
            </p:grpSpPr>
            <p:cxnSp>
              <p:nvCxnSpPr>
                <p:cNvPr id="309" name="Straight Connector 3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userDrawn="1"/>
            </p:nvGrpSpPr>
            <p:grpSpPr>
              <a:xfrm>
                <a:off x="7287901" y="6582508"/>
                <a:ext cx="152400" cy="486507"/>
                <a:chOff x="7983415" y="6582508"/>
                <a:chExt cx="152400" cy="486507"/>
              </a:xfrm>
            </p:grpSpPr>
            <p:cxnSp>
              <p:nvCxnSpPr>
                <p:cNvPr id="307" name="Straight Connector 3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userDrawn="1"/>
            </p:nvGrpSpPr>
            <p:grpSpPr>
              <a:xfrm>
                <a:off x="6589644" y="6582508"/>
                <a:ext cx="152400" cy="486507"/>
                <a:chOff x="7983415" y="6582508"/>
                <a:chExt cx="152400" cy="486507"/>
              </a:xfrm>
            </p:grpSpPr>
            <p:cxnSp>
              <p:nvCxnSpPr>
                <p:cNvPr id="305" name="Straight Connector 3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userDrawn="1"/>
            </p:nvGrpSpPr>
            <p:grpSpPr>
              <a:xfrm>
                <a:off x="5891387" y="6582508"/>
                <a:ext cx="152400" cy="486507"/>
                <a:chOff x="7983415" y="6582508"/>
                <a:chExt cx="152400" cy="486507"/>
              </a:xfrm>
            </p:grpSpPr>
            <p:cxnSp>
              <p:nvCxnSpPr>
                <p:cNvPr id="303" name="Straight Connector 3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userDrawn="1"/>
            </p:nvGrpSpPr>
            <p:grpSpPr>
              <a:xfrm>
                <a:off x="5193130" y="6582508"/>
                <a:ext cx="152400" cy="486507"/>
                <a:chOff x="7983415" y="6582508"/>
                <a:chExt cx="152400" cy="486507"/>
              </a:xfrm>
            </p:grpSpPr>
            <p:cxnSp>
              <p:nvCxnSpPr>
                <p:cNvPr id="301" name="Straight Connector 3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userDrawn="1"/>
            </p:nvGrpSpPr>
            <p:grpSpPr>
              <a:xfrm>
                <a:off x="4494873" y="6582508"/>
                <a:ext cx="152400" cy="486507"/>
                <a:chOff x="7983415" y="6582508"/>
                <a:chExt cx="152400" cy="486507"/>
              </a:xfrm>
            </p:grpSpPr>
            <p:cxnSp>
              <p:nvCxnSpPr>
                <p:cNvPr id="299" name="Straight Connector 2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userDrawn="1"/>
            </p:nvGrpSpPr>
            <p:grpSpPr>
              <a:xfrm>
                <a:off x="3796616" y="6582508"/>
                <a:ext cx="152400" cy="486507"/>
                <a:chOff x="7983415" y="6582508"/>
                <a:chExt cx="152400" cy="486507"/>
              </a:xfrm>
            </p:grpSpPr>
            <p:cxnSp>
              <p:nvCxnSpPr>
                <p:cNvPr id="297" name="Straight Connector 2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userDrawn="1"/>
            </p:nvGrpSpPr>
            <p:grpSpPr>
              <a:xfrm>
                <a:off x="3098359" y="6582508"/>
                <a:ext cx="152400" cy="486507"/>
                <a:chOff x="7983415" y="6582508"/>
                <a:chExt cx="152400" cy="486507"/>
              </a:xfrm>
            </p:grpSpPr>
            <p:cxnSp>
              <p:nvCxnSpPr>
                <p:cNvPr id="295" name="Straight Connector 2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userDrawn="1"/>
            </p:nvGrpSpPr>
            <p:grpSpPr>
              <a:xfrm>
                <a:off x="2400102" y="6582508"/>
                <a:ext cx="152400" cy="486507"/>
                <a:chOff x="7983415" y="6582508"/>
                <a:chExt cx="152400" cy="486507"/>
              </a:xfrm>
            </p:grpSpPr>
            <p:cxnSp>
              <p:nvCxnSpPr>
                <p:cNvPr id="293" name="Straight Connector 2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userDrawn="1"/>
            </p:nvGrpSpPr>
            <p:grpSpPr>
              <a:xfrm>
                <a:off x="1701845" y="6582508"/>
                <a:ext cx="152400" cy="486507"/>
                <a:chOff x="7983415" y="6582508"/>
                <a:chExt cx="152400" cy="486507"/>
              </a:xfrm>
            </p:grpSpPr>
            <p:cxnSp>
              <p:nvCxnSpPr>
                <p:cNvPr id="291" name="Straight Connector 2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userDrawn="1"/>
            </p:nvGrpSpPr>
            <p:grpSpPr>
              <a:xfrm>
                <a:off x="1003588" y="6582508"/>
                <a:ext cx="152400" cy="486507"/>
                <a:chOff x="7983415" y="6582508"/>
                <a:chExt cx="152400" cy="486507"/>
              </a:xfrm>
            </p:grpSpPr>
            <p:cxnSp>
              <p:nvCxnSpPr>
                <p:cNvPr id="289" name="Straight Connector 2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8" name="Group 167"/>
            <p:cNvGrpSpPr/>
            <p:nvPr userDrawn="1"/>
          </p:nvGrpSpPr>
          <p:grpSpPr>
            <a:xfrm>
              <a:off x="-151325" y="454007"/>
              <a:ext cx="122115" cy="5945205"/>
              <a:chOff x="-238875" y="454007"/>
              <a:chExt cx="122115" cy="5945205"/>
            </a:xfrm>
          </p:grpSpPr>
          <p:cxnSp>
            <p:nvCxnSpPr>
              <p:cNvPr id="241" name="Straight Connector 240"/>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userDrawn="1"/>
            </p:nvGrpSpPr>
            <p:grpSpPr>
              <a:xfrm rot="5400000">
                <a:off x="-254017" y="5940709"/>
                <a:ext cx="152400" cy="122115"/>
                <a:chOff x="7983415" y="6582508"/>
                <a:chExt cx="152400" cy="486507"/>
              </a:xfrm>
            </p:grpSpPr>
            <p:cxnSp>
              <p:nvCxnSpPr>
                <p:cNvPr id="274" name="Straight Connector 2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userDrawn="1"/>
            </p:nvGrpSpPr>
            <p:grpSpPr>
              <a:xfrm rot="5400000">
                <a:off x="-254017" y="5467067"/>
                <a:ext cx="152400" cy="122115"/>
                <a:chOff x="7983415" y="6582508"/>
                <a:chExt cx="152400" cy="486507"/>
              </a:xfrm>
            </p:grpSpPr>
            <p:cxnSp>
              <p:nvCxnSpPr>
                <p:cNvPr id="272" name="Straight Connector 2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userDrawn="1"/>
            </p:nvGrpSpPr>
            <p:grpSpPr>
              <a:xfrm rot="5400000">
                <a:off x="-254017" y="4993425"/>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rot="5400000">
                <a:off x="-254017" y="4519783"/>
                <a:ext cx="152400" cy="122115"/>
                <a:chOff x="7983415" y="6582508"/>
                <a:chExt cx="152400" cy="486507"/>
              </a:xfrm>
            </p:grpSpPr>
            <p:cxnSp>
              <p:nvCxnSpPr>
                <p:cNvPr id="268" name="Straight Connector 2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userDrawn="1"/>
            </p:nvGrpSpPr>
            <p:grpSpPr>
              <a:xfrm rot="5400000">
                <a:off x="-254017" y="4046141"/>
                <a:ext cx="152400" cy="122115"/>
                <a:chOff x="7983415" y="6582508"/>
                <a:chExt cx="152400" cy="486507"/>
              </a:xfrm>
            </p:grpSpPr>
            <p:cxnSp>
              <p:nvCxnSpPr>
                <p:cNvPr id="266" name="Straight Connector 2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userDrawn="1"/>
            </p:nvGrpSpPr>
            <p:grpSpPr>
              <a:xfrm rot="5400000">
                <a:off x="-254017" y="3572499"/>
                <a:ext cx="152400" cy="122115"/>
                <a:chOff x="7983415" y="6582508"/>
                <a:chExt cx="152400" cy="486507"/>
              </a:xfrm>
            </p:grpSpPr>
            <p:cxnSp>
              <p:nvCxnSpPr>
                <p:cNvPr id="264" name="Straight Connector 2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rot="5400000">
                <a:off x="-254017" y="3098857"/>
                <a:ext cx="152400" cy="122115"/>
                <a:chOff x="7983415" y="6582508"/>
                <a:chExt cx="152400" cy="486507"/>
              </a:xfrm>
            </p:grpSpPr>
            <p:cxnSp>
              <p:nvCxnSpPr>
                <p:cNvPr id="262" name="Straight Connector 2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userDrawn="1"/>
            </p:nvGrpSpPr>
            <p:grpSpPr>
              <a:xfrm rot="5400000">
                <a:off x="-254017" y="2625215"/>
                <a:ext cx="152400" cy="122115"/>
                <a:chOff x="7983415" y="6582508"/>
                <a:chExt cx="152400" cy="486507"/>
              </a:xfrm>
            </p:grpSpPr>
            <p:cxnSp>
              <p:nvCxnSpPr>
                <p:cNvPr id="260" name="Straight Connector 2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userDrawn="1"/>
            </p:nvGrpSpPr>
            <p:grpSpPr>
              <a:xfrm rot="5400000">
                <a:off x="-254017" y="2151573"/>
                <a:ext cx="152400" cy="122115"/>
                <a:chOff x="7983415" y="6582508"/>
                <a:chExt cx="152400" cy="486507"/>
              </a:xfrm>
            </p:grpSpPr>
            <p:cxnSp>
              <p:nvCxnSpPr>
                <p:cNvPr id="258" name="Straight Connector 2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userDrawn="1"/>
            </p:nvGrpSpPr>
            <p:grpSpPr>
              <a:xfrm rot="5400000">
                <a:off x="-254017" y="1677931"/>
                <a:ext cx="152400" cy="122115"/>
                <a:chOff x="7983415" y="6582508"/>
                <a:chExt cx="152400" cy="486507"/>
              </a:xfrm>
            </p:grpSpPr>
            <p:cxnSp>
              <p:nvCxnSpPr>
                <p:cNvPr id="256" name="Straight Connector 2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userDrawn="1"/>
            </p:nvGrpSpPr>
            <p:grpSpPr>
              <a:xfrm rot="5400000">
                <a:off x="-254017" y="997340"/>
                <a:ext cx="152400" cy="122115"/>
                <a:chOff x="7983415" y="6582508"/>
                <a:chExt cx="152400" cy="486507"/>
              </a:xfrm>
            </p:grpSpPr>
            <p:cxnSp>
              <p:nvCxnSpPr>
                <p:cNvPr id="254" name="Straight Connector 25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userDrawn="1"/>
          </p:nvGrpSpPr>
          <p:grpSpPr>
            <a:xfrm>
              <a:off x="9166483" y="454007"/>
              <a:ext cx="122115" cy="5945205"/>
              <a:chOff x="-238875" y="454007"/>
              <a:chExt cx="122115" cy="5945205"/>
            </a:xfrm>
          </p:grpSpPr>
          <p:cxnSp>
            <p:nvCxnSpPr>
              <p:cNvPr id="206" name="Straight Connector 205"/>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userDrawn="1"/>
            </p:nvGrpSpPr>
            <p:grpSpPr>
              <a:xfrm rot="5400000">
                <a:off x="-254017" y="5940709"/>
                <a:ext cx="152400" cy="122115"/>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userDrawn="1"/>
            </p:nvGrpSpPr>
            <p:grpSpPr>
              <a:xfrm rot="5400000">
                <a:off x="-254017" y="5467067"/>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userDrawn="1"/>
            </p:nvGrpSpPr>
            <p:grpSpPr>
              <a:xfrm rot="5400000">
                <a:off x="-254017" y="4993425"/>
                <a:ext cx="152400" cy="122115"/>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userDrawn="1"/>
            </p:nvGrpSpPr>
            <p:grpSpPr>
              <a:xfrm rot="5400000">
                <a:off x="-254017" y="4519783"/>
                <a:ext cx="152400" cy="122115"/>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userDrawn="1"/>
            </p:nvGrpSpPr>
            <p:grpSpPr>
              <a:xfrm rot="5400000">
                <a:off x="-254017" y="4046141"/>
                <a:ext cx="152400" cy="122115"/>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userDrawn="1"/>
            </p:nvGrpSpPr>
            <p:grpSpPr>
              <a:xfrm rot="5400000">
                <a:off x="-254017" y="3572499"/>
                <a:ext cx="152400" cy="122115"/>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userDrawn="1"/>
            </p:nvGrpSpPr>
            <p:grpSpPr>
              <a:xfrm rot="5400000">
                <a:off x="-254017" y="3098857"/>
                <a:ext cx="152400" cy="122115"/>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userDrawn="1"/>
            </p:nvGrpSpPr>
            <p:grpSpPr>
              <a:xfrm rot="5400000">
                <a:off x="-254017" y="2625215"/>
                <a:ext cx="152400" cy="122115"/>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userDrawn="1"/>
            </p:nvGrpSpPr>
            <p:grpSpPr>
              <a:xfrm rot="5400000">
                <a:off x="-254017" y="2151573"/>
                <a:ext cx="152400" cy="122115"/>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userDrawn="1"/>
            </p:nvGrpSpPr>
            <p:grpSpPr>
              <a:xfrm rot="5400000">
                <a:off x="-254017" y="1677931"/>
                <a:ext cx="152400" cy="122115"/>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userDrawn="1"/>
            </p:nvGrpSpPr>
            <p:grpSpPr>
              <a:xfrm rot="5400000">
                <a:off x="-254017" y="997340"/>
                <a:ext cx="152400" cy="122115"/>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userDrawn="1"/>
          </p:nvGrpSpPr>
          <p:grpSpPr>
            <a:xfrm>
              <a:off x="457731" y="-141165"/>
              <a:ext cx="8226688" cy="122115"/>
              <a:chOff x="457731" y="6582508"/>
              <a:chExt cx="8226688" cy="486507"/>
            </a:xfrm>
          </p:grpSpPr>
          <p:cxnSp>
            <p:nvCxnSpPr>
              <p:cNvPr id="171" name="Straight Connector 170"/>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userDrawn="1"/>
            </p:nvGrpSpPr>
            <p:grpSpPr>
              <a:xfrm>
                <a:off x="7986158" y="6582508"/>
                <a:ext cx="152400" cy="486507"/>
                <a:chOff x="7983415" y="6582508"/>
                <a:chExt cx="152400" cy="486507"/>
              </a:xfrm>
            </p:grpSpPr>
            <p:cxnSp>
              <p:nvCxnSpPr>
                <p:cNvPr id="204" name="Straight Connector 20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userDrawn="1"/>
            </p:nvGrpSpPr>
            <p:grpSpPr>
              <a:xfrm>
                <a:off x="7287901" y="6582508"/>
                <a:ext cx="152400" cy="486507"/>
                <a:chOff x="7983415" y="6582508"/>
                <a:chExt cx="152400" cy="486507"/>
              </a:xfrm>
            </p:grpSpPr>
            <p:cxnSp>
              <p:nvCxnSpPr>
                <p:cNvPr id="202" name="Straight Connector 20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userDrawn="1"/>
            </p:nvGrpSpPr>
            <p:grpSpPr>
              <a:xfrm>
                <a:off x="6589644" y="6582508"/>
                <a:ext cx="152400" cy="486507"/>
                <a:chOff x="7983415" y="6582508"/>
                <a:chExt cx="152400" cy="486507"/>
              </a:xfrm>
            </p:grpSpPr>
            <p:cxnSp>
              <p:nvCxnSpPr>
                <p:cNvPr id="200" name="Straight Connector 19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5891387" y="6582508"/>
                <a:ext cx="152400" cy="486507"/>
                <a:chOff x="7983415" y="6582508"/>
                <a:chExt cx="152400" cy="486507"/>
              </a:xfrm>
            </p:grpSpPr>
            <p:cxnSp>
              <p:nvCxnSpPr>
                <p:cNvPr id="198" name="Straight Connector 19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userDrawn="1"/>
            </p:nvGrpSpPr>
            <p:grpSpPr>
              <a:xfrm>
                <a:off x="5193130" y="6582508"/>
                <a:ext cx="152400" cy="486507"/>
                <a:chOff x="7983415" y="6582508"/>
                <a:chExt cx="152400" cy="486507"/>
              </a:xfrm>
            </p:grpSpPr>
            <p:cxnSp>
              <p:nvCxnSpPr>
                <p:cNvPr id="196" name="Straight Connector 19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userDrawn="1"/>
            </p:nvGrpSpPr>
            <p:grpSpPr>
              <a:xfrm>
                <a:off x="4494873" y="6582508"/>
                <a:ext cx="152400" cy="486507"/>
                <a:chOff x="7983415" y="6582508"/>
                <a:chExt cx="152400" cy="486507"/>
              </a:xfrm>
            </p:grpSpPr>
            <p:cxnSp>
              <p:nvCxnSpPr>
                <p:cNvPr id="194" name="Straight Connector 19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a:xfrm>
                <a:off x="3796616" y="6582508"/>
                <a:ext cx="152400" cy="486507"/>
                <a:chOff x="7983415" y="6582508"/>
                <a:chExt cx="152400" cy="486507"/>
              </a:xfrm>
            </p:grpSpPr>
            <p:cxnSp>
              <p:nvCxnSpPr>
                <p:cNvPr id="192" name="Straight Connector 19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userDrawn="1"/>
            </p:nvGrpSpPr>
            <p:grpSpPr>
              <a:xfrm>
                <a:off x="3098359" y="6582508"/>
                <a:ext cx="152400" cy="486507"/>
                <a:chOff x="7983415" y="6582508"/>
                <a:chExt cx="152400" cy="486507"/>
              </a:xfrm>
            </p:grpSpPr>
            <p:cxnSp>
              <p:nvCxnSpPr>
                <p:cNvPr id="190" name="Straight Connector 18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userDrawn="1"/>
            </p:nvGrpSpPr>
            <p:grpSpPr>
              <a:xfrm>
                <a:off x="2400102" y="6582508"/>
                <a:ext cx="152400" cy="486507"/>
                <a:chOff x="7983415" y="6582508"/>
                <a:chExt cx="152400" cy="486507"/>
              </a:xfrm>
            </p:grpSpPr>
            <p:cxnSp>
              <p:nvCxnSpPr>
                <p:cNvPr id="188" name="Straight Connector 18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userDrawn="1"/>
            </p:nvGrpSpPr>
            <p:grpSpPr>
              <a:xfrm>
                <a:off x="1701845" y="6582508"/>
                <a:ext cx="152400" cy="486507"/>
                <a:chOff x="7983415" y="6582508"/>
                <a:chExt cx="152400" cy="486507"/>
              </a:xfrm>
            </p:grpSpPr>
            <p:cxnSp>
              <p:nvCxnSpPr>
                <p:cNvPr id="186" name="Straight Connector 18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userDrawn="1"/>
            </p:nvGrpSpPr>
            <p:grpSpPr>
              <a:xfrm>
                <a:off x="1003588" y="6582508"/>
                <a:ext cx="152400" cy="486507"/>
                <a:chOff x="7983415" y="6582508"/>
                <a:chExt cx="152400" cy="486507"/>
              </a:xfrm>
            </p:grpSpPr>
            <p:cxnSp>
              <p:nvCxnSpPr>
                <p:cNvPr id="184" name="Straight Connector 18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7" name="Text Placeholder 2"/>
          <p:cNvSpPr>
            <a:spLocks noGrp="1"/>
          </p:cNvSpPr>
          <p:nvPr>
            <p:ph type="body" idx="15" hasCustomPrompt="1"/>
          </p:nvPr>
        </p:nvSpPr>
        <p:spPr>
          <a:xfrm>
            <a:off x="457200" y="152400"/>
            <a:ext cx="8227220" cy="304800"/>
          </a:xfrm>
          <a:prstGeom prst="rect">
            <a:avLst/>
          </a:prstGeom>
        </p:spPr>
        <p:txBody>
          <a:bodyPr anchor="t">
            <a:noAutofit/>
          </a:bodyPr>
          <a:lstStyle>
            <a:lvl1pPr marL="0" indent="0">
              <a:buNone/>
              <a:defRPr sz="1600" b="0" i="0" cap="all">
                <a:solidFill>
                  <a:srgbClr val="64645D"/>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section heading</a:t>
            </a:r>
          </a:p>
        </p:txBody>
      </p:sp>
      <p:sp>
        <p:nvSpPr>
          <p:cNvPr id="154" name="Content Placeholder 2"/>
          <p:cNvSpPr>
            <a:spLocks noGrp="1"/>
          </p:cNvSpPr>
          <p:nvPr>
            <p:ph idx="16" hasCustomPrompt="1"/>
          </p:nvPr>
        </p:nvSpPr>
        <p:spPr>
          <a:xfrm>
            <a:off x="457200" y="1676400"/>
            <a:ext cx="5257800" cy="4722811"/>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 (great for body text)</a:t>
            </a:r>
          </a:p>
          <a:p>
            <a:pPr lvl="3">
              <a:spcBef>
                <a:spcPts val="1200"/>
              </a:spcBef>
            </a:pPr>
            <a:r>
              <a:rPr lang="en-US" sz="1400" dirty="0" smtClean="0"/>
              <a:t>Click tab for fourth level (great for sub-heads)</a:t>
            </a:r>
          </a:p>
          <a:p>
            <a:pPr lvl="4"/>
            <a:r>
              <a:rPr lang="en-US" sz="1600" dirty="0" smtClean="0"/>
              <a:t>Click tab for fifth level</a:t>
            </a:r>
          </a:p>
          <a:p>
            <a:pPr lvl="5"/>
            <a:r>
              <a:rPr lang="en-US" sz="1600" dirty="0" smtClean="0"/>
              <a:t>Click tab for sixth level (great for body text)</a:t>
            </a:r>
            <a:endParaRPr lang="en-US" sz="1600" dirty="0"/>
          </a:p>
        </p:txBody>
      </p:sp>
      <p:sp>
        <p:nvSpPr>
          <p:cNvPr id="155" name="Content Placeholder 2"/>
          <p:cNvSpPr>
            <a:spLocks noGrp="1"/>
          </p:cNvSpPr>
          <p:nvPr>
            <p:ph idx="17" hasCustomPrompt="1"/>
          </p:nvPr>
        </p:nvSpPr>
        <p:spPr>
          <a:xfrm>
            <a:off x="5943600" y="1676400"/>
            <a:ext cx="2743200" cy="4724400"/>
          </a:xfrm>
          <a:prstGeom prst="rect">
            <a:avLst/>
          </a:prstGeom>
          <a:solidFill>
            <a:schemeClr val="bg1">
              <a:lumMod val="85000"/>
            </a:schemeClr>
          </a:solidFill>
        </p:spPr>
        <p:txBody>
          <a:bodyPr lIns="91440" tIns="91440" rIns="91440" bIns="91440">
            <a:noAutofit/>
          </a:bodyPr>
          <a:lstStyle>
            <a:lvl1pPr>
              <a:lnSpc>
                <a:spcPct val="100000"/>
              </a:lnSpc>
              <a:defRPr sz="1600" b="0" i="1">
                <a:solidFill>
                  <a:srgbClr val="F37021"/>
                </a:solidFill>
                <a:latin typeface="Georgia"/>
                <a:cs typeface="Georgia"/>
              </a:defRPr>
            </a:lvl1pPr>
            <a:lvl2pPr>
              <a:lnSpc>
                <a:spcPct val="100000"/>
              </a:lnSpc>
              <a:defRPr sz="1600" b="1">
                <a:solidFill>
                  <a:schemeClr val="tx1"/>
                </a:solidFill>
              </a:defRPr>
            </a:lvl2pPr>
            <a:lvl3pPr>
              <a:lnSpc>
                <a:spcPct val="100000"/>
              </a:lnSpc>
              <a:defRPr sz="1600" b="0">
                <a:solidFill>
                  <a:schemeClr val="tx1"/>
                </a:solidFill>
              </a:defRPr>
            </a:lvl3pPr>
            <a:lvl4pPr>
              <a:lnSpc>
                <a:spcPct val="100000"/>
              </a:lnSpc>
              <a:defRPr sz="1200" b="1" i="0" cap="all">
                <a:solidFill>
                  <a:srgbClr val="2D2D2A"/>
                </a:solidFill>
              </a:defRPr>
            </a:lvl4pPr>
            <a:lvl5pPr marL="0" indent="0">
              <a:lnSpc>
                <a:spcPct val="100000"/>
              </a:lnSpc>
              <a:buFont typeface="Arial"/>
              <a:buNone/>
              <a:defRPr sz="1200" b="1" baseline="0"/>
            </a:lvl5pPr>
            <a:lvl6pPr marL="0" indent="0">
              <a:spcBef>
                <a:spcPts val="600"/>
              </a:spcBef>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Tree>
    <p:extLst>
      <p:ext uri="{BB962C8B-B14F-4D97-AF65-F5344CB8AC3E}">
        <p14:creationId xmlns:p14="http://schemas.microsoft.com/office/powerpoint/2010/main" val="3562676645"/>
      </p:ext>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slide headline</a:t>
            </a:r>
            <a:endParaRPr lang="en-US" dirty="0"/>
          </a:p>
        </p:txBody>
      </p:sp>
      <p:sp>
        <p:nvSpPr>
          <p:cNvPr id="152" name="Text Placeholder 2"/>
          <p:cNvSpPr>
            <a:spLocks noGrp="1"/>
          </p:cNvSpPr>
          <p:nvPr>
            <p:ph type="body" idx="10" hasCustomPrompt="1"/>
          </p:nvPr>
        </p:nvSpPr>
        <p:spPr>
          <a:xfrm>
            <a:off x="459580" y="1063681"/>
            <a:ext cx="8227220" cy="384119"/>
          </a:xfrm>
          <a:prstGeom prst="rect">
            <a:avLst/>
          </a:prstGeom>
        </p:spPr>
        <p:txBody>
          <a:bodyPr anchor="t">
            <a:noAutofit/>
          </a:bodyPr>
          <a:lstStyle>
            <a:lvl1pPr marL="0" indent="0">
              <a:buNone/>
              <a:defRPr sz="1500" b="0">
                <a:solidFill>
                  <a:srgbClr val="F37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subheading</a:t>
            </a:r>
          </a:p>
        </p:txBody>
      </p:sp>
      <p:cxnSp>
        <p:nvCxnSpPr>
          <p:cNvPr id="276" name="Straight Connector 275"/>
          <p:cNvCxnSpPr/>
          <p:nvPr userDrawn="1"/>
        </p:nvCxnSpPr>
        <p:spPr>
          <a:xfrm>
            <a:off x="457731"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a:xfrm>
            <a:off x="8684419" y="687324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userDrawn="1"/>
        </p:nvGrpSpPr>
        <p:grpSpPr>
          <a:xfrm>
            <a:off x="7986158" y="6873247"/>
            <a:ext cx="152400" cy="122115"/>
            <a:chOff x="7983415" y="6582508"/>
            <a:chExt cx="152400" cy="486507"/>
          </a:xfrm>
        </p:grpSpPr>
        <p:cxnSp>
          <p:nvCxnSpPr>
            <p:cNvPr id="309" name="Straight Connector 3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userDrawn="1"/>
        </p:nvGrpSpPr>
        <p:grpSpPr>
          <a:xfrm>
            <a:off x="7287901" y="6873247"/>
            <a:ext cx="152400" cy="122115"/>
            <a:chOff x="7983415" y="6582508"/>
            <a:chExt cx="152400" cy="486507"/>
          </a:xfrm>
        </p:grpSpPr>
        <p:cxnSp>
          <p:nvCxnSpPr>
            <p:cNvPr id="307" name="Straight Connector 3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userDrawn="1"/>
        </p:nvGrpSpPr>
        <p:grpSpPr>
          <a:xfrm>
            <a:off x="6589644" y="6873247"/>
            <a:ext cx="152400" cy="122115"/>
            <a:chOff x="7983415" y="6582508"/>
            <a:chExt cx="152400" cy="486507"/>
          </a:xfrm>
        </p:grpSpPr>
        <p:cxnSp>
          <p:nvCxnSpPr>
            <p:cNvPr id="305" name="Straight Connector 3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userDrawn="1"/>
        </p:nvGrpSpPr>
        <p:grpSpPr>
          <a:xfrm>
            <a:off x="5891387" y="6873247"/>
            <a:ext cx="152400" cy="122115"/>
            <a:chOff x="7983415" y="6582508"/>
            <a:chExt cx="152400" cy="486507"/>
          </a:xfrm>
        </p:grpSpPr>
        <p:cxnSp>
          <p:nvCxnSpPr>
            <p:cNvPr id="303" name="Straight Connector 3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userDrawn="1"/>
        </p:nvGrpSpPr>
        <p:grpSpPr>
          <a:xfrm>
            <a:off x="5193130" y="6873247"/>
            <a:ext cx="152400" cy="122115"/>
            <a:chOff x="7983415" y="6582508"/>
            <a:chExt cx="152400" cy="486507"/>
          </a:xfrm>
        </p:grpSpPr>
        <p:cxnSp>
          <p:nvCxnSpPr>
            <p:cNvPr id="301" name="Straight Connector 3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userDrawn="1"/>
        </p:nvGrpSpPr>
        <p:grpSpPr>
          <a:xfrm>
            <a:off x="4494873" y="6873247"/>
            <a:ext cx="152400" cy="122115"/>
            <a:chOff x="7983415" y="6582508"/>
            <a:chExt cx="152400" cy="486507"/>
          </a:xfrm>
        </p:grpSpPr>
        <p:cxnSp>
          <p:nvCxnSpPr>
            <p:cNvPr id="299" name="Straight Connector 2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userDrawn="1"/>
        </p:nvGrpSpPr>
        <p:grpSpPr>
          <a:xfrm>
            <a:off x="3796616" y="6873247"/>
            <a:ext cx="152400" cy="122115"/>
            <a:chOff x="7983415" y="6582508"/>
            <a:chExt cx="152400" cy="486507"/>
          </a:xfrm>
        </p:grpSpPr>
        <p:cxnSp>
          <p:nvCxnSpPr>
            <p:cNvPr id="297" name="Straight Connector 2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userDrawn="1"/>
        </p:nvGrpSpPr>
        <p:grpSpPr>
          <a:xfrm>
            <a:off x="3098359" y="6873247"/>
            <a:ext cx="152400" cy="122115"/>
            <a:chOff x="7983415" y="6582508"/>
            <a:chExt cx="152400" cy="486507"/>
          </a:xfrm>
        </p:grpSpPr>
        <p:cxnSp>
          <p:nvCxnSpPr>
            <p:cNvPr id="295" name="Straight Connector 2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userDrawn="1"/>
        </p:nvGrpSpPr>
        <p:grpSpPr>
          <a:xfrm>
            <a:off x="2400102" y="6873247"/>
            <a:ext cx="152400" cy="122115"/>
            <a:chOff x="7983415" y="6582508"/>
            <a:chExt cx="152400" cy="486507"/>
          </a:xfrm>
        </p:grpSpPr>
        <p:cxnSp>
          <p:nvCxnSpPr>
            <p:cNvPr id="293" name="Straight Connector 2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userDrawn="1"/>
        </p:nvGrpSpPr>
        <p:grpSpPr>
          <a:xfrm>
            <a:off x="1701845" y="6873247"/>
            <a:ext cx="152400" cy="122115"/>
            <a:chOff x="7983415" y="6582508"/>
            <a:chExt cx="152400" cy="486507"/>
          </a:xfrm>
        </p:grpSpPr>
        <p:cxnSp>
          <p:nvCxnSpPr>
            <p:cNvPr id="291" name="Straight Connector 2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userDrawn="1"/>
        </p:nvGrpSpPr>
        <p:grpSpPr>
          <a:xfrm>
            <a:off x="1003588" y="6873247"/>
            <a:ext cx="152400" cy="122115"/>
            <a:chOff x="7983415" y="6582508"/>
            <a:chExt cx="152400" cy="486507"/>
          </a:xfrm>
        </p:grpSpPr>
        <p:cxnSp>
          <p:nvCxnSpPr>
            <p:cNvPr id="289" name="Straight Connector 2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userDrawn="1"/>
        </p:nvCxnSpPr>
        <p:spPr>
          <a:xfrm rot="5400000">
            <a:off x="-9026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userDrawn="1"/>
        </p:nvGrpSpPr>
        <p:grpSpPr>
          <a:xfrm rot="5400000">
            <a:off x="-166467" y="5940709"/>
            <a:ext cx="152400" cy="122115"/>
            <a:chOff x="7983415" y="6582508"/>
            <a:chExt cx="152400" cy="486507"/>
          </a:xfrm>
        </p:grpSpPr>
        <p:cxnSp>
          <p:nvCxnSpPr>
            <p:cNvPr id="274" name="Straight Connector 2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userDrawn="1"/>
        </p:nvGrpSpPr>
        <p:grpSpPr>
          <a:xfrm rot="5400000">
            <a:off x="-166467" y="5467067"/>
            <a:ext cx="152400" cy="122115"/>
            <a:chOff x="7983415" y="6582508"/>
            <a:chExt cx="152400" cy="486507"/>
          </a:xfrm>
        </p:grpSpPr>
        <p:cxnSp>
          <p:nvCxnSpPr>
            <p:cNvPr id="272" name="Straight Connector 2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userDrawn="1"/>
        </p:nvGrpSpPr>
        <p:grpSpPr>
          <a:xfrm rot="5400000">
            <a:off x="-166467" y="4993425"/>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rot="5400000">
            <a:off x="-166467" y="4519783"/>
            <a:ext cx="152400" cy="122115"/>
            <a:chOff x="7983415" y="6582508"/>
            <a:chExt cx="152400" cy="486507"/>
          </a:xfrm>
        </p:grpSpPr>
        <p:cxnSp>
          <p:nvCxnSpPr>
            <p:cNvPr id="268" name="Straight Connector 2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userDrawn="1"/>
        </p:nvGrpSpPr>
        <p:grpSpPr>
          <a:xfrm rot="5400000">
            <a:off x="-166467" y="4046141"/>
            <a:ext cx="152400" cy="122115"/>
            <a:chOff x="7983415" y="6582508"/>
            <a:chExt cx="152400" cy="486507"/>
          </a:xfrm>
        </p:grpSpPr>
        <p:cxnSp>
          <p:nvCxnSpPr>
            <p:cNvPr id="266" name="Straight Connector 2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userDrawn="1"/>
        </p:nvGrpSpPr>
        <p:grpSpPr>
          <a:xfrm rot="5400000">
            <a:off x="-166467" y="3572499"/>
            <a:ext cx="152400" cy="122115"/>
            <a:chOff x="7983415" y="6582508"/>
            <a:chExt cx="152400" cy="486507"/>
          </a:xfrm>
        </p:grpSpPr>
        <p:cxnSp>
          <p:nvCxnSpPr>
            <p:cNvPr id="264" name="Straight Connector 2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rot="5400000">
            <a:off x="-166467" y="3098857"/>
            <a:ext cx="152400" cy="122115"/>
            <a:chOff x="7983415" y="6582508"/>
            <a:chExt cx="152400" cy="486507"/>
          </a:xfrm>
        </p:grpSpPr>
        <p:cxnSp>
          <p:nvCxnSpPr>
            <p:cNvPr id="262" name="Straight Connector 2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userDrawn="1"/>
        </p:nvGrpSpPr>
        <p:grpSpPr>
          <a:xfrm rot="5400000">
            <a:off x="-166467" y="2625215"/>
            <a:ext cx="152400" cy="122115"/>
            <a:chOff x="7983415" y="6582508"/>
            <a:chExt cx="152400" cy="486507"/>
          </a:xfrm>
        </p:grpSpPr>
        <p:cxnSp>
          <p:nvCxnSpPr>
            <p:cNvPr id="260" name="Straight Connector 2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userDrawn="1"/>
        </p:nvGrpSpPr>
        <p:grpSpPr>
          <a:xfrm rot="5400000">
            <a:off x="-166467" y="2151573"/>
            <a:ext cx="152400" cy="122115"/>
            <a:chOff x="7983415" y="6582508"/>
            <a:chExt cx="152400" cy="486507"/>
          </a:xfrm>
        </p:grpSpPr>
        <p:cxnSp>
          <p:nvCxnSpPr>
            <p:cNvPr id="258" name="Straight Connector 2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userDrawn="1"/>
        </p:nvGrpSpPr>
        <p:grpSpPr>
          <a:xfrm rot="5400000">
            <a:off x="-166467" y="1677931"/>
            <a:ext cx="152400" cy="122115"/>
            <a:chOff x="7983415" y="6582508"/>
            <a:chExt cx="152400" cy="486507"/>
          </a:xfrm>
        </p:grpSpPr>
        <p:cxnSp>
          <p:nvCxnSpPr>
            <p:cNvPr id="256" name="Straight Connector 2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userDrawn="1"/>
        </p:nvGrpSpPr>
        <p:grpSpPr>
          <a:xfrm rot="5400000">
            <a:off x="-166467" y="997340"/>
            <a:ext cx="152400" cy="122115"/>
            <a:chOff x="7983415" y="6582508"/>
            <a:chExt cx="152400" cy="486507"/>
          </a:xfrm>
        </p:grpSpPr>
        <p:cxnSp>
          <p:nvCxnSpPr>
            <p:cNvPr id="254" name="Straight Connector 25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userDrawn="1"/>
        </p:nvCxnSpPr>
        <p:spPr>
          <a:xfrm rot="5400000">
            <a:off x="-9026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9227541"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userDrawn="1"/>
        </p:nvGrpSpPr>
        <p:grpSpPr>
          <a:xfrm rot="5400000">
            <a:off x="9151341" y="5940709"/>
            <a:ext cx="152400" cy="122115"/>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userDrawn="1"/>
        </p:nvGrpSpPr>
        <p:grpSpPr>
          <a:xfrm rot="5400000">
            <a:off x="9151341" y="5467067"/>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userDrawn="1"/>
        </p:nvGrpSpPr>
        <p:grpSpPr>
          <a:xfrm rot="5400000">
            <a:off x="9151341" y="4993425"/>
            <a:ext cx="152400" cy="122115"/>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userDrawn="1"/>
        </p:nvGrpSpPr>
        <p:grpSpPr>
          <a:xfrm rot="5400000">
            <a:off x="9151341" y="4519783"/>
            <a:ext cx="152400" cy="122115"/>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userDrawn="1"/>
        </p:nvGrpSpPr>
        <p:grpSpPr>
          <a:xfrm rot="5400000">
            <a:off x="9151341" y="4046141"/>
            <a:ext cx="152400" cy="122115"/>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userDrawn="1"/>
        </p:nvGrpSpPr>
        <p:grpSpPr>
          <a:xfrm rot="5400000">
            <a:off x="9151341" y="3572499"/>
            <a:ext cx="152400" cy="122115"/>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userDrawn="1"/>
        </p:nvGrpSpPr>
        <p:grpSpPr>
          <a:xfrm rot="5400000">
            <a:off x="9151341" y="3098857"/>
            <a:ext cx="152400" cy="122115"/>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userDrawn="1"/>
        </p:nvGrpSpPr>
        <p:grpSpPr>
          <a:xfrm rot="5400000">
            <a:off x="9151341" y="2625215"/>
            <a:ext cx="152400" cy="122115"/>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userDrawn="1"/>
        </p:nvGrpSpPr>
        <p:grpSpPr>
          <a:xfrm rot="5400000">
            <a:off x="9151341" y="2151573"/>
            <a:ext cx="152400" cy="122115"/>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userDrawn="1"/>
        </p:nvGrpSpPr>
        <p:grpSpPr>
          <a:xfrm rot="5400000">
            <a:off x="9151341" y="1677931"/>
            <a:ext cx="152400" cy="122115"/>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userDrawn="1"/>
        </p:nvGrpSpPr>
        <p:grpSpPr>
          <a:xfrm rot="5400000">
            <a:off x="9151341" y="997340"/>
            <a:ext cx="152400" cy="122115"/>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userDrawn="1"/>
        </p:nvCxnSpPr>
        <p:spPr>
          <a:xfrm rot="5400000">
            <a:off x="9227541"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57731"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684419"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userDrawn="1"/>
        </p:nvGrpSpPr>
        <p:grpSpPr>
          <a:xfrm>
            <a:off x="7986158" y="-141165"/>
            <a:ext cx="152400" cy="122115"/>
            <a:chOff x="7983415" y="6582508"/>
            <a:chExt cx="152400" cy="486507"/>
          </a:xfrm>
        </p:grpSpPr>
        <p:cxnSp>
          <p:nvCxnSpPr>
            <p:cNvPr id="204" name="Straight Connector 20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userDrawn="1"/>
        </p:nvGrpSpPr>
        <p:grpSpPr>
          <a:xfrm>
            <a:off x="7287901" y="-141165"/>
            <a:ext cx="152400" cy="122115"/>
            <a:chOff x="7983415" y="6582508"/>
            <a:chExt cx="152400" cy="486507"/>
          </a:xfrm>
        </p:grpSpPr>
        <p:cxnSp>
          <p:nvCxnSpPr>
            <p:cNvPr id="202" name="Straight Connector 20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userDrawn="1"/>
        </p:nvGrpSpPr>
        <p:grpSpPr>
          <a:xfrm>
            <a:off x="6589644" y="-141165"/>
            <a:ext cx="152400" cy="122115"/>
            <a:chOff x="7983415" y="6582508"/>
            <a:chExt cx="152400" cy="486507"/>
          </a:xfrm>
        </p:grpSpPr>
        <p:cxnSp>
          <p:nvCxnSpPr>
            <p:cNvPr id="200" name="Straight Connector 19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5891387" y="-141165"/>
            <a:ext cx="152400" cy="122115"/>
            <a:chOff x="7983415" y="6582508"/>
            <a:chExt cx="152400" cy="486507"/>
          </a:xfrm>
        </p:grpSpPr>
        <p:cxnSp>
          <p:nvCxnSpPr>
            <p:cNvPr id="198" name="Straight Connector 19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userDrawn="1"/>
        </p:nvGrpSpPr>
        <p:grpSpPr>
          <a:xfrm>
            <a:off x="5193130" y="-141165"/>
            <a:ext cx="152400" cy="122115"/>
            <a:chOff x="7983415" y="6582508"/>
            <a:chExt cx="152400" cy="486507"/>
          </a:xfrm>
        </p:grpSpPr>
        <p:cxnSp>
          <p:nvCxnSpPr>
            <p:cNvPr id="196" name="Straight Connector 19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userDrawn="1"/>
        </p:nvGrpSpPr>
        <p:grpSpPr>
          <a:xfrm>
            <a:off x="4494873" y="-141165"/>
            <a:ext cx="152400" cy="122115"/>
            <a:chOff x="7983415" y="6582508"/>
            <a:chExt cx="152400" cy="486507"/>
          </a:xfrm>
        </p:grpSpPr>
        <p:cxnSp>
          <p:nvCxnSpPr>
            <p:cNvPr id="194" name="Straight Connector 19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a:xfrm>
            <a:off x="3796616" y="-141165"/>
            <a:ext cx="152400" cy="122115"/>
            <a:chOff x="7983415" y="6582508"/>
            <a:chExt cx="152400" cy="486507"/>
          </a:xfrm>
        </p:grpSpPr>
        <p:cxnSp>
          <p:nvCxnSpPr>
            <p:cNvPr id="192" name="Straight Connector 19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userDrawn="1"/>
        </p:nvGrpSpPr>
        <p:grpSpPr>
          <a:xfrm>
            <a:off x="3098359" y="-141165"/>
            <a:ext cx="152400" cy="122115"/>
            <a:chOff x="7983415" y="6582508"/>
            <a:chExt cx="152400" cy="486507"/>
          </a:xfrm>
        </p:grpSpPr>
        <p:cxnSp>
          <p:nvCxnSpPr>
            <p:cNvPr id="190" name="Straight Connector 18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userDrawn="1"/>
        </p:nvGrpSpPr>
        <p:grpSpPr>
          <a:xfrm>
            <a:off x="2400102" y="-141165"/>
            <a:ext cx="152400" cy="122115"/>
            <a:chOff x="7983415" y="6582508"/>
            <a:chExt cx="152400" cy="486507"/>
          </a:xfrm>
        </p:grpSpPr>
        <p:cxnSp>
          <p:nvCxnSpPr>
            <p:cNvPr id="188" name="Straight Connector 18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userDrawn="1"/>
        </p:nvGrpSpPr>
        <p:grpSpPr>
          <a:xfrm>
            <a:off x="1701845" y="-141165"/>
            <a:ext cx="152400" cy="122115"/>
            <a:chOff x="7983415" y="6582508"/>
            <a:chExt cx="152400" cy="486507"/>
          </a:xfrm>
        </p:grpSpPr>
        <p:cxnSp>
          <p:nvCxnSpPr>
            <p:cNvPr id="186" name="Straight Connector 18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userDrawn="1"/>
        </p:nvGrpSpPr>
        <p:grpSpPr>
          <a:xfrm>
            <a:off x="1003588" y="-141165"/>
            <a:ext cx="152400" cy="122115"/>
            <a:chOff x="7983415" y="6582508"/>
            <a:chExt cx="152400" cy="486507"/>
          </a:xfrm>
        </p:grpSpPr>
        <p:cxnSp>
          <p:nvCxnSpPr>
            <p:cNvPr id="184" name="Straight Connector 18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54" name="Text Placeholder 2"/>
          <p:cNvSpPr>
            <a:spLocks noGrp="1"/>
          </p:cNvSpPr>
          <p:nvPr>
            <p:ph type="body" idx="15" hasCustomPrompt="1"/>
          </p:nvPr>
        </p:nvSpPr>
        <p:spPr>
          <a:xfrm>
            <a:off x="457200" y="152400"/>
            <a:ext cx="8227220" cy="304800"/>
          </a:xfrm>
          <a:prstGeom prst="rect">
            <a:avLst/>
          </a:prstGeom>
        </p:spPr>
        <p:txBody>
          <a:bodyPr anchor="t">
            <a:noAutofit/>
          </a:bodyPr>
          <a:lstStyle>
            <a:lvl1pPr marL="0" indent="0">
              <a:buNone/>
              <a:defRPr sz="1600" b="0" i="0" cap="all" baseline="0">
                <a:solidFill>
                  <a:srgbClr val="64645D"/>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section heading</a:t>
            </a:r>
          </a:p>
        </p:txBody>
      </p:sp>
      <p:sp>
        <p:nvSpPr>
          <p:cNvPr id="148" name="Content Placeholder 2"/>
          <p:cNvSpPr>
            <a:spLocks noGrp="1"/>
          </p:cNvSpPr>
          <p:nvPr>
            <p:ph idx="1" hasCustomPrompt="1"/>
          </p:nvPr>
        </p:nvSpPr>
        <p:spPr>
          <a:xfrm>
            <a:off x="6096000" y="1676400"/>
            <a:ext cx="2590800" cy="4722811"/>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
        <p:nvSpPr>
          <p:cNvPr id="149" name="Content Placeholder 2"/>
          <p:cNvSpPr>
            <a:spLocks noGrp="1"/>
          </p:cNvSpPr>
          <p:nvPr>
            <p:ph idx="16" hasCustomPrompt="1"/>
          </p:nvPr>
        </p:nvSpPr>
        <p:spPr>
          <a:xfrm>
            <a:off x="457200" y="1676400"/>
            <a:ext cx="2667000" cy="4722811"/>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
        <p:nvSpPr>
          <p:cNvPr id="150" name="Content Placeholder 2"/>
          <p:cNvSpPr>
            <a:spLocks noGrp="1"/>
          </p:cNvSpPr>
          <p:nvPr>
            <p:ph idx="17" hasCustomPrompt="1"/>
          </p:nvPr>
        </p:nvSpPr>
        <p:spPr>
          <a:xfrm>
            <a:off x="3352800" y="1676400"/>
            <a:ext cx="2514600" cy="4722811"/>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Tree>
    <p:extLst>
      <p:ext uri="{BB962C8B-B14F-4D97-AF65-F5344CB8AC3E}">
        <p14:creationId xmlns:p14="http://schemas.microsoft.com/office/powerpoint/2010/main" val="3645388676"/>
      </p:ext>
    </p:extLst>
  </p:cSld>
  <p:clrMapOvr>
    <a:masterClrMapping/>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u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smtClean="0"/>
              <a:t>Click to edit slide headline</a:t>
            </a:r>
            <a:endParaRPr lang="en-US" dirty="0"/>
          </a:p>
        </p:txBody>
      </p:sp>
      <p:sp>
        <p:nvSpPr>
          <p:cNvPr id="152" name="Text Placeholder 2"/>
          <p:cNvSpPr>
            <a:spLocks noGrp="1"/>
          </p:cNvSpPr>
          <p:nvPr>
            <p:ph type="body" idx="10" hasCustomPrompt="1"/>
          </p:nvPr>
        </p:nvSpPr>
        <p:spPr>
          <a:xfrm>
            <a:off x="459580" y="1063681"/>
            <a:ext cx="8227220" cy="384119"/>
          </a:xfrm>
          <a:prstGeom prst="rect">
            <a:avLst/>
          </a:prstGeom>
        </p:spPr>
        <p:txBody>
          <a:bodyPr anchor="t">
            <a:noAutofit/>
          </a:bodyPr>
          <a:lstStyle>
            <a:lvl1pPr marL="0" indent="0">
              <a:buNone/>
              <a:defRPr sz="1500" b="0">
                <a:solidFill>
                  <a:srgbClr val="F37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subheading</a:t>
            </a:r>
          </a:p>
        </p:txBody>
      </p:sp>
      <p:grpSp>
        <p:nvGrpSpPr>
          <p:cNvPr id="303" name="Group 302"/>
          <p:cNvGrpSpPr/>
          <p:nvPr userDrawn="1"/>
        </p:nvGrpSpPr>
        <p:grpSpPr>
          <a:xfrm>
            <a:off x="-151325" y="-141165"/>
            <a:ext cx="9439923" cy="7136527"/>
            <a:chOff x="-151325" y="-141165"/>
            <a:chExt cx="9439923" cy="7136527"/>
          </a:xfrm>
        </p:grpSpPr>
        <p:grpSp>
          <p:nvGrpSpPr>
            <p:cNvPr id="304" name="Group 303"/>
            <p:cNvGrpSpPr/>
            <p:nvPr userDrawn="1"/>
          </p:nvGrpSpPr>
          <p:grpSpPr>
            <a:xfrm>
              <a:off x="457731" y="6873247"/>
              <a:ext cx="8226688" cy="122115"/>
              <a:chOff x="457731" y="6582508"/>
              <a:chExt cx="8226688" cy="486507"/>
            </a:xfrm>
          </p:grpSpPr>
          <p:cxnSp>
            <p:nvCxnSpPr>
              <p:cNvPr id="413" name="Straight Connector 412"/>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15" name="Group 414"/>
              <p:cNvGrpSpPr/>
              <p:nvPr userDrawn="1"/>
            </p:nvGrpSpPr>
            <p:grpSpPr>
              <a:xfrm>
                <a:off x="7986158" y="6582508"/>
                <a:ext cx="152400" cy="486507"/>
                <a:chOff x="7983415" y="6582508"/>
                <a:chExt cx="152400" cy="486507"/>
              </a:xfrm>
            </p:grpSpPr>
            <p:cxnSp>
              <p:nvCxnSpPr>
                <p:cNvPr id="446" name="Straight Connector 4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a:off x="7287901" y="6582508"/>
                <a:ext cx="152400" cy="486507"/>
                <a:chOff x="7983415" y="6582508"/>
                <a:chExt cx="152400" cy="486507"/>
              </a:xfrm>
            </p:grpSpPr>
            <p:cxnSp>
              <p:nvCxnSpPr>
                <p:cNvPr id="444" name="Straight Connector 44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7" name="Group 416"/>
              <p:cNvGrpSpPr/>
              <p:nvPr userDrawn="1"/>
            </p:nvGrpSpPr>
            <p:grpSpPr>
              <a:xfrm>
                <a:off x="6589644" y="6582508"/>
                <a:ext cx="152400" cy="486507"/>
                <a:chOff x="7983415" y="6582508"/>
                <a:chExt cx="152400" cy="486507"/>
              </a:xfrm>
            </p:grpSpPr>
            <p:cxnSp>
              <p:nvCxnSpPr>
                <p:cNvPr id="442" name="Straight Connector 4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8" name="Group 417"/>
              <p:cNvGrpSpPr/>
              <p:nvPr userDrawn="1"/>
            </p:nvGrpSpPr>
            <p:grpSpPr>
              <a:xfrm>
                <a:off x="5891387" y="6582508"/>
                <a:ext cx="152400" cy="486507"/>
                <a:chOff x="7983415" y="6582508"/>
                <a:chExt cx="152400" cy="486507"/>
              </a:xfrm>
            </p:grpSpPr>
            <p:cxnSp>
              <p:nvCxnSpPr>
                <p:cNvPr id="440" name="Straight Connector 4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a:off x="5193130" y="6582508"/>
                <a:ext cx="152400" cy="486507"/>
                <a:chOff x="7983415" y="6582508"/>
                <a:chExt cx="152400" cy="486507"/>
              </a:xfrm>
            </p:grpSpPr>
            <p:cxnSp>
              <p:nvCxnSpPr>
                <p:cNvPr id="438" name="Straight Connector 43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0" name="Group 419"/>
              <p:cNvGrpSpPr/>
              <p:nvPr userDrawn="1"/>
            </p:nvGrpSpPr>
            <p:grpSpPr>
              <a:xfrm>
                <a:off x="4494873" y="6582508"/>
                <a:ext cx="152400" cy="486507"/>
                <a:chOff x="7983415" y="6582508"/>
                <a:chExt cx="152400" cy="486507"/>
              </a:xfrm>
            </p:grpSpPr>
            <p:cxnSp>
              <p:nvCxnSpPr>
                <p:cNvPr id="436" name="Straight Connector 4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1" name="Group 420"/>
              <p:cNvGrpSpPr/>
              <p:nvPr userDrawn="1"/>
            </p:nvGrpSpPr>
            <p:grpSpPr>
              <a:xfrm>
                <a:off x="3796616" y="6582508"/>
                <a:ext cx="152400" cy="486507"/>
                <a:chOff x="7983415" y="6582508"/>
                <a:chExt cx="152400" cy="486507"/>
              </a:xfrm>
            </p:grpSpPr>
            <p:cxnSp>
              <p:nvCxnSpPr>
                <p:cNvPr id="434" name="Straight Connector 4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a:off x="3098359" y="6582508"/>
                <a:ext cx="152400" cy="486507"/>
                <a:chOff x="7983415" y="6582508"/>
                <a:chExt cx="152400" cy="486507"/>
              </a:xfrm>
            </p:grpSpPr>
            <p:cxnSp>
              <p:nvCxnSpPr>
                <p:cNvPr id="432" name="Straight Connector 43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3" name="Group 422"/>
              <p:cNvGrpSpPr/>
              <p:nvPr userDrawn="1"/>
            </p:nvGrpSpPr>
            <p:grpSpPr>
              <a:xfrm>
                <a:off x="2400102" y="6582508"/>
                <a:ext cx="152400" cy="486507"/>
                <a:chOff x="7983415" y="6582508"/>
                <a:chExt cx="152400" cy="486507"/>
              </a:xfrm>
            </p:grpSpPr>
            <p:cxnSp>
              <p:nvCxnSpPr>
                <p:cNvPr id="430" name="Straight Connector 42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4" name="Group 423"/>
              <p:cNvGrpSpPr/>
              <p:nvPr userDrawn="1"/>
            </p:nvGrpSpPr>
            <p:grpSpPr>
              <a:xfrm>
                <a:off x="1701845" y="6582508"/>
                <a:ext cx="152400" cy="486507"/>
                <a:chOff x="7983415" y="6582508"/>
                <a:chExt cx="152400" cy="486507"/>
              </a:xfrm>
            </p:grpSpPr>
            <p:cxnSp>
              <p:nvCxnSpPr>
                <p:cNvPr id="428" name="Straight Connector 42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a:off x="1003588" y="6582508"/>
                <a:ext cx="152400" cy="486507"/>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5" name="Group 304"/>
            <p:cNvGrpSpPr/>
            <p:nvPr userDrawn="1"/>
          </p:nvGrpSpPr>
          <p:grpSpPr>
            <a:xfrm>
              <a:off x="-151325" y="454007"/>
              <a:ext cx="122115" cy="5945205"/>
              <a:chOff x="-238875" y="454007"/>
              <a:chExt cx="122115" cy="5945205"/>
            </a:xfrm>
          </p:grpSpPr>
          <p:cxnSp>
            <p:nvCxnSpPr>
              <p:cNvPr id="378" name="Straight Connector 377"/>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rot="5400000">
                <a:off x="-254017" y="5940709"/>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0" name="Group 379"/>
              <p:cNvGrpSpPr/>
              <p:nvPr userDrawn="1"/>
            </p:nvGrpSpPr>
            <p:grpSpPr>
              <a:xfrm rot="5400000">
                <a:off x="-254017" y="5467067"/>
                <a:ext cx="152400" cy="122115"/>
                <a:chOff x="7983415" y="6582508"/>
                <a:chExt cx="152400" cy="486507"/>
              </a:xfrm>
            </p:grpSpPr>
            <p:cxnSp>
              <p:nvCxnSpPr>
                <p:cNvPr id="409" name="Straight Connector 4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1" name="Group 380"/>
              <p:cNvGrpSpPr/>
              <p:nvPr userDrawn="1"/>
            </p:nvGrpSpPr>
            <p:grpSpPr>
              <a:xfrm rot="5400000">
                <a:off x="-254017" y="4993425"/>
                <a:ext cx="152400" cy="122115"/>
                <a:chOff x="7983415" y="6582508"/>
                <a:chExt cx="152400" cy="486507"/>
              </a:xfrm>
            </p:grpSpPr>
            <p:cxnSp>
              <p:nvCxnSpPr>
                <p:cNvPr id="407" name="Straight Connector 4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rot="5400000">
                <a:off x="-254017" y="4519783"/>
                <a:ext cx="152400" cy="122115"/>
                <a:chOff x="7983415" y="6582508"/>
                <a:chExt cx="152400" cy="486507"/>
              </a:xfrm>
            </p:grpSpPr>
            <p:cxnSp>
              <p:nvCxnSpPr>
                <p:cNvPr id="405" name="Straight Connector 4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3" name="Group 382"/>
              <p:cNvGrpSpPr/>
              <p:nvPr userDrawn="1"/>
            </p:nvGrpSpPr>
            <p:grpSpPr>
              <a:xfrm rot="5400000">
                <a:off x="-254017" y="4046141"/>
                <a:ext cx="152400" cy="122115"/>
                <a:chOff x="7983415" y="6582508"/>
                <a:chExt cx="152400" cy="486507"/>
              </a:xfrm>
            </p:grpSpPr>
            <p:cxnSp>
              <p:nvCxnSpPr>
                <p:cNvPr id="403" name="Straight Connector 4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4" name="Group 383"/>
              <p:cNvGrpSpPr/>
              <p:nvPr userDrawn="1"/>
            </p:nvGrpSpPr>
            <p:grpSpPr>
              <a:xfrm rot="5400000">
                <a:off x="-254017" y="3572499"/>
                <a:ext cx="152400" cy="122115"/>
                <a:chOff x="7983415" y="6582508"/>
                <a:chExt cx="152400" cy="486507"/>
              </a:xfrm>
            </p:grpSpPr>
            <p:cxnSp>
              <p:nvCxnSpPr>
                <p:cNvPr id="401" name="Straight Connector 4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5" name="Group 384"/>
              <p:cNvGrpSpPr/>
              <p:nvPr userDrawn="1"/>
            </p:nvGrpSpPr>
            <p:grpSpPr>
              <a:xfrm rot="5400000">
                <a:off x="-254017" y="3098857"/>
                <a:ext cx="152400" cy="122115"/>
                <a:chOff x="7983415" y="6582508"/>
                <a:chExt cx="152400" cy="486507"/>
              </a:xfrm>
            </p:grpSpPr>
            <p:cxnSp>
              <p:nvCxnSpPr>
                <p:cNvPr id="399" name="Straight Connector 3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6" name="Group 385"/>
              <p:cNvGrpSpPr/>
              <p:nvPr userDrawn="1"/>
            </p:nvGrpSpPr>
            <p:grpSpPr>
              <a:xfrm rot="5400000">
                <a:off x="-254017" y="2625215"/>
                <a:ext cx="152400" cy="122115"/>
                <a:chOff x="7983415" y="6582508"/>
                <a:chExt cx="152400" cy="486507"/>
              </a:xfrm>
            </p:grpSpPr>
            <p:cxnSp>
              <p:nvCxnSpPr>
                <p:cNvPr id="397" name="Straight Connector 3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7" name="Group 386"/>
              <p:cNvGrpSpPr/>
              <p:nvPr userDrawn="1"/>
            </p:nvGrpSpPr>
            <p:grpSpPr>
              <a:xfrm rot="5400000">
                <a:off x="-254017" y="2151573"/>
                <a:ext cx="152400" cy="122115"/>
                <a:chOff x="7983415" y="6582508"/>
                <a:chExt cx="152400" cy="486507"/>
              </a:xfrm>
            </p:grpSpPr>
            <p:cxnSp>
              <p:nvCxnSpPr>
                <p:cNvPr id="395" name="Straight Connector 3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8" name="Group 387"/>
              <p:cNvGrpSpPr/>
              <p:nvPr userDrawn="1"/>
            </p:nvGrpSpPr>
            <p:grpSpPr>
              <a:xfrm rot="5400000">
                <a:off x="-254017" y="1677931"/>
                <a:ext cx="152400" cy="122115"/>
                <a:chOff x="7983415" y="6582508"/>
                <a:chExt cx="152400" cy="486507"/>
              </a:xfrm>
            </p:grpSpPr>
            <p:cxnSp>
              <p:nvCxnSpPr>
                <p:cNvPr id="393" name="Straight Connector 3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9" name="Group 388"/>
              <p:cNvGrpSpPr/>
              <p:nvPr userDrawn="1"/>
            </p:nvGrpSpPr>
            <p:grpSpPr>
              <a:xfrm rot="5400000">
                <a:off x="-254017" y="997340"/>
                <a:ext cx="152400" cy="122115"/>
                <a:chOff x="7983415" y="6582508"/>
                <a:chExt cx="152400" cy="486507"/>
              </a:xfrm>
            </p:grpSpPr>
            <p:cxnSp>
              <p:nvCxnSpPr>
                <p:cNvPr id="391" name="Straight Connector 3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90" name="Straight Connector 389"/>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6" name="Group 305"/>
            <p:cNvGrpSpPr/>
            <p:nvPr userDrawn="1"/>
          </p:nvGrpSpPr>
          <p:grpSpPr>
            <a:xfrm>
              <a:off x="9166483" y="454007"/>
              <a:ext cx="122115" cy="5945205"/>
              <a:chOff x="-238875" y="454007"/>
              <a:chExt cx="122115" cy="5945205"/>
            </a:xfrm>
          </p:grpSpPr>
          <p:cxnSp>
            <p:nvCxnSpPr>
              <p:cNvPr id="343" name="Straight Connector 342"/>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44" name="Group 343"/>
              <p:cNvGrpSpPr/>
              <p:nvPr userDrawn="1"/>
            </p:nvGrpSpPr>
            <p:grpSpPr>
              <a:xfrm rot="5400000">
                <a:off x="-254017" y="5940709"/>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5" name="Group 344"/>
              <p:cNvGrpSpPr/>
              <p:nvPr userDrawn="1"/>
            </p:nvGrpSpPr>
            <p:grpSpPr>
              <a:xfrm rot="5400000">
                <a:off x="-254017" y="5467067"/>
                <a:ext cx="152400" cy="122115"/>
                <a:chOff x="7983415" y="6582508"/>
                <a:chExt cx="152400" cy="486507"/>
              </a:xfrm>
            </p:grpSpPr>
            <p:cxnSp>
              <p:nvCxnSpPr>
                <p:cNvPr id="374" name="Straight Connector 3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6" name="Group 345"/>
              <p:cNvGrpSpPr/>
              <p:nvPr userDrawn="1"/>
            </p:nvGrpSpPr>
            <p:grpSpPr>
              <a:xfrm rot="5400000">
                <a:off x="-254017" y="4993425"/>
                <a:ext cx="152400" cy="122115"/>
                <a:chOff x="7983415" y="6582508"/>
                <a:chExt cx="152400" cy="486507"/>
              </a:xfrm>
            </p:grpSpPr>
            <p:cxnSp>
              <p:nvCxnSpPr>
                <p:cNvPr id="372" name="Straight Connector 3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rot="5400000">
                <a:off x="-254017" y="4519783"/>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8" name="Group 347"/>
              <p:cNvGrpSpPr/>
              <p:nvPr userDrawn="1"/>
            </p:nvGrpSpPr>
            <p:grpSpPr>
              <a:xfrm rot="5400000">
                <a:off x="-254017" y="4046141"/>
                <a:ext cx="152400" cy="122115"/>
                <a:chOff x="7983415" y="6582508"/>
                <a:chExt cx="152400" cy="486507"/>
              </a:xfrm>
            </p:grpSpPr>
            <p:cxnSp>
              <p:nvCxnSpPr>
                <p:cNvPr id="368" name="Straight Connector 3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9" name="Group 348"/>
              <p:cNvGrpSpPr/>
              <p:nvPr userDrawn="1"/>
            </p:nvGrpSpPr>
            <p:grpSpPr>
              <a:xfrm rot="5400000">
                <a:off x="-254017" y="3572499"/>
                <a:ext cx="152400" cy="122115"/>
                <a:chOff x="7983415" y="6582508"/>
                <a:chExt cx="152400" cy="486507"/>
              </a:xfrm>
            </p:grpSpPr>
            <p:cxnSp>
              <p:nvCxnSpPr>
                <p:cNvPr id="366" name="Straight Connector 3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0" name="Group 349"/>
              <p:cNvGrpSpPr/>
              <p:nvPr userDrawn="1"/>
            </p:nvGrpSpPr>
            <p:grpSpPr>
              <a:xfrm rot="5400000">
                <a:off x="-254017" y="309885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1" name="Group 350"/>
              <p:cNvGrpSpPr/>
              <p:nvPr userDrawn="1"/>
            </p:nvGrpSpPr>
            <p:grpSpPr>
              <a:xfrm rot="5400000">
                <a:off x="-254017" y="2625215"/>
                <a:ext cx="152400" cy="122115"/>
                <a:chOff x="7983415" y="6582508"/>
                <a:chExt cx="152400" cy="486507"/>
              </a:xfrm>
            </p:grpSpPr>
            <p:cxnSp>
              <p:nvCxnSpPr>
                <p:cNvPr id="362" name="Straight Connector 3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2" name="Group 351"/>
              <p:cNvGrpSpPr/>
              <p:nvPr userDrawn="1"/>
            </p:nvGrpSpPr>
            <p:grpSpPr>
              <a:xfrm rot="5400000">
                <a:off x="-254017" y="2151573"/>
                <a:ext cx="152400" cy="122115"/>
                <a:chOff x="7983415" y="6582508"/>
                <a:chExt cx="152400" cy="486507"/>
              </a:xfrm>
            </p:grpSpPr>
            <p:cxnSp>
              <p:nvCxnSpPr>
                <p:cNvPr id="360" name="Straight Connector 3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3" name="Group 352"/>
              <p:cNvGrpSpPr/>
              <p:nvPr userDrawn="1"/>
            </p:nvGrpSpPr>
            <p:grpSpPr>
              <a:xfrm rot="5400000">
                <a:off x="-254017" y="1677931"/>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rot="5400000">
                <a:off x="-254017" y="997340"/>
                <a:ext cx="152400" cy="122115"/>
                <a:chOff x="7983415" y="6582508"/>
                <a:chExt cx="152400" cy="486507"/>
              </a:xfrm>
            </p:grpSpPr>
            <p:cxnSp>
              <p:nvCxnSpPr>
                <p:cNvPr id="356" name="Straight Connector 3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5" name="Straight Connector 354"/>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7" name="Group 306"/>
            <p:cNvGrpSpPr/>
            <p:nvPr userDrawn="1"/>
          </p:nvGrpSpPr>
          <p:grpSpPr>
            <a:xfrm>
              <a:off x="457731" y="-141165"/>
              <a:ext cx="8226688" cy="122115"/>
              <a:chOff x="457731" y="6582508"/>
              <a:chExt cx="8226688" cy="486507"/>
            </a:xfrm>
          </p:grpSpPr>
          <p:cxnSp>
            <p:nvCxnSpPr>
              <p:cNvPr id="308" name="Straight Connector 307"/>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10" name="Group 309"/>
              <p:cNvGrpSpPr/>
              <p:nvPr userDrawn="1"/>
            </p:nvGrpSpPr>
            <p:grpSpPr>
              <a:xfrm>
                <a:off x="7986158" y="6582508"/>
                <a:ext cx="152400" cy="486507"/>
                <a:chOff x="7983415" y="6582508"/>
                <a:chExt cx="152400" cy="486507"/>
              </a:xfrm>
            </p:grpSpPr>
            <p:cxnSp>
              <p:nvCxnSpPr>
                <p:cNvPr id="341" name="Straight Connector 3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userDrawn="1"/>
            </p:nvGrpSpPr>
            <p:grpSpPr>
              <a:xfrm>
                <a:off x="7287901" y="6582508"/>
                <a:ext cx="152400" cy="486507"/>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2" name="Group 311"/>
              <p:cNvGrpSpPr/>
              <p:nvPr userDrawn="1"/>
            </p:nvGrpSpPr>
            <p:grpSpPr>
              <a:xfrm>
                <a:off x="6589644" y="6582508"/>
                <a:ext cx="152400" cy="486507"/>
                <a:chOff x="7983415" y="6582508"/>
                <a:chExt cx="152400" cy="486507"/>
              </a:xfrm>
            </p:grpSpPr>
            <p:cxnSp>
              <p:nvCxnSpPr>
                <p:cNvPr id="337" name="Straight Connector 3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3" name="Group 312"/>
              <p:cNvGrpSpPr/>
              <p:nvPr userDrawn="1"/>
            </p:nvGrpSpPr>
            <p:grpSpPr>
              <a:xfrm>
                <a:off x="5891387" y="6582508"/>
                <a:ext cx="152400" cy="486507"/>
                <a:chOff x="7983415" y="6582508"/>
                <a:chExt cx="152400" cy="486507"/>
              </a:xfrm>
            </p:grpSpPr>
            <p:cxnSp>
              <p:nvCxnSpPr>
                <p:cNvPr id="335" name="Straight Connector 3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4" name="Group 313"/>
              <p:cNvGrpSpPr/>
              <p:nvPr userDrawn="1"/>
            </p:nvGrpSpPr>
            <p:grpSpPr>
              <a:xfrm>
                <a:off x="5193130" y="6582508"/>
                <a:ext cx="152400" cy="486507"/>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userDrawn="1"/>
            </p:nvGrpSpPr>
            <p:grpSpPr>
              <a:xfrm>
                <a:off x="4494873" y="6582508"/>
                <a:ext cx="152400" cy="486507"/>
                <a:chOff x="7983415" y="6582508"/>
                <a:chExt cx="152400" cy="486507"/>
              </a:xfrm>
            </p:grpSpPr>
            <p:cxnSp>
              <p:nvCxnSpPr>
                <p:cNvPr id="331" name="Straight Connector 3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6" name="Group 315"/>
              <p:cNvGrpSpPr/>
              <p:nvPr userDrawn="1"/>
            </p:nvGrpSpPr>
            <p:grpSpPr>
              <a:xfrm>
                <a:off x="3796616" y="6582508"/>
                <a:ext cx="152400" cy="486507"/>
                <a:chOff x="7983415" y="6582508"/>
                <a:chExt cx="152400" cy="486507"/>
              </a:xfrm>
            </p:grpSpPr>
            <p:cxnSp>
              <p:nvCxnSpPr>
                <p:cNvPr id="329" name="Straight Connector 3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7" name="Group 316"/>
              <p:cNvGrpSpPr/>
              <p:nvPr userDrawn="1"/>
            </p:nvGrpSpPr>
            <p:grpSpPr>
              <a:xfrm>
                <a:off x="3098359" y="6582508"/>
                <a:ext cx="152400" cy="486507"/>
                <a:chOff x="7983415" y="6582508"/>
                <a:chExt cx="152400" cy="486507"/>
              </a:xfrm>
            </p:grpSpPr>
            <p:cxnSp>
              <p:nvCxnSpPr>
                <p:cNvPr id="327" name="Straight Connector 3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8" name="Group 317"/>
              <p:cNvGrpSpPr/>
              <p:nvPr userDrawn="1"/>
            </p:nvGrpSpPr>
            <p:grpSpPr>
              <a:xfrm>
                <a:off x="2400102" y="6582508"/>
                <a:ext cx="152400" cy="486507"/>
                <a:chOff x="7983415" y="6582508"/>
                <a:chExt cx="152400" cy="486507"/>
              </a:xfrm>
            </p:grpSpPr>
            <p:cxnSp>
              <p:nvCxnSpPr>
                <p:cNvPr id="325" name="Straight Connector 3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9" name="Group 318"/>
              <p:cNvGrpSpPr/>
              <p:nvPr userDrawn="1"/>
            </p:nvGrpSpPr>
            <p:grpSpPr>
              <a:xfrm>
                <a:off x="1701845" y="6582508"/>
                <a:ext cx="152400" cy="486507"/>
                <a:chOff x="7983415" y="6582508"/>
                <a:chExt cx="152400" cy="486507"/>
              </a:xfrm>
            </p:grpSpPr>
            <p:cxnSp>
              <p:nvCxnSpPr>
                <p:cNvPr id="323" name="Straight Connector 3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20" name="Group 319"/>
              <p:cNvGrpSpPr/>
              <p:nvPr userDrawn="1"/>
            </p:nvGrpSpPr>
            <p:grpSpPr>
              <a:xfrm>
                <a:off x="1003588" y="6582508"/>
                <a:ext cx="152400" cy="486507"/>
                <a:chOff x="7983415" y="6582508"/>
                <a:chExt cx="152400" cy="486507"/>
              </a:xfrm>
            </p:grpSpPr>
            <p:cxnSp>
              <p:nvCxnSpPr>
                <p:cNvPr id="321" name="Straight Connector 3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8" name="Text Placeholder 2"/>
          <p:cNvSpPr>
            <a:spLocks noGrp="1"/>
          </p:cNvSpPr>
          <p:nvPr>
            <p:ph type="body" idx="15" hasCustomPrompt="1"/>
          </p:nvPr>
        </p:nvSpPr>
        <p:spPr>
          <a:xfrm>
            <a:off x="457200" y="152400"/>
            <a:ext cx="8227220" cy="304800"/>
          </a:xfrm>
          <a:prstGeom prst="rect">
            <a:avLst/>
          </a:prstGeom>
        </p:spPr>
        <p:txBody>
          <a:bodyPr anchor="t">
            <a:noAutofit/>
          </a:bodyPr>
          <a:lstStyle>
            <a:lvl1pPr marL="0" indent="0">
              <a:buNone/>
              <a:defRPr sz="1600" b="0" i="0" cap="all">
                <a:solidFill>
                  <a:srgbClr val="64645D"/>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section heading</a:t>
            </a:r>
          </a:p>
        </p:txBody>
      </p:sp>
      <p:sp>
        <p:nvSpPr>
          <p:cNvPr id="153" name="Content Placeholder 2"/>
          <p:cNvSpPr>
            <a:spLocks noGrp="1"/>
          </p:cNvSpPr>
          <p:nvPr>
            <p:ph idx="1" hasCustomPrompt="1"/>
          </p:nvPr>
        </p:nvSpPr>
        <p:spPr>
          <a:xfrm>
            <a:off x="4648200" y="1676401"/>
            <a:ext cx="4036220" cy="1981200"/>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
        <p:nvSpPr>
          <p:cNvPr id="154" name="Content Placeholder 2"/>
          <p:cNvSpPr>
            <a:spLocks noGrp="1"/>
          </p:cNvSpPr>
          <p:nvPr>
            <p:ph idx="16" hasCustomPrompt="1"/>
          </p:nvPr>
        </p:nvSpPr>
        <p:spPr>
          <a:xfrm>
            <a:off x="457200" y="1676401"/>
            <a:ext cx="4038600" cy="1981200"/>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
        <p:nvSpPr>
          <p:cNvPr id="155" name="Content Placeholder 2"/>
          <p:cNvSpPr>
            <a:spLocks noGrp="1"/>
          </p:cNvSpPr>
          <p:nvPr>
            <p:ph idx="17" hasCustomPrompt="1"/>
          </p:nvPr>
        </p:nvSpPr>
        <p:spPr>
          <a:xfrm>
            <a:off x="4648200" y="3810000"/>
            <a:ext cx="4036220" cy="1981200"/>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
        <p:nvSpPr>
          <p:cNvPr id="156" name="Content Placeholder 2"/>
          <p:cNvSpPr>
            <a:spLocks noGrp="1"/>
          </p:cNvSpPr>
          <p:nvPr>
            <p:ph idx="18" hasCustomPrompt="1"/>
          </p:nvPr>
        </p:nvSpPr>
        <p:spPr>
          <a:xfrm>
            <a:off x="457200" y="3810000"/>
            <a:ext cx="4038600" cy="1981200"/>
          </a:xfrm>
          <a:prstGeom prst="rect">
            <a:avLst/>
          </a:prstGeom>
        </p:spPr>
        <p:txBody>
          <a:bodyPr>
            <a:noAutofit/>
          </a:bodyPr>
          <a:lstStyle>
            <a:lvl1pPr marL="0" indent="0">
              <a:lnSpc>
                <a:spcPct val="100000"/>
              </a:lnSpc>
              <a:buFont typeface="Arial"/>
              <a:buNone/>
              <a:defRPr sz="1600" b="0" i="1">
                <a:solidFill>
                  <a:srgbClr val="F37021"/>
                </a:solidFill>
                <a:latin typeface="Georgia"/>
                <a:cs typeface="Georgia"/>
              </a:defRPr>
            </a:lvl1pPr>
            <a:lvl2pPr marL="0" indent="0">
              <a:lnSpc>
                <a:spcPct val="100000"/>
              </a:lnSpc>
              <a:buFont typeface="Arial"/>
              <a:buNone/>
              <a:defRPr sz="1600" b="1">
                <a:solidFill>
                  <a:schemeClr val="tx1"/>
                </a:solidFill>
              </a:defRPr>
            </a:lvl2pPr>
            <a:lvl3pPr marL="0" indent="0">
              <a:lnSpc>
                <a:spcPct val="100000"/>
              </a:lnSpc>
              <a:buFont typeface="Arial"/>
              <a:buNone/>
              <a:defRPr sz="1600" b="0">
                <a:solidFill>
                  <a:schemeClr val="tx1"/>
                </a:solidFill>
              </a:defRPr>
            </a:lvl3pPr>
            <a:lvl4pPr marL="0" indent="0">
              <a:lnSpc>
                <a:spcPct val="100000"/>
              </a:lnSpc>
              <a:buFont typeface="Arial"/>
              <a:buNone/>
              <a:defRPr sz="1200" b="1" i="0" cap="all">
                <a:solidFill>
                  <a:srgbClr val="2D2D2A"/>
                </a:solidFill>
              </a:defRPr>
            </a:lvl4pPr>
            <a:lvl5pPr marL="0" indent="0">
              <a:lnSpc>
                <a:spcPct val="100000"/>
              </a:lnSpc>
              <a:buFont typeface="Arial"/>
              <a:buNone/>
              <a:defRPr sz="1200" b="1" baseline="0"/>
            </a:lvl5pPr>
            <a:lvl6pPr marL="0" indent="0">
              <a:spcBef>
                <a:spcPts val="600"/>
              </a:spcBef>
              <a:buFont typeface="Arial"/>
              <a:buNone/>
              <a:defRPr sz="1200">
                <a:solidFill>
                  <a:schemeClr val="tx2"/>
                </a:solidFill>
              </a:defRPr>
            </a:lvl6pPr>
          </a:lstStyle>
          <a:p>
            <a:r>
              <a:rPr lang="en-US" sz="1800" dirty="0" smtClean="0"/>
              <a:t>Click to edit text</a:t>
            </a:r>
          </a:p>
          <a:p>
            <a:pPr lvl="1"/>
            <a:r>
              <a:rPr lang="en-US" sz="1800" dirty="0" smtClean="0"/>
              <a:t>Click tab for second level</a:t>
            </a:r>
          </a:p>
          <a:p>
            <a:pPr lvl="2"/>
            <a:r>
              <a:rPr lang="en-US" sz="1800" dirty="0" smtClean="0"/>
              <a:t>Click tab for third level</a:t>
            </a:r>
          </a:p>
          <a:p>
            <a:pPr lvl="3">
              <a:spcBef>
                <a:spcPts val="1200"/>
              </a:spcBef>
            </a:pPr>
            <a:r>
              <a:rPr lang="en-US" sz="1400" dirty="0" smtClean="0"/>
              <a:t>Click tab for fourth level</a:t>
            </a:r>
          </a:p>
          <a:p>
            <a:pPr lvl="4"/>
            <a:r>
              <a:rPr lang="en-US" sz="1600" dirty="0" smtClean="0"/>
              <a:t>Click tab for fifth level</a:t>
            </a:r>
          </a:p>
          <a:p>
            <a:pPr lvl="5"/>
            <a:r>
              <a:rPr lang="en-US" sz="1600" dirty="0" smtClean="0"/>
              <a:t>Click tab for sixth level</a:t>
            </a:r>
            <a:endParaRPr lang="en-US" sz="1600" dirty="0"/>
          </a:p>
        </p:txBody>
      </p:sp>
    </p:spTree>
    <p:extLst>
      <p:ext uri="{BB962C8B-B14F-4D97-AF65-F5344CB8AC3E}">
        <p14:creationId xmlns:p14="http://schemas.microsoft.com/office/powerpoint/2010/main" val="2648458806"/>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3.png"/><Relationship Id="rId4" Type="http://schemas.openxmlformats.org/officeDocument/2006/relationships/slideLayout" Target="../slideLayouts/slideLayout13.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151325" y="-141165"/>
            <a:ext cx="9439923" cy="7136527"/>
            <a:chOff x="-151325" y="-141165"/>
            <a:chExt cx="9439923" cy="7136527"/>
          </a:xfrm>
        </p:grpSpPr>
        <p:grpSp>
          <p:nvGrpSpPr>
            <p:cNvPr id="11" name="Group 10"/>
            <p:cNvGrpSpPr/>
            <p:nvPr userDrawn="1"/>
          </p:nvGrpSpPr>
          <p:grpSpPr>
            <a:xfrm>
              <a:off x="457731" y="6873247"/>
              <a:ext cx="8226688" cy="122115"/>
              <a:chOff x="457731" y="6582508"/>
              <a:chExt cx="8226688" cy="486507"/>
            </a:xfrm>
          </p:grpSpPr>
          <p:cxnSp>
            <p:nvCxnSpPr>
              <p:cNvPr id="120" name="Straight Connector 119"/>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22" name="Group 121"/>
              <p:cNvGrpSpPr/>
              <p:nvPr userDrawn="1"/>
            </p:nvGrpSpPr>
            <p:grpSpPr>
              <a:xfrm>
                <a:off x="7986158" y="6582508"/>
                <a:ext cx="152400" cy="486507"/>
                <a:chOff x="7983415" y="6582508"/>
                <a:chExt cx="152400" cy="486507"/>
              </a:xfrm>
            </p:grpSpPr>
            <p:cxnSp>
              <p:nvCxnSpPr>
                <p:cNvPr id="153" name="Straight Connector 15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userDrawn="1"/>
            </p:nvGrpSpPr>
            <p:grpSpPr>
              <a:xfrm>
                <a:off x="7287901" y="6582508"/>
                <a:ext cx="152400" cy="486507"/>
                <a:chOff x="7983415" y="6582508"/>
                <a:chExt cx="152400" cy="486507"/>
              </a:xfrm>
            </p:grpSpPr>
            <p:cxnSp>
              <p:nvCxnSpPr>
                <p:cNvPr id="151" name="Straight Connector 15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userDrawn="1"/>
            </p:nvGrpSpPr>
            <p:grpSpPr>
              <a:xfrm>
                <a:off x="6589644" y="6582508"/>
                <a:ext cx="152400" cy="486507"/>
                <a:chOff x="7983415" y="6582508"/>
                <a:chExt cx="152400" cy="486507"/>
              </a:xfrm>
            </p:grpSpPr>
            <p:cxnSp>
              <p:nvCxnSpPr>
                <p:cNvPr id="149" name="Straight Connector 1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5891387" y="6582508"/>
                <a:ext cx="152400" cy="486507"/>
                <a:chOff x="7983415" y="6582508"/>
                <a:chExt cx="152400" cy="486507"/>
              </a:xfrm>
            </p:grpSpPr>
            <p:cxnSp>
              <p:nvCxnSpPr>
                <p:cNvPr id="147" name="Straight Connector 14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userDrawn="1"/>
            </p:nvGrpSpPr>
            <p:grpSpPr>
              <a:xfrm>
                <a:off x="5193130" y="6582508"/>
                <a:ext cx="152400" cy="486507"/>
                <a:chOff x="7983415" y="6582508"/>
                <a:chExt cx="152400" cy="486507"/>
              </a:xfrm>
            </p:grpSpPr>
            <p:cxnSp>
              <p:nvCxnSpPr>
                <p:cNvPr id="145" name="Straight Connector 1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userDrawn="1"/>
            </p:nvGrpSpPr>
            <p:grpSpPr>
              <a:xfrm>
                <a:off x="4494873" y="6582508"/>
                <a:ext cx="152400" cy="486507"/>
                <a:chOff x="7983415" y="6582508"/>
                <a:chExt cx="152400" cy="486507"/>
              </a:xfrm>
            </p:grpSpPr>
            <p:cxnSp>
              <p:nvCxnSpPr>
                <p:cNvPr id="143" name="Straight Connector 1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userDrawn="1"/>
            </p:nvGrpSpPr>
            <p:grpSpPr>
              <a:xfrm>
                <a:off x="3796616" y="6582508"/>
                <a:ext cx="152400" cy="486507"/>
                <a:chOff x="7983415" y="6582508"/>
                <a:chExt cx="152400" cy="486507"/>
              </a:xfrm>
            </p:grpSpPr>
            <p:cxnSp>
              <p:nvCxnSpPr>
                <p:cNvPr id="141" name="Straight Connector 1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userDrawn="1"/>
            </p:nvGrpSpPr>
            <p:grpSpPr>
              <a:xfrm>
                <a:off x="3098359" y="6582508"/>
                <a:ext cx="152400" cy="486507"/>
                <a:chOff x="7983415" y="6582508"/>
                <a:chExt cx="152400" cy="486507"/>
              </a:xfrm>
            </p:grpSpPr>
            <p:cxnSp>
              <p:nvCxnSpPr>
                <p:cNvPr id="139" name="Straight Connector 1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userDrawn="1"/>
            </p:nvGrpSpPr>
            <p:grpSpPr>
              <a:xfrm>
                <a:off x="2400102" y="6582508"/>
                <a:ext cx="152400" cy="486507"/>
                <a:chOff x="7983415" y="6582508"/>
                <a:chExt cx="152400" cy="486507"/>
              </a:xfrm>
            </p:grpSpPr>
            <p:cxnSp>
              <p:nvCxnSpPr>
                <p:cNvPr id="137" name="Straight Connector 1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userDrawn="1"/>
            </p:nvGrpSpPr>
            <p:grpSpPr>
              <a:xfrm>
                <a:off x="1701845" y="6582508"/>
                <a:ext cx="152400" cy="486507"/>
                <a:chOff x="7983415" y="6582508"/>
                <a:chExt cx="152400" cy="486507"/>
              </a:xfrm>
            </p:grpSpPr>
            <p:cxnSp>
              <p:nvCxnSpPr>
                <p:cNvPr id="135" name="Straight Connector 1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userDrawn="1"/>
            </p:nvGrpSpPr>
            <p:grpSpPr>
              <a:xfrm>
                <a:off x="1003588" y="6582508"/>
                <a:ext cx="152400" cy="486507"/>
                <a:chOff x="7983415" y="6582508"/>
                <a:chExt cx="152400" cy="486507"/>
              </a:xfrm>
            </p:grpSpPr>
            <p:cxnSp>
              <p:nvCxnSpPr>
                <p:cNvPr id="133" name="Straight Connector 1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2" name="Group 11"/>
            <p:cNvGrpSpPr/>
            <p:nvPr userDrawn="1"/>
          </p:nvGrpSpPr>
          <p:grpSpPr>
            <a:xfrm>
              <a:off x="-151325" y="454007"/>
              <a:ext cx="122115" cy="5945205"/>
              <a:chOff x="-238875" y="454007"/>
              <a:chExt cx="122115" cy="5945205"/>
            </a:xfrm>
          </p:grpSpPr>
          <p:cxnSp>
            <p:nvCxnSpPr>
              <p:cNvPr id="85" name="Straight Connector 84"/>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86" name="Group 85"/>
              <p:cNvGrpSpPr/>
              <p:nvPr userDrawn="1"/>
            </p:nvGrpSpPr>
            <p:grpSpPr>
              <a:xfrm rot="5400000">
                <a:off x="-254017" y="5940709"/>
                <a:ext cx="152400" cy="122115"/>
                <a:chOff x="7983415" y="6582508"/>
                <a:chExt cx="152400" cy="486507"/>
              </a:xfrm>
            </p:grpSpPr>
            <p:cxnSp>
              <p:nvCxnSpPr>
                <p:cNvPr id="118" name="Straight Connector 11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userDrawn="1"/>
            </p:nvGrpSpPr>
            <p:grpSpPr>
              <a:xfrm rot="5400000">
                <a:off x="-254017" y="5467067"/>
                <a:ext cx="152400" cy="122115"/>
                <a:chOff x="7983415" y="6582508"/>
                <a:chExt cx="152400" cy="486507"/>
              </a:xfrm>
            </p:grpSpPr>
            <p:cxnSp>
              <p:nvCxnSpPr>
                <p:cNvPr id="116" name="Straight Connector 11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userDrawn="1"/>
            </p:nvGrpSpPr>
            <p:grpSpPr>
              <a:xfrm rot="5400000">
                <a:off x="-254017" y="4993425"/>
                <a:ext cx="152400" cy="122115"/>
                <a:chOff x="7983415" y="6582508"/>
                <a:chExt cx="152400" cy="486507"/>
              </a:xfrm>
            </p:grpSpPr>
            <p:cxnSp>
              <p:nvCxnSpPr>
                <p:cNvPr id="114" name="Straight Connector 1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rot="5400000">
                <a:off x="-254017" y="4519783"/>
                <a:ext cx="152400" cy="122115"/>
                <a:chOff x="7983415" y="6582508"/>
                <a:chExt cx="152400" cy="486507"/>
              </a:xfrm>
            </p:grpSpPr>
            <p:cxnSp>
              <p:nvCxnSpPr>
                <p:cNvPr id="112" name="Straight Connector 11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userDrawn="1"/>
            </p:nvGrpSpPr>
            <p:grpSpPr>
              <a:xfrm rot="5400000">
                <a:off x="-254017" y="4046141"/>
                <a:ext cx="152400" cy="122115"/>
                <a:chOff x="7983415" y="6582508"/>
                <a:chExt cx="152400" cy="486507"/>
              </a:xfrm>
            </p:grpSpPr>
            <p:cxnSp>
              <p:nvCxnSpPr>
                <p:cNvPr id="110" name="Straight Connector 10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userDrawn="1"/>
            </p:nvGrpSpPr>
            <p:grpSpPr>
              <a:xfrm rot="5400000">
                <a:off x="-254017" y="3572499"/>
                <a:ext cx="152400" cy="122115"/>
                <a:chOff x="7983415" y="6582508"/>
                <a:chExt cx="152400" cy="486507"/>
              </a:xfrm>
            </p:grpSpPr>
            <p:cxnSp>
              <p:nvCxnSpPr>
                <p:cNvPr id="108" name="Straight Connector 10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rot="5400000">
                <a:off x="-254017" y="3098857"/>
                <a:ext cx="152400" cy="122115"/>
                <a:chOff x="7983415" y="6582508"/>
                <a:chExt cx="152400" cy="486507"/>
              </a:xfrm>
            </p:grpSpPr>
            <p:cxnSp>
              <p:nvCxnSpPr>
                <p:cNvPr id="106" name="Straight Connector 10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userDrawn="1"/>
            </p:nvGrpSpPr>
            <p:grpSpPr>
              <a:xfrm rot="5400000">
                <a:off x="-254017" y="2625215"/>
                <a:ext cx="152400" cy="122115"/>
                <a:chOff x="7983415" y="6582508"/>
                <a:chExt cx="152400" cy="486507"/>
              </a:xfrm>
            </p:grpSpPr>
            <p:cxnSp>
              <p:nvCxnSpPr>
                <p:cNvPr id="104" name="Straight Connector 10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rot="5400000">
                <a:off x="-254017" y="2151573"/>
                <a:ext cx="152400" cy="122115"/>
                <a:chOff x="7983415" y="6582508"/>
                <a:chExt cx="152400" cy="486507"/>
              </a:xfrm>
            </p:grpSpPr>
            <p:cxnSp>
              <p:nvCxnSpPr>
                <p:cNvPr id="102" name="Straight Connector 10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userDrawn="1"/>
            </p:nvGrpSpPr>
            <p:grpSpPr>
              <a:xfrm rot="5400000">
                <a:off x="-254017" y="1677931"/>
                <a:ext cx="152400" cy="122115"/>
                <a:chOff x="7983415" y="6582508"/>
                <a:chExt cx="152400" cy="486507"/>
              </a:xfrm>
            </p:grpSpPr>
            <p:cxnSp>
              <p:nvCxnSpPr>
                <p:cNvPr id="100" name="Straight Connector 9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userDrawn="1"/>
            </p:nvGrpSpPr>
            <p:grpSpPr>
              <a:xfrm rot="5400000">
                <a:off x="-254017" y="997340"/>
                <a:ext cx="152400" cy="122115"/>
                <a:chOff x="7983415" y="6582508"/>
                <a:chExt cx="152400" cy="486507"/>
              </a:xfrm>
            </p:grpSpPr>
            <p:cxnSp>
              <p:nvCxnSpPr>
                <p:cNvPr id="98" name="Straight Connector 9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97" name="Straight Connector 96"/>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9166483" y="454007"/>
              <a:ext cx="122115" cy="5945205"/>
              <a:chOff x="-238875" y="454007"/>
              <a:chExt cx="122115" cy="5945205"/>
            </a:xfrm>
          </p:grpSpPr>
          <p:cxnSp>
            <p:nvCxnSpPr>
              <p:cNvPr id="50" name="Straight Connector 49"/>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51" name="Group 50"/>
              <p:cNvGrpSpPr/>
              <p:nvPr userDrawn="1"/>
            </p:nvGrpSpPr>
            <p:grpSpPr>
              <a:xfrm rot="5400000">
                <a:off x="-254017" y="5940709"/>
                <a:ext cx="152400" cy="122115"/>
                <a:chOff x="7983415" y="6582508"/>
                <a:chExt cx="152400" cy="486507"/>
              </a:xfrm>
            </p:grpSpPr>
            <p:cxnSp>
              <p:nvCxnSpPr>
                <p:cNvPr id="83" name="Straight Connector 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userDrawn="1"/>
            </p:nvGrpSpPr>
            <p:grpSpPr>
              <a:xfrm rot="5400000">
                <a:off x="-254017" y="5467067"/>
                <a:ext cx="152400" cy="122115"/>
                <a:chOff x="7983415" y="6582508"/>
                <a:chExt cx="152400" cy="486507"/>
              </a:xfrm>
            </p:grpSpPr>
            <p:cxnSp>
              <p:nvCxnSpPr>
                <p:cNvPr id="81" name="Straight Connector 8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userDrawn="1"/>
            </p:nvGrpSpPr>
            <p:grpSpPr>
              <a:xfrm rot="5400000">
                <a:off x="-254017" y="4993425"/>
                <a:ext cx="152400" cy="122115"/>
                <a:chOff x="7983415" y="6582508"/>
                <a:chExt cx="152400" cy="486507"/>
              </a:xfrm>
            </p:grpSpPr>
            <p:cxnSp>
              <p:nvCxnSpPr>
                <p:cNvPr id="79" name="Straight Connector 7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userDrawn="1"/>
            </p:nvGrpSpPr>
            <p:grpSpPr>
              <a:xfrm rot="5400000">
                <a:off x="-254017" y="4519783"/>
                <a:ext cx="152400" cy="122115"/>
                <a:chOff x="7983415" y="6582508"/>
                <a:chExt cx="152400" cy="486507"/>
              </a:xfrm>
            </p:grpSpPr>
            <p:cxnSp>
              <p:nvCxnSpPr>
                <p:cNvPr id="77" name="Straight Connector 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userDrawn="1"/>
            </p:nvGrpSpPr>
            <p:grpSpPr>
              <a:xfrm rot="5400000">
                <a:off x="-254017" y="4046141"/>
                <a:ext cx="152400" cy="122115"/>
                <a:chOff x="7983415" y="6582508"/>
                <a:chExt cx="152400" cy="486507"/>
              </a:xfrm>
            </p:grpSpPr>
            <p:cxnSp>
              <p:nvCxnSpPr>
                <p:cNvPr id="75" name="Straight Connector 7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userDrawn="1"/>
            </p:nvGrpSpPr>
            <p:grpSpPr>
              <a:xfrm rot="5400000">
                <a:off x="-254017" y="3572499"/>
                <a:ext cx="152400" cy="122115"/>
                <a:chOff x="7983415" y="6582508"/>
                <a:chExt cx="152400" cy="486507"/>
              </a:xfrm>
            </p:grpSpPr>
            <p:cxnSp>
              <p:nvCxnSpPr>
                <p:cNvPr id="73" name="Straight Connector 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userDrawn="1"/>
            </p:nvGrpSpPr>
            <p:grpSpPr>
              <a:xfrm rot="5400000">
                <a:off x="-254017" y="3098857"/>
                <a:ext cx="152400" cy="122115"/>
                <a:chOff x="7983415" y="6582508"/>
                <a:chExt cx="152400" cy="486507"/>
              </a:xfrm>
            </p:grpSpPr>
            <p:cxnSp>
              <p:nvCxnSpPr>
                <p:cNvPr id="71" name="Straight Connector 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userDrawn="1"/>
            </p:nvGrpSpPr>
            <p:grpSpPr>
              <a:xfrm rot="5400000">
                <a:off x="-254017" y="2625215"/>
                <a:ext cx="152400" cy="122115"/>
                <a:chOff x="7983415" y="6582508"/>
                <a:chExt cx="152400" cy="486507"/>
              </a:xfrm>
            </p:grpSpPr>
            <p:cxnSp>
              <p:nvCxnSpPr>
                <p:cNvPr id="69" name="Straight Connector 6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rot="5400000">
                <a:off x="-254017" y="2151573"/>
                <a:ext cx="152400" cy="122115"/>
                <a:chOff x="7983415" y="6582508"/>
                <a:chExt cx="152400" cy="486507"/>
              </a:xfrm>
            </p:grpSpPr>
            <p:cxnSp>
              <p:nvCxnSpPr>
                <p:cNvPr id="67" name="Straight Connector 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userDrawn="1"/>
            </p:nvGrpSpPr>
            <p:grpSpPr>
              <a:xfrm rot="5400000">
                <a:off x="-254017" y="1677931"/>
                <a:ext cx="152400" cy="122115"/>
                <a:chOff x="7983415" y="6582508"/>
                <a:chExt cx="152400" cy="486507"/>
              </a:xfrm>
            </p:grpSpPr>
            <p:cxnSp>
              <p:nvCxnSpPr>
                <p:cNvPr id="65" name="Straight Connector 6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userDrawn="1"/>
            </p:nvGrpSpPr>
            <p:grpSpPr>
              <a:xfrm rot="5400000">
                <a:off x="-254017" y="997340"/>
                <a:ext cx="152400" cy="122115"/>
                <a:chOff x="7983415" y="6582508"/>
                <a:chExt cx="152400" cy="486507"/>
              </a:xfrm>
            </p:grpSpPr>
            <p:cxnSp>
              <p:nvCxnSpPr>
                <p:cNvPr id="63" name="Straight Connector 6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userDrawn="1"/>
          </p:nvGrpSpPr>
          <p:grpSpPr>
            <a:xfrm>
              <a:off x="457731" y="-141165"/>
              <a:ext cx="8226688" cy="122115"/>
              <a:chOff x="457731" y="6582508"/>
              <a:chExt cx="8226688" cy="486507"/>
            </a:xfrm>
          </p:grpSpPr>
          <p:cxnSp>
            <p:nvCxnSpPr>
              <p:cNvPr id="15" name="Straight Connector 14"/>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 name="Group 16"/>
              <p:cNvGrpSpPr/>
              <p:nvPr userDrawn="1"/>
            </p:nvGrpSpPr>
            <p:grpSpPr>
              <a:xfrm>
                <a:off x="7986158" y="6582508"/>
                <a:ext cx="152400" cy="486507"/>
                <a:chOff x="7983415" y="6582508"/>
                <a:chExt cx="152400" cy="486507"/>
              </a:xfrm>
            </p:grpSpPr>
            <p:cxnSp>
              <p:nvCxnSpPr>
                <p:cNvPr id="48" name="Straight Connector 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7287901" y="6582508"/>
                <a:ext cx="152400" cy="486507"/>
                <a:chOff x="7983415" y="6582508"/>
                <a:chExt cx="152400" cy="486507"/>
              </a:xfrm>
            </p:grpSpPr>
            <p:cxnSp>
              <p:nvCxnSpPr>
                <p:cNvPr id="46" name="Straight Connector 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6589644" y="6582508"/>
                <a:ext cx="152400" cy="486507"/>
                <a:chOff x="7983415" y="6582508"/>
                <a:chExt cx="152400" cy="486507"/>
              </a:xfrm>
            </p:grpSpPr>
            <p:cxnSp>
              <p:nvCxnSpPr>
                <p:cNvPr id="44" name="Straight Connector 4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5891387" y="6582508"/>
                <a:ext cx="152400" cy="486507"/>
                <a:chOff x="7983415" y="6582508"/>
                <a:chExt cx="152400" cy="486507"/>
              </a:xfrm>
            </p:grpSpPr>
            <p:cxnSp>
              <p:nvCxnSpPr>
                <p:cNvPr id="42" name="Straight Connector 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5193130" y="6582508"/>
                <a:ext cx="152400" cy="486507"/>
                <a:chOff x="7983415" y="6582508"/>
                <a:chExt cx="152400" cy="486507"/>
              </a:xfrm>
            </p:grpSpPr>
            <p:cxnSp>
              <p:nvCxnSpPr>
                <p:cNvPr id="40" name="Straight Connector 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4494873" y="6582508"/>
                <a:ext cx="152400" cy="486507"/>
                <a:chOff x="7983415" y="6582508"/>
                <a:chExt cx="152400" cy="486507"/>
              </a:xfrm>
            </p:grpSpPr>
            <p:cxnSp>
              <p:nvCxnSpPr>
                <p:cNvPr id="38" name="Straight Connector 3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a:xfrm>
                <a:off x="3796616" y="6582508"/>
                <a:ext cx="152400" cy="486507"/>
                <a:chOff x="7983415" y="6582508"/>
                <a:chExt cx="152400" cy="486507"/>
              </a:xfrm>
            </p:grpSpPr>
            <p:cxnSp>
              <p:nvCxnSpPr>
                <p:cNvPr id="36" name="Straight Connector 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3098359" y="6582508"/>
                <a:ext cx="152400" cy="486507"/>
                <a:chOff x="7983415" y="6582508"/>
                <a:chExt cx="152400" cy="486507"/>
              </a:xfrm>
            </p:grpSpPr>
            <p:cxnSp>
              <p:nvCxnSpPr>
                <p:cNvPr id="34" name="Straight Connector 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a:xfrm>
                <a:off x="2400102" y="6582508"/>
                <a:ext cx="152400" cy="486507"/>
                <a:chOff x="7983415" y="6582508"/>
                <a:chExt cx="152400" cy="486507"/>
              </a:xfrm>
            </p:grpSpPr>
            <p:cxnSp>
              <p:nvCxnSpPr>
                <p:cNvPr id="32" name="Straight Connector 3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1701845" y="6582508"/>
                <a:ext cx="152400" cy="486507"/>
                <a:chOff x="7983415" y="6582508"/>
                <a:chExt cx="152400" cy="486507"/>
              </a:xfrm>
            </p:grpSpPr>
            <p:cxnSp>
              <p:nvCxnSpPr>
                <p:cNvPr id="30" name="Straight Connector 2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1003588" y="6582508"/>
                <a:ext cx="152400" cy="486507"/>
                <a:chOff x="7983415" y="6582508"/>
                <a:chExt cx="152400" cy="486507"/>
              </a:xfrm>
            </p:grpSpPr>
            <p:cxnSp>
              <p:nvCxnSpPr>
                <p:cNvPr id="28" name="Straight Connector 2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2" name="Title Placeholder 1"/>
          <p:cNvSpPr>
            <a:spLocks noGrp="1"/>
          </p:cNvSpPr>
          <p:nvPr>
            <p:ph type="title"/>
          </p:nvPr>
        </p:nvSpPr>
        <p:spPr>
          <a:xfrm>
            <a:off x="457731" y="466597"/>
            <a:ext cx="8229069" cy="524998"/>
          </a:xfrm>
          <a:prstGeom prst="rect">
            <a:avLst/>
          </a:prstGeom>
        </p:spPr>
        <p:txBody>
          <a:bodyPr vert="horz" lIns="0" tIns="0" rIns="0" bIns="0" rtlCol="0" anchor="ctr" anchorCtr="0">
            <a:noAutofit/>
          </a:bodyPr>
          <a:lstStyle/>
          <a:p>
            <a:r>
              <a:rPr lang="en-US" dirty="0" smtClean="0"/>
              <a:t>Click to edit slide headline</a:t>
            </a:r>
            <a:endParaRPr lang="en-US" dirty="0"/>
          </a:p>
        </p:txBody>
      </p:sp>
      <p:sp>
        <p:nvSpPr>
          <p:cNvPr id="231" name="TextBox 230"/>
          <p:cNvSpPr txBox="1"/>
          <p:nvPr/>
        </p:nvSpPr>
        <p:spPr>
          <a:xfrm>
            <a:off x="8744894" y="6708162"/>
            <a:ext cx="393462" cy="138550"/>
          </a:xfrm>
          <a:prstGeom prst="rect">
            <a:avLst/>
          </a:prstGeom>
          <a:noFill/>
        </p:spPr>
        <p:txBody>
          <a:bodyPr wrap="square" lIns="0" tIns="0" rIns="0" bIns="0" rtlCol="0">
            <a:noAutofit/>
          </a:bodyPr>
          <a:lstStyle/>
          <a:p>
            <a:pPr algn="l"/>
            <a:fld id="{567A4CEE-210B-4A43-8E57-98E37E0AC15F}" type="slidenum">
              <a:rPr lang="en-US" sz="800" spc="0" baseline="0" smtClean="0">
                <a:solidFill>
                  <a:srgbClr val="2D2D2A"/>
                </a:solidFill>
                <a:latin typeface="+mj-lt"/>
              </a:rPr>
              <a:pPr algn="l"/>
              <a:t>‹#›</a:t>
            </a:fld>
            <a:endParaRPr lang="en-US" sz="800" spc="0" baseline="0" dirty="0">
              <a:solidFill>
                <a:srgbClr val="2D2D2A"/>
              </a:solidFill>
              <a:latin typeface="+mj-lt"/>
            </a:endParaRPr>
          </a:p>
        </p:txBody>
      </p:sp>
      <p:sp>
        <p:nvSpPr>
          <p:cNvPr id="10" name="Rectangle 9"/>
          <p:cNvSpPr/>
          <p:nvPr/>
        </p:nvSpPr>
        <p:spPr>
          <a:xfrm>
            <a:off x="4275506" y="6708161"/>
            <a:ext cx="4328558" cy="138551"/>
          </a:xfrm>
          <a:prstGeom prst="rect">
            <a:avLst/>
          </a:prstGeom>
          <a:noFill/>
        </p:spPr>
        <p:txBody>
          <a:bodyPr wrap="square" lIns="0" tIns="0" rIns="0" bIns="0" rtlCol="0">
            <a:noAutofit/>
          </a:bodyPr>
          <a:lstStyle/>
          <a:p>
            <a:pPr marL="0" lvl="0" indent="0" algn="r"/>
            <a:endParaRPr lang="en-US" sz="800" spc="0" baseline="0" dirty="0">
              <a:solidFill>
                <a:schemeClr val="tx1">
                  <a:lumMod val="75000"/>
                  <a:lumOff val="25000"/>
                </a:schemeClr>
              </a:solidFill>
              <a:latin typeface="+mj-lt"/>
            </a:endParaRPr>
          </a:p>
        </p:txBody>
      </p:sp>
      <p:sp>
        <p:nvSpPr>
          <p:cNvPr id="8" name="Rectangle 7"/>
          <p:cNvSpPr/>
          <p:nvPr/>
        </p:nvSpPr>
        <p:spPr>
          <a:xfrm>
            <a:off x="0" y="424296"/>
            <a:ext cx="152400" cy="6096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z="1800" dirty="0" smtClean="0"/>
              <a:t>Click to edit text</a:t>
            </a:r>
          </a:p>
          <a:p>
            <a:pPr lvl="1"/>
            <a:r>
              <a:rPr lang="en-US" sz="1800" dirty="0" smtClean="0"/>
              <a:t>Click tab for second level</a:t>
            </a:r>
          </a:p>
          <a:p>
            <a:pPr lvl="2"/>
            <a:r>
              <a:rPr lang="en-US" sz="1800" dirty="0" smtClean="0"/>
              <a:t>Click tab for third level (great for body text)</a:t>
            </a:r>
          </a:p>
          <a:p>
            <a:pPr lvl="3">
              <a:spcBef>
                <a:spcPts val="1200"/>
              </a:spcBef>
            </a:pPr>
            <a:r>
              <a:rPr lang="en-US" sz="1400" dirty="0" smtClean="0"/>
              <a:t>Click tab for fourth level (great for sub-heads)</a:t>
            </a:r>
          </a:p>
          <a:p>
            <a:pPr lvl="4"/>
            <a:r>
              <a:rPr lang="en-US" sz="1600" dirty="0" smtClean="0"/>
              <a:t>Click tab for fifth level</a:t>
            </a:r>
          </a:p>
          <a:p>
            <a:pPr lvl="5"/>
            <a:r>
              <a:rPr lang="en-US" sz="1600" dirty="0" smtClean="0"/>
              <a:t>Click tab for sixth level (great for body text)</a:t>
            </a:r>
            <a:endParaRPr lang="en-US" sz="1600" dirty="0"/>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7200" y="6649140"/>
            <a:ext cx="1237595" cy="140220"/>
          </a:xfrm>
          <a:prstGeom prst="rect">
            <a:avLst/>
          </a:prstGeom>
        </p:spPr>
      </p:pic>
    </p:spTree>
    <p:extLst>
      <p:ext uri="{BB962C8B-B14F-4D97-AF65-F5344CB8AC3E}">
        <p14:creationId xmlns:p14="http://schemas.microsoft.com/office/powerpoint/2010/main" val="4246620440"/>
      </p:ext>
    </p:extLst>
  </p:cSld>
  <p:clrMap bg1="lt1" tx1="dk1" bg2="lt2" tx2="dk2" accent1="accent1" accent2="accent2" accent3="accent3" accent4="accent4" accent5="accent5" accent6="accent6" hlink="hlink" folHlink="folHlink"/>
  <p:sldLayoutIdLst>
    <p:sldLayoutId id="2147483745" r:id="rId1"/>
    <p:sldLayoutId id="2147483752" r:id="rId2"/>
    <p:sldLayoutId id="2147483650" r:id="rId3"/>
    <p:sldLayoutId id="2147483663" r:id="rId4"/>
    <p:sldLayoutId id="2147483753" r:id="rId5"/>
    <p:sldLayoutId id="2147483668" r:id="rId6"/>
    <p:sldLayoutId id="2147483669" r:id="rId7"/>
    <p:sldLayoutId id="2147483660" r:id="rId8"/>
    <p:sldLayoutId id="2147483754" r:id="rId9"/>
  </p:sldLayoutIdLst>
  <p:transition spd="slow">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2600" kern="1200" cap="none" spc="-100" baseline="0">
          <a:solidFill>
            <a:schemeClr val="tx1">
              <a:lumMod val="75000"/>
              <a:lumOff val="25000"/>
            </a:schemeClr>
          </a:solidFill>
          <a:latin typeface="Calibri"/>
          <a:ea typeface="+mj-ea"/>
          <a:cs typeface="+mj-cs"/>
        </a:defRPr>
      </a:lvl1pPr>
    </p:titleStyle>
    <p:bodyStyle>
      <a:lvl1pPr marL="0" indent="0" algn="l" defTabSz="914400" rtl="0" eaLnBrk="1" latinLnBrk="0" hangingPunct="1">
        <a:lnSpc>
          <a:spcPct val="120000"/>
        </a:lnSpc>
        <a:spcBef>
          <a:spcPts val="600"/>
        </a:spcBef>
        <a:spcAft>
          <a:spcPts val="0"/>
        </a:spcAft>
        <a:buFont typeface="Calibri" panose="020F0502020204030204" pitchFamily="34" charset="0"/>
        <a:buChar char="​"/>
        <a:defRPr sz="1600" b="0" i="1" kern="1200">
          <a:solidFill>
            <a:srgbClr val="F37021"/>
          </a:solidFill>
          <a:latin typeface="Georgia"/>
          <a:ea typeface="+mn-ea"/>
          <a:cs typeface="Georgia"/>
        </a:defRPr>
      </a:lvl1pPr>
      <a:lvl2pPr marL="0" indent="0" algn="l" defTabSz="914400" rtl="0" eaLnBrk="1" latinLnBrk="0" hangingPunct="1">
        <a:lnSpc>
          <a:spcPct val="100000"/>
        </a:lnSpc>
        <a:spcBef>
          <a:spcPts val="600"/>
        </a:spcBef>
        <a:spcAft>
          <a:spcPts val="0"/>
        </a:spcAft>
        <a:buFont typeface="Calibri" panose="020F0502020204030204" pitchFamily="34" charset="0"/>
        <a:buChar char="​"/>
        <a:defRPr sz="1600" b="1" i="0" kern="1200">
          <a:solidFill>
            <a:srgbClr val="2D2D2A"/>
          </a:solidFill>
          <a:latin typeface="Calibri"/>
          <a:ea typeface="+mn-ea"/>
          <a:cs typeface="Calibri"/>
        </a:defRPr>
      </a:lvl2pPr>
      <a:lvl3pPr marL="0" indent="0" algn="l" defTabSz="914400" rtl="0" eaLnBrk="1" latinLnBrk="0" hangingPunct="1">
        <a:lnSpc>
          <a:spcPct val="100000"/>
        </a:lnSpc>
        <a:spcBef>
          <a:spcPts val="600"/>
        </a:spcBef>
        <a:spcAft>
          <a:spcPts val="0"/>
        </a:spcAft>
        <a:buFont typeface="Calibri" panose="020F0502020204030204" pitchFamily="34" charset="0"/>
        <a:buChar char="​"/>
        <a:defRPr sz="1200" b="0" i="0" kern="1200">
          <a:solidFill>
            <a:schemeClr val="tx1"/>
          </a:solidFill>
          <a:latin typeface="Calibri"/>
          <a:ea typeface="+mn-ea"/>
          <a:cs typeface="Calibri"/>
        </a:defRPr>
      </a:lvl3pPr>
      <a:lvl4pPr marL="0" indent="0" algn="l" defTabSz="914400" rtl="0" eaLnBrk="1" latinLnBrk="0" hangingPunct="1">
        <a:lnSpc>
          <a:spcPct val="110000"/>
        </a:lnSpc>
        <a:spcBef>
          <a:spcPts val="600"/>
        </a:spcBef>
        <a:spcAft>
          <a:spcPts val="0"/>
        </a:spcAft>
        <a:buFont typeface="Calibri" panose="020F0502020204030204" pitchFamily="34" charset="0"/>
        <a:buChar char="​"/>
        <a:defRPr sz="1400" b="1" i="0" kern="1200" cap="all">
          <a:solidFill>
            <a:schemeClr val="tx1"/>
          </a:solidFill>
          <a:latin typeface="Calibri"/>
          <a:ea typeface="+mn-ea"/>
          <a:cs typeface="Calibri"/>
        </a:defRPr>
      </a:lvl4pPr>
      <a:lvl5pPr marL="0" indent="0" algn="l" defTabSz="914400" rtl="0" eaLnBrk="1" latinLnBrk="0" hangingPunct="1">
        <a:lnSpc>
          <a:spcPct val="100000"/>
        </a:lnSpc>
        <a:spcBef>
          <a:spcPts val="600"/>
        </a:spcBef>
        <a:spcAft>
          <a:spcPts val="0"/>
        </a:spcAft>
        <a:buFont typeface="Calibri" panose="020F0502020204030204" pitchFamily="34" charset="0"/>
        <a:buChar char="​"/>
        <a:defRPr sz="1400" b="1" i="0" kern="1200">
          <a:solidFill>
            <a:srgbClr val="7F7F7F"/>
          </a:solidFill>
          <a:latin typeface="Calibri"/>
          <a:ea typeface="+mn-ea"/>
          <a:cs typeface="Calibri"/>
        </a:defRPr>
      </a:lvl5pPr>
      <a:lvl6pPr marL="0" indent="0" algn="l" defTabSz="914400" rtl="0" eaLnBrk="1" latinLnBrk="0" hangingPunct="1">
        <a:lnSpc>
          <a:spcPct val="100000"/>
        </a:lnSpc>
        <a:spcBef>
          <a:spcPts val="600"/>
        </a:spcBef>
        <a:buFont typeface="Arial" panose="020B0604020202020204" pitchFamily="34" charset="0"/>
        <a:buNone/>
        <a:defRPr sz="1400" b="0" i="0" kern="1200" baseline="0">
          <a:solidFill>
            <a:schemeClr val="bg1">
              <a:lumMod val="50000"/>
            </a:schemeClr>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9000">
              <a:schemeClr val="accent4">
                <a:lumMod val="90000"/>
              </a:schemeClr>
            </a:gs>
            <a:gs pos="100000">
              <a:schemeClr val="bg1"/>
            </a:gs>
            <a:gs pos="59000">
              <a:schemeClr val="accent4"/>
            </a:gs>
          </a:gsLst>
          <a:lin ang="8100000" scaled="0"/>
          <a:tileRect/>
        </a:gradFill>
        <a:effectLst/>
      </p:bgPr>
    </p:bg>
    <p:spTree>
      <p:nvGrpSpPr>
        <p:cNvPr id="1" name=""/>
        <p:cNvGrpSpPr/>
        <p:nvPr/>
      </p:nvGrpSpPr>
      <p:grpSpPr>
        <a:xfrm>
          <a:off x="0" y="0"/>
          <a:ext cx="0" cy="0"/>
          <a:chOff x="0" y="0"/>
          <a:chExt cx="0" cy="0"/>
        </a:xfrm>
      </p:grpSpPr>
      <p:grpSp>
        <p:nvGrpSpPr>
          <p:cNvPr id="11" name="Group 10"/>
          <p:cNvGrpSpPr/>
          <p:nvPr/>
        </p:nvGrpSpPr>
        <p:grpSpPr>
          <a:xfrm>
            <a:off x="-151325" y="-141165"/>
            <a:ext cx="9439923" cy="7136527"/>
            <a:chOff x="-151325" y="-141165"/>
            <a:chExt cx="9439923" cy="7136527"/>
          </a:xfrm>
        </p:grpSpPr>
        <p:grpSp>
          <p:nvGrpSpPr>
            <p:cNvPr id="12" name="Group 11"/>
            <p:cNvGrpSpPr/>
            <p:nvPr userDrawn="1"/>
          </p:nvGrpSpPr>
          <p:grpSpPr>
            <a:xfrm>
              <a:off x="457731" y="6873247"/>
              <a:ext cx="8226688" cy="122115"/>
              <a:chOff x="457731" y="6582508"/>
              <a:chExt cx="8226688" cy="486507"/>
            </a:xfrm>
          </p:grpSpPr>
          <p:cxnSp>
            <p:nvCxnSpPr>
              <p:cNvPr id="121" name="Straight Connector 120"/>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23" name="Group 122"/>
              <p:cNvGrpSpPr/>
              <p:nvPr userDrawn="1"/>
            </p:nvGrpSpPr>
            <p:grpSpPr>
              <a:xfrm>
                <a:off x="7986158" y="6582508"/>
                <a:ext cx="152400" cy="486507"/>
                <a:chOff x="7983415" y="6582508"/>
                <a:chExt cx="152400" cy="486507"/>
              </a:xfrm>
            </p:grpSpPr>
            <p:cxnSp>
              <p:nvCxnSpPr>
                <p:cNvPr id="154" name="Straight Connector 15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userDrawn="1"/>
            </p:nvGrpSpPr>
            <p:grpSpPr>
              <a:xfrm>
                <a:off x="7287901" y="6582508"/>
                <a:ext cx="152400" cy="486507"/>
                <a:chOff x="7983415" y="6582508"/>
                <a:chExt cx="152400" cy="486507"/>
              </a:xfrm>
            </p:grpSpPr>
            <p:cxnSp>
              <p:nvCxnSpPr>
                <p:cNvPr id="152" name="Straight Connector 15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6589644" y="6582508"/>
                <a:ext cx="152400" cy="486507"/>
                <a:chOff x="7983415" y="6582508"/>
                <a:chExt cx="152400" cy="486507"/>
              </a:xfrm>
            </p:grpSpPr>
            <p:cxnSp>
              <p:nvCxnSpPr>
                <p:cNvPr id="150" name="Straight Connector 14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userDrawn="1"/>
            </p:nvGrpSpPr>
            <p:grpSpPr>
              <a:xfrm>
                <a:off x="5891387" y="6582508"/>
                <a:ext cx="152400" cy="486507"/>
                <a:chOff x="7983415" y="6582508"/>
                <a:chExt cx="152400" cy="486507"/>
              </a:xfrm>
            </p:grpSpPr>
            <p:cxnSp>
              <p:nvCxnSpPr>
                <p:cNvPr id="148" name="Straight Connector 1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userDrawn="1"/>
            </p:nvGrpSpPr>
            <p:grpSpPr>
              <a:xfrm>
                <a:off x="5193130" y="6582508"/>
                <a:ext cx="152400" cy="486507"/>
                <a:chOff x="7983415" y="6582508"/>
                <a:chExt cx="152400" cy="486507"/>
              </a:xfrm>
            </p:grpSpPr>
            <p:cxnSp>
              <p:nvCxnSpPr>
                <p:cNvPr id="146" name="Straight Connector 1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userDrawn="1"/>
            </p:nvGrpSpPr>
            <p:grpSpPr>
              <a:xfrm>
                <a:off x="4494873" y="6582508"/>
                <a:ext cx="152400" cy="486507"/>
                <a:chOff x="7983415" y="6582508"/>
                <a:chExt cx="152400" cy="486507"/>
              </a:xfrm>
            </p:grpSpPr>
            <p:cxnSp>
              <p:nvCxnSpPr>
                <p:cNvPr id="144" name="Straight Connector 14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userDrawn="1"/>
            </p:nvGrpSpPr>
            <p:grpSpPr>
              <a:xfrm>
                <a:off x="3796616" y="6582508"/>
                <a:ext cx="152400" cy="486507"/>
                <a:chOff x="7983415" y="6582508"/>
                <a:chExt cx="152400" cy="486507"/>
              </a:xfrm>
            </p:grpSpPr>
            <p:cxnSp>
              <p:nvCxnSpPr>
                <p:cNvPr id="142" name="Straight Connector 1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userDrawn="1"/>
            </p:nvGrpSpPr>
            <p:grpSpPr>
              <a:xfrm>
                <a:off x="3098359" y="6582508"/>
                <a:ext cx="152400" cy="486507"/>
                <a:chOff x="7983415" y="6582508"/>
                <a:chExt cx="152400" cy="486507"/>
              </a:xfrm>
            </p:grpSpPr>
            <p:cxnSp>
              <p:nvCxnSpPr>
                <p:cNvPr id="140" name="Straight Connector 1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userDrawn="1"/>
            </p:nvGrpSpPr>
            <p:grpSpPr>
              <a:xfrm>
                <a:off x="2400102" y="6582508"/>
                <a:ext cx="152400" cy="486507"/>
                <a:chOff x="7983415" y="6582508"/>
                <a:chExt cx="152400" cy="486507"/>
              </a:xfrm>
            </p:grpSpPr>
            <p:cxnSp>
              <p:nvCxnSpPr>
                <p:cNvPr id="138" name="Straight Connector 13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userDrawn="1"/>
            </p:nvGrpSpPr>
            <p:grpSpPr>
              <a:xfrm>
                <a:off x="1701845" y="6582508"/>
                <a:ext cx="152400" cy="486507"/>
                <a:chOff x="7983415" y="6582508"/>
                <a:chExt cx="152400" cy="486507"/>
              </a:xfrm>
            </p:grpSpPr>
            <p:cxnSp>
              <p:nvCxnSpPr>
                <p:cNvPr id="136" name="Straight Connector 1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userDrawn="1"/>
            </p:nvGrpSpPr>
            <p:grpSpPr>
              <a:xfrm>
                <a:off x="1003588" y="6582508"/>
                <a:ext cx="152400" cy="486507"/>
                <a:chOff x="7983415" y="6582508"/>
                <a:chExt cx="152400" cy="486507"/>
              </a:xfrm>
            </p:grpSpPr>
            <p:cxnSp>
              <p:nvCxnSpPr>
                <p:cNvPr id="134" name="Straight Connector 1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userDrawn="1"/>
          </p:nvGrpSpPr>
          <p:grpSpPr>
            <a:xfrm>
              <a:off x="-151325" y="454007"/>
              <a:ext cx="122115" cy="5945205"/>
              <a:chOff x="-238875" y="454007"/>
              <a:chExt cx="122115" cy="5945205"/>
            </a:xfrm>
          </p:grpSpPr>
          <p:cxnSp>
            <p:nvCxnSpPr>
              <p:cNvPr id="86" name="Straight Connector 85"/>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87" name="Group 86"/>
              <p:cNvGrpSpPr/>
              <p:nvPr userDrawn="1"/>
            </p:nvGrpSpPr>
            <p:grpSpPr>
              <a:xfrm rot="5400000">
                <a:off x="-254017" y="5940709"/>
                <a:ext cx="152400" cy="122115"/>
                <a:chOff x="7983415" y="6582508"/>
                <a:chExt cx="152400" cy="486507"/>
              </a:xfrm>
            </p:grpSpPr>
            <p:cxnSp>
              <p:nvCxnSpPr>
                <p:cNvPr id="119" name="Straight Connector 1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userDrawn="1"/>
            </p:nvGrpSpPr>
            <p:grpSpPr>
              <a:xfrm rot="5400000">
                <a:off x="-254017" y="5467067"/>
                <a:ext cx="152400" cy="122115"/>
                <a:chOff x="7983415" y="6582508"/>
                <a:chExt cx="152400" cy="486507"/>
              </a:xfrm>
            </p:grpSpPr>
            <p:cxnSp>
              <p:nvCxnSpPr>
                <p:cNvPr id="117" name="Straight Connector 1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rot="5400000">
                <a:off x="-254017" y="4993425"/>
                <a:ext cx="152400" cy="122115"/>
                <a:chOff x="7983415" y="6582508"/>
                <a:chExt cx="152400" cy="486507"/>
              </a:xfrm>
            </p:grpSpPr>
            <p:cxnSp>
              <p:nvCxnSpPr>
                <p:cNvPr id="115" name="Straight Connector 11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userDrawn="1"/>
            </p:nvGrpSpPr>
            <p:grpSpPr>
              <a:xfrm rot="5400000">
                <a:off x="-254017" y="4519783"/>
                <a:ext cx="152400" cy="122115"/>
                <a:chOff x="7983415" y="6582508"/>
                <a:chExt cx="152400" cy="486507"/>
              </a:xfrm>
            </p:grpSpPr>
            <p:cxnSp>
              <p:nvCxnSpPr>
                <p:cNvPr id="113" name="Straight Connector 11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userDrawn="1"/>
            </p:nvGrpSpPr>
            <p:grpSpPr>
              <a:xfrm rot="5400000">
                <a:off x="-254017" y="4046141"/>
                <a:ext cx="152400" cy="122115"/>
                <a:chOff x="7983415" y="6582508"/>
                <a:chExt cx="152400" cy="486507"/>
              </a:xfrm>
            </p:grpSpPr>
            <p:cxnSp>
              <p:nvCxnSpPr>
                <p:cNvPr id="111" name="Straight Connector 1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rot="5400000">
                <a:off x="-254017" y="3572499"/>
                <a:ext cx="152400" cy="122115"/>
                <a:chOff x="7983415" y="6582508"/>
                <a:chExt cx="152400" cy="486507"/>
              </a:xfrm>
            </p:grpSpPr>
            <p:cxnSp>
              <p:nvCxnSpPr>
                <p:cNvPr id="109" name="Straight Connector 1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userDrawn="1"/>
            </p:nvGrpSpPr>
            <p:grpSpPr>
              <a:xfrm rot="5400000">
                <a:off x="-254017" y="3098857"/>
                <a:ext cx="152400" cy="122115"/>
                <a:chOff x="7983415" y="6582508"/>
                <a:chExt cx="152400" cy="486507"/>
              </a:xfrm>
            </p:grpSpPr>
            <p:cxnSp>
              <p:nvCxnSpPr>
                <p:cNvPr id="107" name="Straight Connector 1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rot="5400000">
                <a:off x="-254017" y="2625215"/>
                <a:ext cx="152400" cy="122115"/>
                <a:chOff x="7983415" y="6582508"/>
                <a:chExt cx="152400" cy="486507"/>
              </a:xfrm>
            </p:grpSpPr>
            <p:cxnSp>
              <p:nvCxnSpPr>
                <p:cNvPr id="105" name="Straight Connector 1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userDrawn="1"/>
            </p:nvGrpSpPr>
            <p:grpSpPr>
              <a:xfrm rot="5400000">
                <a:off x="-254017" y="2151573"/>
                <a:ext cx="152400" cy="122115"/>
                <a:chOff x="7983415" y="6582508"/>
                <a:chExt cx="152400" cy="486507"/>
              </a:xfrm>
            </p:grpSpPr>
            <p:cxnSp>
              <p:nvCxnSpPr>
                <p:cNvPr id="103" name="Straight Connector 1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userDrawn="1"/>
            </p:nvGrpSpPr>
            <p:grpSpPr>
              <a:xfrm rot="5400000">
                <a:off x="-254017" y="1677931"/>
                <a:ext cx="152400" cy="122115"/>
                <a:chOff x="7983415" y="6582508"/>
                <a:chExt cx="152400" cy="486507"/>
              </a:xfrm>
            </p:grpSpPr>
            <p:cxnSp>
              <p:nvCxnSpPr>
                <p:cNvPr id="101" name="Straight Connector 1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userDrawn="1"/>
            </p:nvGrpSpPr>
            <p:grpSpPr>
              <a:xfrm rot="5400000">
                <a:off x="-254017" y="997340"/>
                <a:ext cx="152400" cy="122115"/>
                <a:chOff x="7983415" y="6582508"/>
                <a:chExt cx="152400" cy="486507"/>
              </a:xfrm>
            </p:grpSpPr>
            <p:cxnSp>
              <p:nvCxnSpPr>
                <p:cNvPr id="99" name="Straight Connector 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userDrawn="1"/>
          </p:nvGrpSpPr>
          <p:grpSpPr>
            <a:xfrm>
              <a:off x="9166483" y="454007"/>
              <a:ext cx="122115" cy="5945205"/>
              <a:chOff x="-238875" y="454007"/>
              <a:chExt cx="122115" cy="5945205"/>
            </a:xfrm>
          </p:grpSpPr>
          <p:cxnSp>
            <p:nvCxnSpPr>
              <p:cNvPr id="51" name="Straight Connector 50"/>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userDrawn="1"/>
            </p:nvGrpSpPr>
            <p:grpSpPr>
              <a:xfrm rot="5400000">
                <a:off x="-254017" y="5940709"/>
                <a:ext cx="152400" cy="122115"/>
                <a:chOff x="7983415" y="6582508"/>
                <a:chExt cx="152400" cy="486507"/>
              </a:xfrm>
            </p:grpSpPr>
            <p:cxnSp>
              <p:nvCxnSpPr>
                <p:cNvPr id="84" name="Straight Connector 8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userDrawn="1"/>
            </p:nvGrpSpPr>
            <p:grpSpPr>
              <a:xfrm rot="5400000">
                <a:off x="-254017" y="5467067"/>
                <a:ext cx="152400" cy="122115"/>
                <a:chOff x="7983415" y="6582508"/>
                <a:chExt cx="152400" cy="486507"/>
              </a:xfrm>
            </p:grpSpPr>
            <p:cxnSp>
              <p:nvCxnSpPr>
                <p:cNvPr id="82" name="Straight Connector 8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userDrawn="1"/>
            </p:nvGrpSpPr>
            <p:grpSpPr>
              <a:xfrm rot="5400000">
                <a:off x="-254017" y="4993425"/>
                <a:ext cx="152400" cy="122115"/>
                <a:chOff x="7983415" y="6582508"/>
                <a:chExt cx="152400" cy="486507"/>
              </a:xfrm>
            </p:grpSpPr>
            <p:cxnSp>
              <p:nvCxnSpPr>
                <p:cNvPr id="80" name="Straight Connector 7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userDrawn="1"/>
            </p:nvGrpSpPr>
            <p:grpSpPr>
              <a:xfrm rot="5400000">
                <a:off x="-254017" y="4519783"/>
                <a:ext cx="152400" cy="122115"/>
                <a:chOff x="7983415" y="6582508"/>
                <a:chExt cx="152400" cy="486507"/>
              </a:xfrm>
            </p:grpSpPr>
            <p:cxnSp>
              <p:nvCxnSpPr>
                <p:cNvPr id="78" name="Straight Connector 7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userDrawn="1"/>
            </p:nvGrpSpPr>
            <p:grpSpPr>
              <a:xfrm rot="5400000">
                <a:off x="-254017" y="4046141"/>
                <a:ext cx="152400" cy="122115"/>
                <a:chOff x="7983415" y="6582508"/>
                <a:chExt cx="152400" cy="486507"/>
              </a:xfrm>
            </p:grpSpPr>
            <p:cxnSp>
              <p:nvCxnSpPr>
                <p:cNvPr id="76" name="Straight Connector 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userDrawn="1"/>
            </p:nvGrpSpPr>
            <p:grpSpPr>
              <a:xfrm rot="5400000">
                <a:off x="-254017" y="3572499"/>
                <a:ext cx="152400" cy="122115"/>
                <a:chOff x="7983415" y="6582508"/>
                <a:chExt cx="152400" cy="486507"/>
              </a:xfrm>
            </p:grpSpPr>
            <p:cxnSp>
              <p:nvCxnSpPr>
                <p:cNvPr id="74" name="Straight Connector 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userDrawn="1"/>
            </p:nvGrpSpPr>
            <p:grpSpPr>
              <a:xfrm rot="5400000">
                <a:off x="-254017" y="3098857"/>
                <a:ext cx="152400" cy="122115"/>
                <a:chOff x="7983415" y="6582508"/>
                <a:chExt cx="152400" cy="486507"/>
              </a:xfrm>
            </p:grpSpPr>
            <p:cxnSp>
              <p:nvCxnSpPr>
                <p:cNvPr id="72" name="Straight Connector 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rot="5400000">
                <a:off x="-254017" y="2625215"/>
                <a:ext cx="152400" cy="122115"/>
                <a:chOff x="7983415" y="6582508"/>
                <a:chExt cx="152400" cy="486507"/>
              </a:xfrm>
            </p:grpSpPr>
            <p:cxnSp>
              <p:nvCxnSpPr>
                <p:cNvPr id="70" name="Straight Connector 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userDrawn="1"/>
            </p:nvGrpSpPr>
            <p:grpSpPr>
              <a:xfrm rot="5400000">
                <a:off x="-254017" y="2151573"/>
                <a:ext cx="152400" cy="122115"/>
                <a:chOff x="7983415" y="6582508"/>
                <a:chExt cx="152400" cy="486507"/>
              </a:xfrm>
            </p:grpSpPr>
            <p:cxnSp>
              <p:nvCxnSpPr>
                <p:cNvPr id="68" name="Straight Connector 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userDrawn="1"/>
            </p:nvGrpSpPr>
            <p:grpSpPr>
              <a:xfrm rot="5400000">
                <a:off x="-254017" y="1677931"/>
                <a:ext cx="152400" cy="122115"/>
                <a:chOff x="7983415" y="6582508"/>
                <a:chExt cx="152400" cy="486507"/>
              </a:xfrm>
            </p:grpSpPr>
            <p:cxnSp>
              <p:nvCxnSpPr>
                <p:cNvPr id="66" name="Straight Connector 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userDrawn="1"/>
            </p:nvGrpSpPr>
            <p:grpSpPr>
              <a:xfrm rot="5400000">
                <a:off x="-254017" y="997340"/>
                <a:ext cx="152400" cy="122115"/>
                <a:chOff x="7983415" y="6582508"/>
                <a:chExt cx="152400" cy="486507"/>
              </a:xfrm>
            </p:grpSpPr>
            <p:cxnSp>
              <p:nvCxnSpPr>
                <p:cNvPr id="64" name="Straight Connector 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457731" y="-141165"/>
              <a:ext cx="8226688" cy="122115"/>
              <a:chOff x="457731" y="6582508"/>
              <a:chExt cx="8226688" cy="486507"/>
            </a:xfrm>
          </p:grpSpPr>
          <p:cxnSp>
            <p:nvCxnSpPr>
              <p:cNvPr id="16" name="Straight Connector 15"/>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7986158" y="6582508"/>
                <a:ext cx="152400" cy="486507"/>
                <a:chOff x="7983415" y="6582508"/>
                <a:chExt cx="152400" cy="486507"/>
              </a:xfrm>
            </p:grpSpPr>
            <p:cxnSp>
              <p:nvCxnSpPr>
                <p:cNvPr id="49" name="Straight Connector 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7287901" y="6582508"/>
                <a:ext cx="152400" cy="486507"/>
                <a:chOff x="7983415" y="6582508"/>
                <a:chExt cx="152400" cy="486507"/>
              </a:xfrm>
            </p:grpSpPr>
            <p:cxnSp>
              <p:nvCxnSpPr>
                <p:cNvPr id="47" name="Straight Connector 4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6589644" y="6582508"/>
                <a:ext cx="152400" cy="486507"/>
                <a:chOff x="7983415" y="6582508"/>
                <a:chExt cx="152400" cy="486507"/>
              </a:xfrm>
            </p:grpSpPr>
            <p:cxnSp>
              <p:nvCxnSpPr>
                <p:cNvPr id="45" name="Straight Connector 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5891387" y="6582508"/>
                <a:ext cx="152400" cy="486507"/>
                <a:chOff x="7983415" y="6582508"/>
                <a:chExt cx="152400" cy="486507"/>
              </a:xfrm>
            </p:grpSpPr>
            <p:cxnSp>
              <p:nvCxnSpPr>
                <p:cNvPr id="43" name="Straight Connector 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5193130" y="6582508"/>
                <a:ext cx="152400" cy="486507"/>
                <a:chOff x="7983415" y="6582508"/>
                <a:chExt cx="152400" cy="486507"/>
              </a:xfrm>
            </p:grpSpPr>
            <p:cxnSp>
              <p:nvCxnSpPr>
                <p:cNvPr id="41" name="Straight Connector 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a:xfrm>
                <a:off x="4494873" y="6582508"/>
                <a:ext cx="152400" cy="486507"/>
                <a:chOff x="7983415" y="6582508"/>
                <a:chExt cx="152400" cy="486507"/>
              </a:xfrm>
            </p:grpSpPr>
            <p:cxnSp>
              <p:nvCxnSpPr>
                <p:cNvPr id="39" name="Straight Connector 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3796616" y="6582508"/>
                <a:ext cx="152400" cy="486507"/>
                <a:chOff x="7983415" y="6582508"/>
                <a:chExt cx="152400" cy="486507"/>
              </a:xfrm>
            </p:grpSpPr>
            <p:cxnSp>
              <p:nvCxnSpPr>
                <p:cNvPr id="37" name="Straight Connector 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a:xfrm>
                <a:off x="3098359" y="6582508"/>
                <a:ext cx="152400" cy="486507"/>
                <a:chOff x="7983415" y="6582508"/>
                <a:chExt cx="152400" cy="486507"/>
              </a:xfrm>
            </p:grpSpPr>
            <p:cxnSp>
              <p:nvCxnSpPr>
                <p:cNvPr id="35" name="Straight Connector 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2400102" y="6582508"/>
                <a:ext cx="152400" cy="486507"/>
                <a:chOff x="7983415" y="6582508"/>
                <a:chExt cx="152400" cy="486507"/>
              </a:xfrm>
            </p:grpSpPr>
            <p:cxnSp>
              <p:nvCxnSpPr>
                <p:cNvPr id="33" name="Straight Connector 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1701845" y="6582508"/>
                <a:ext cx="152400" cy="486507"/>
                <a:chOff x="7983415" y="6582508"/>
                <a:chExt cx="152400" cy="486507"/>
              </a:xfrm>
            </p:grpSpPr>
            <p:cxnSp>
              <p:nvCxnSpPr>
                <p:cNvPr id="31" name="Straight Connector 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userDrawn="1"/>
            </p:nvGrpSpPr>
            <p:grpSpPr>
              <a:xfrm>
                <a:off x="1003588" y="6582508"/>
                <a:ext cx="152400" cy="486507"/>
                <a:chOff x="7983415" y="6582508"/>
                <a:chExt cx="152400" cy="486507"/>
              </a:xfrm>
            </p:grpSpPr>
            <p:cxnSp>
              <p:nvCxnSpPr>
                <p:cNvPr id="29" name="Straight Connector 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2" name="Title Placeholder 1"/>
          <p:cNvSpPr>
            <a:spLocks noGrp="1"/>
          </p:cNvSpPr>
          <p:nvPr>
            <p:ph type="title"/>
          </p:nvPr>
        </p:nvSpPr>
        <p:spPr>
          <a:xfrm>
            <a:off x="1143000" y="457200"/>
            <a:ext cx="7541420" cy="524998"/>
          </a:xfrm>
          <a:prstGeom prst="rect">
            <a:avLst/>
          </a:prstGeom>
        </p:spPr>
        <p:txBody>
          <a:bodyPr vert="horz"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43000" y="1816100"/>
            <a:ext cx="7541420" cy="458311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1" name="TextBox 230"/>
          <p:cNvSpPr txBox="1"/>
          <p:nvPr/>
        </p:nvSpPr>
        <p:spPr>
          <a:xfrm>
            <a:off x="8140938" y="6719450"/>
            <a:ext cx="545862" cy="123111"/>
          </a:xfrm>
          <a:prstGeom prst="rect">
            <a:avLst/>
          </a:prstGeom>
          <a:noFill/>
        </p:spPr>
        <p:txBody>
          <a:bodyPr wrap="square" lIns="0" tIns="0" rIns="0" bIns="0" rtlCol="0">
            <a:noAutofit/>
          </a:bodyPr>
          <a:lstStyle/>
          <a:p>
            <a:pPr algn="r"/>
            <a:fld id="{567A4CEE-210B-4A43-8E57-98E37E0AC15F}" type="slidenum">
              <a:rPr lang="en-US" sz="800" spc="0" baseline="0" smtClean="0">
                <a:solidFill>
                  <a:schemeClr val="bg2"/>
                </a:solidFill>
                <a:latin typeface="+mj-lt"/>
              </a:rPr>
              <a:pPr algn="r"/>
              <a:t>‹#›</a:t>
            </a:fld>
            <a:endParaRPr lang="en-US" sz="800" spc="0" baseline="0" dirty="0">
              <a:solidFill>
                <a:schemeClr val="bg2"/>
              </a:solidFill>
              <a:latin typeface="+mj-lt"/>
            </a:endParaRPr>
          </a:p>
        </p:txBody>
      </p:sp>
      <p:sp>
        <p:nvSpPr>
          <p:cNvPr id="10" name="Rectangle 9"/>
          <p:cNvSpPr/>
          <p:nvPr/>
        </p:nvSpPr>
        <p:spPr>
          <a:xfrm>
            <a:off x="3812379" y="6719449"/>
            <a:ext cx="4328558" cy="138551"/>
          </a:xfrm>
          <a:prstGeom prst="rect">
            <a:avLst/>
          </a:prstGeom>
          <a:noFill/>
        </p:spPr>
        <p:txBody>
          <a:bodyPr wrap="square" lIns="0" tIns="0" rIns="0" bIns="0" rtlCol="0">
            <a:noAutofit/>
          </a:bodyPr>
          <a:lstStyle/>
          <a:p>
            <a:pPr marL="0" lvl="0" indent="0" algn="r"/>
            <a:r>
              <a:rPr lang="en-US" sz="800" spc="0" baseline="0" dirty="0" smtClean="0">
                <a:solidFill>
                  <a:schemeClr val="bg2"/>
                </a:solidFill>
                <a:latin typeface="+mj-lt"/>
              </a:rPr>
              <a:t>© 2014 Virtusa Corporation. All rights reserved</a:t>
            </a:r>
            <a:endParaRPr lang="en-US" sz="800" spc="0" baseline="0" dirty="0">
              <a:solidFill>
                <a:schemeClr val="bg2"/>
              </a:solidFill>
              <a:latin typeface="+mj-lt"/>
            </a:endParaRPr>
          </a:p>
        </p:txBody>
      </p:sp>
      <p:pic>
        <p:nvPicPr>
          <p:cNvPr id="4" name="Picture 3" descr="virtusa logo without tag line.eps"/>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200" y="6727071"/>
            <a:ext cx="381000" cy="95069"/>
          </a:xfrm>
          <a:prstGeom prst="rect">
            <a:avLst/>
          </a:prstGeom>
        </p:spPr>
      </p:pic>
      <p:sp>
        <p:nvSpPr>
          <p:cNvPr id="7" name="Rectangle 6"/>
          <p:cNvSpPr/>
          <p:nvPr/>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604906" y="6506692"/>
            <a:ext cx="1958561" cy="319064"/>
          </a:xfrm>
          <a:prstGeom prst="rect">
            <a:avLst/>
          </a:prstGeom>
        </p:spPr>
      </p:pic>
    </p:spTree>
    <p:extLst>
      <p:ext uri="{BB962C8B-B14F-4D97-AF65-F5344CB8AC3E}">
        <p14:creationId xmlns:p14="http://schemas.microsoft.com/office/powerpoint/2010/main" val="3079111271"/>
      </p:ext>
    </p:extLst>
  </p:cSld>
  <p:clrMap bg1="lt1" tx1="dk1" bg2="lt2" tx2="dk2" accent1="accent1" accent2="accent2" accent3="accent3" accent4="accent4" accent5="accent5" accent6="accent6" hlink="hlink" folHlink="folHlink"/>
  <p:sldLayoutIdLst>
    <p:sldLayoutId id="2147483755" r:id="rId1"/>
    <p:sldLayoutId id="2147483732" r:id="rId2"/>
    <p:sldLayoutId id="2147483737" r:id="rId3"/>
    <p:sldLayoutId id="2147483733" r:id="rId4"/>
    <p:sldLayoutId id="2147483750" r:id="rId5"/>
    <p:sldLayoutId id="2147483734" r:id="rId6"/>
    <p:sldLayoutId id="2147483751" r:id="rId7"/>
  </p:sldLayoutIdLst>
  <p:transition spd="slow">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2200" kern="1200" cap="none" baseline="0">
          <a:solidFill>
            <a:schemeClr val="tx1">
              <a:lumMod val="75000"/>
              <a:lumOff val="25000"/>
            </a:schemeClr>
          </a:solidFill>
          <a:latin typeface="Calibri"/>
          <a:ea typeface="+mj-ea"/>
          <a:cs typeface="+mj-cs"/>
        </a:defRPr>
      </a:lvl1pPr>
    </p:titleStyle>
    <p:bodyStyle>
      <a:lvl1pPr marL="0" indent="0" algn="l" defTabSz="914400" rtl="0" eaLnBrk="1" latinLnBrk="0" hangingPunct="1">
        <a:lnSpc>
          <a:spcPct val="120000"/>
        </a:lnSpc>
        <a:spcBef>
          <a:spcPts val="600"/>
        </a:spcBef>
        <a:spcAft>
          <a:spcPts val="1200"/>
        </a:spcAft>
        <a:buFont typeface="Calibri" panose="020F0502020204030204" pitchFamily="34" charset="0"/>
        <a:buChar char="​"/>
        <a:defRPr sz="1500" i="0" kern="1200">
          <a:solidFill>
            <a:srgbClr val="2D2D2A"/>
          </a:solidFill>
          <a:latin typeface="Calibri"/>
          <a:ea typeface="+mn-ea"/>
          <a:cs typeface="Calibri"/>
        </a:defRPr>
      </a:lvl1pPr>
      <a:lvl2pPr marL="0" indent="0" algn="l" defTabSz="914400" rtl="0" eaLnBrk="1" latinLnBrk="0" hangingPunct="1">
        <a:lnSpc>
          <a:spcPct val="100000"/>
        </a:lnSpc>
        <a:spcBef>
          <a:spcPts val="0"/>
        </a:spcBef>
        <a:spcAft>
          <a:spcPts val="600"/>
        </a:spcAft>
        <a:buFont typeface="Calibri" panose="020F0502020204030204" pitchFamily="34" charset="0"/>
        <a:buChar char="​"/>
        <a:defRPr sz="1500" i="0" kern="1200">
          <a:solidFill>
            <a:schemeClr val="tx2"/>
          </a:solidFill>
          <a:latin typeface="Calibri"/>
          <a:ea typeface="+mn-ea"/>
          <a:cs typeface="Calibri"/>
        </a:defRPr>
      </a:lvl2pPr>
      <a:lvl3pPr marL="0" indent="0" algn="l" defTabSz="914400" rtl="0" eaLnBrk="1" latinLnBrk="0" hangingPunct="1">
        <a:lnSpc>
          <a:spcPct val="120000"/>
        </a:lnSpc>
        <a:spcBef>
          <a:spcPts val="600"/>
        </a:spcBef>
        <a:spcAft>
          <a:spcPts val="600"/>
        </a:spcAft>
        <a:buFont typeface="Calibri" panose="020F0502020204030204" pitchFamily="34" charset="0"/>
        <a:buChar char="​"/>
        <a:defRPr sz="1100" i="0" kern="1200">
          <a:solidFill>
            <a:schemeClr val="tx2"/>
          </a:solidFill>
          <a:latin typeface="Calibri"/>
          <a:ea typeface="+mn-ea"/>
          <a:cs typeface="Calibri"/>
        </a:defRPr>
      </a:lvl3pPr>
      <a:lvl4pPr marL="0" indent="0" algn="l" defTabSz="914400" rtl="0" eaLnBrk="1" latinLnBrk="0" hangingPunct="1">
        <a:lnSpc>
          <a:spcPct val="110000"/>
        </a:lnSpc>
        <a:spcBef>
          <a:spcPts val="0"/>
        </a:spcBef>
        <a:buFont typeface="Calibri" panose="020F0502020204030204" pitchFamily="34" charset="0"/>
        <a:buChar char="​"/>
        <a:defRPr sz="1100" i="0" kern="1200">
          <a:solidFill>
            <a:schemeClr val="accent5"/>
          </a:solidFill>
          <a:latin typeface="Calibri"/>
          <a:ea typeface="+mn-ea"/>
          <a:cs typeface="Calibri"/>
        </a:defRPr>
      </a:lvl4pPr>
      <a:lvl5pPr marL="0" indent="0" algn="l" defTabSz="914400" rtl="0" eaLnBrk="1" latinLnBrk="0" hangingPunct="1">
        <a:lnSpc>
          <a:spcPct val="150000"/>
        </a:lnSpc>
        <a:spcBef>
          <a:spcPts val="0"/>
        </a:spcBef>
        <a:buFont typeface="Calibri" panose="020F0502020204030204" pitchFamily="34" charset="0"/>
        <a:buChar char="​"/>
        <a:defRPr sz="700" i="0" kern="1200">
          <a:solidFill>
            <a:schemeClr val="tx2"/>
          </a:solidFill>
          <a:latin typeface="Calibri"/>
          <a:ea typeface="+mn-ea"/>
          <a:cs typeface="Calibri"/>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527899"/>
            <a:ext cx="7239001" cy="1390061"/>
          </a:xfrm>
        </p:spPr>
        <p:txBody>
          <a:bodyPr/>
          <a:lstStyle/>
          <a:p>
            <a:r>
              <a:rPr lang="en-US" dirty="0" smtClean="0"/>
              <a:t>Software Testing Overview</a:t>
            </a:r>
            <a:endParaRPr lang="en-US" dirty="0"/>
          </a:p>
        </p:txBody>
      </p:sp>
    </p:spTree>
    <p:extLst>
      <p:ext uri="{BB962C8B-B14F-4D97-AF65-F5344CB8AC3E}">
        <p14:creationId xmlns:p14="http://schemas.microsoft.com/office/powerpoint/2010/main" val="4268791068"/>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Functional Testing is important?</a:t>
            </a:r>
            <a:endParaRPr lang="en-US" dirty="0"/>
          </a:p>
        </p:txBody>
      </p:sp>
      <p:pic>
        <p:nvPicPr>
          <p:cNvPr id="3" name="Picture 2"/>
          <p:cNvPicPr>
            <a:picLocks noChangeAspect="1"/>
          </p:cNvPicPr>
          <p:nvPr/>
        </p:nvPicPr>
        <p:blipFill>
          <a:blip r:embed="rId3"/>
          <a:stretch>
            <a:fillRect/>
          </a:stretch>
        </p:blipFill>
        <p:spPr>
          <a:xfrm>
            <a:off x="947614" y="1596993"/>
            <a:ext cx="7248772" cy="3664014"/>
          </a:xfrm>
          <a:prstGeom prst="rect">
            <a:avLst/>
          </a:prstGeom>
        </p:spPr>
      </p:pic>
    </p:spTree>
    <p:extLst>
      <p:ext uri="{BB962C8B-B14F-4D97-AF65-F5344CB8AC3E}">
        <p14:creationId xmlns:p14="http://schemas.microsoft.com/office/powerpoint/2010/main" val="240894916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Non Functional Testing?</a:t>
            </a:r>
            <a:endParaRPr lang="en-US" dirty="0"/>
          </a:p>
        </p:txBody>
      </p:sp>
      <p:sp>
        <p:nvSpPr>
          <p:cNvPr id="5" name="Content Placeholder 4"/>
          <p:cNvSpPr>
            <a:spLocks noGrp="1"/>
          </p:cNvSpPr>
          <p:nvPr>
            <p:ph idx="1"/>
          </p:nvPr>
        </p:nvSpPr>
        <p:spPr/>
        <p:txBody>
          <a:bodyPr/>
          <a:lstStyle/>
          <a:p>
            <a:pPr>
              <a:lnSpc>
                <a:spcPct val="150000"/>
              </a:lnSpc>
            </a:pPr>
            <a:r>
              <a:rPr lang="en-US" dirty="0" smtClean="0"/>
              <a:t>Non-functional </a:t>
            </a:r>
            <a:r>
              <a:rPr lang="en-US" dirty="0"/>
              <a:t>testing is concerned with the non-functional requirements.</a:t>
            </a:r>
          </a:p>
          <a:p>
            <a:pPr>
              <a:lnSpc>
                <a:spcPct val="150000"/>
              </a:lnSpc>
            </a:pPr>
            <a:r>
              <a:rPr lang="en-US" dirty="0"/>
              <a:t>It is designed to evaluate the readiness of a system according to several criteria not covered by functional testing. </a:t>
            </a:r>
          </a:p>
          <a:p>
            <a:pPr>
              <a:lnSpc>
                <a:spcPct val="150000"/>
              </a:lnSpc>
            </a:pPr>
            <a:r>
              <a:rPr lang="en-US" dirty="0"/>
              <a:t>It enables the measurement and comparison of the testing of non-functional attributes of software systems. 				</a:t>
            </a:r>
          </a:p>
        </p:txBody>
      </p:sp>
    </p:spTree>
    <p:extLst>
      <p:ext uri="{BB962C8B-B14F-4D97-AF65-F5344CB8AC3E}">
        <p14:creationId xmlns:p14="http://schemas.microsoft.com/office/powerpoint/2010/main" val="1733463710"/>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Testing Requirements</a:t>
            </a:r>
          </a:p>
        </p:txBody>
      </p:sp>
      <p:sp>
        <p:nvSpPr>
          <p:cNvPr id="5" name="Content Placeholder 4"/>
          <p:cNvSpPr>
            <a:spLocks noGrp="1"/>
          </p:cNvSpPr>
          <p:nvPr>
            <p:ph idx="1"/>
          </p:nvPr>
        </p:nvSpPr>
        <p:spPr/>
        <p:txBody>
          <a:bodyPr/>
          <a:lstStyle/>
          <a:p>
            <a:pPr>
              <a:lnSpc>
                <a:spcPct val="150000"/>
              </a:lnSpc>
            </a:pPr>
            <a:r>
              <a:rPr lang="en-US" dirty="0"/>
              <a:t>The official definition for a non-functional requirement specifies how the system should behave:</a:t>
            </a:r>
          </a:p>
          <a:p>
            <a:pPr lvl="1">
              <a:lnSpc>
                <a:spcPct val="150000"/>
              </a:lnSpc>
            </a:pPr>
            <a:r>
              <a:rPr lang="en-US" dirty="0"/>
              <a:t>"A non-functional requirement is a statement of how a system must behave, it is a constraint upon the systems behavior." </a:t>
            </a:r>
          </a:p>
          <a:p>
            <a:pPr>
              <a:lnSpc>
                <a:spcPct val="150000"/>
              </a:lnSpc>
            </a:pPr>
            <a:r>
              <a:rPr lang="en-US" dirty="0" smtClean="0"/>
              <a:t>Non-functional </a:t>
            </a:r>
            <a:r>
              <a:rPr lang="en-US" dirty="0"/>
              <a:t>requirements specify all the remaining requirements not covered by the functional requirements. They specify criteria that judge the operation of a system, rather than specific behaviors, for example: </a:t>
            </a:r>
          </a:p>
          <a:p>
            <a:pPr lvl="1">
              <a:lnSpc>
                <a:spcPct val="150000"/>
              </a:lnSpc>
            </a:pPr>
            <a:r>
              <a:rPr lang="en-US" dirty="0"/>
              <a:t>"Display of the patient's vital signs must respond to a change in the patient's status within 2 seconds." </a:t>
            </a:r>
          </a:p>
        </p:txBody>
      </p:sp>
    </p:spTree>
    <p:extLst>
      <p:ext uri="{BB962C8B-B14F-4D97-AF65-F5344CB8AC3E}">
        <p14:creationId xmlns:p14="http://schemas.microsoft.com/office/powerpoint/2010/main" val="3486721630"/>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 Functional Testing Requirements</a:t>
            </a:r>
            <a:endParaRPr lang="en-US" dirty="0"/>
          </a:p>
        </p:txBody>
      </p:sp>
      <p:sp>
        <p:nvSpPr>
          <p:cNvPr id="5" name="Content Placeholder 4"/>
          <p:cNvSpPr>
            <a:spLocks noGrp="1"/>
          </p:cNvSpPr>
          <p:nvPr>
            <p:ph idx="1"/>
          </p:nvPr>
        </p:nvSpPr>
        <p:spPr/>
        <p:txBody>
          <a:bodyPr/>
          <a:lstStyle/>
          <a:p>
            <a:pPr>
              <a:lnSpc>
                <a:spcPct val="150000"/>
              </a:lnSpc>
            </a:pPr>
            <a:r>
              <a:rPr lang="en-US" dirty="0"/>
              <a:t>Typical Non-functional requirements are:</a:t>
            </a:r>
          </a:p>
          <a:p>
            <a:pPr lvl="1"/>
            <a:r>
              <a:rPr lang="en-US" dirty="0"/>
              <a:t>Performance – Response Time, Throughput, Utilization, Static Volumetric.</a:t>
            </a:r>
          </a:p>
          <a:p>
            <a:pPr lvl="1"/>
            <a:r>
              <a:rPr lang="en-US" dirty="0"/>
              <a:t>Scalability.</a:t>
            </a:r>
          </a:p>
          <a:p>
            <a:pPr lvl="1"/>
            <a:r>
              <a:rPr lang="en-US" dirty="0"/>
              <a:t>Capacity.</a:t>
            </a:r>
          </a:p>
          <a:p>
            <a:pPr lvl="1"/>
            <a:r>
              <a:rPr lang="en-US" dirty="0"/>
              <a:t>Availability.</a:t>
            </a:r>
          </a:p>
          <a:p>
            <a:pPr lvl="1"/>
            <a:r>
              <a:rPr lang="en-US" dirty="0"/>
              <a:t>Reliability.</a:t>
            </a:r>
          </a:p>
          <a:p>
            <a:pPr lvl="1"/>
            <a:r>
              <a:rPr lang="en-US" dirty="0"/>
              <a:t>Recoverability.</a:t>
            </a:r>
          </a:p>
          <a:p>
            <a:pPr lvl="1"/>
            <a:r>
              <a:rPr lang="en-US" dirty="0"/>
              <a:t>Maintainability.</a:t>
            </a:r>
          </a:p>
          <a:p>
            <a:pPr lvl="1"/>
            <a:r>
              <a:rPr lang="en-US" dirty="0"/>
              <a:t>Serviceability.</a:t>
            </a:r>
          </a:p>
          <a:p>
            <a:pPr lvl="1"/>
            <a:r>
              <a:rPr lang="en-US" dirty="0"/>
              <a:t>Security.</a:t>
            </a:r>
          </a:p>
          <a:p>
            <a:pPr lvl="1"/>
            <a:r>
              <a:rPr lang="en-US" dirty="0"/>
              <a:t>Regulatory.</a:t>
            </a:r>
          </a:p>
          <a:p>
            <a:pPr lvl="1"/>
            <a:r>
              <a:rPr lang="en-US" dirty="0"/>
              <a:t>Manageability.</a:t>
            </a:r>
          </a:p>
          <a:p>
            <a:pPr lvl="1"/>
            <a:r>
              <a:rPr lang="en-US" dirty="0"/>
              <a:t>Environmental.</a:t>
            </a:r>
          </a:p>
          <a:p>
            <a:pPr lvl="1"/>
            <a:r>
              <a:rPr lang="en-US" dirty="0"/>
              <a:t>Data Integrity.</a:t>
            </a:r>
          </a:p>
          <a:p>
            <a:pPr lvl="1"/>
            <a:r>
              <a:rPr lang="en-US" dirty="0"/>
              <a:t>Usability.</a:t>
            </a:r>
          </a:p>
        </p:txBody>
      </p:sp>
    </p:spTree>
    <p:extLst>
      <p:ext uri="{BB962C8B-B14F-4D97-AF65-F5344CB8AC3E}">
        <p14:creationId xmlns:p14="http://schemas.microsoft.com/office/powerpoint/2010/main" val="25400176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a:t>
            </a:r>
          </a:p>
        </p:txBody>
      </p:sp>
      <p:sp>
        <p:nvSpPr>
          <p:cNvPr id="5" name="Content Placeholder 4"/>
          <p:cNvSpPr>
            <a:spLocks noGrp="1"/>
          </p:cNvSpPr>
          <p:nvPr>
            <p:ph idx="1"/>
          </p:nvPr>
        </p:nvSpPr>
        <p:spPr/>
        <p:txBody>
          <a:bodyPr/>
          <a:lstStyle/>
          <a:p>
            <a:pPr>
              <a:lnSpc>
                <a:spcPct val="150000"/>
              </a:lnSpc>
            </a:pPr>
            <a:r>
              <a:rPr lang="en-US" dirty="0"/>
              <a:t>What is it?</a:t>
            </a:r>
          </a:p>
          <a:p>
            <a:pPr>
              <a:lnSpc>
                <a:spcPct val="150000"/>
              </a:lnSpc>
            </a:pPr>
            <a:r>
              <a:rPr lang="en-US" dirty="0"/>
              <a:t>Why is so important?</a:t>
            </a:r>
          </a:p>
          <a:p>
            <a:pPr>
              <a:lnSpc>
                <a:spcPct val="150000"/>
              </a:lnSpc>
            </a:pPr>
            <a:r>
              <a:rPr lang="en-US" dirty="0"/>
              <a:t>What are the types of Performance Tests?</a:t>
            </a:r>
          </a:p>
          <a:p>
            <a:pPr>
              <a:lnSpc>
                <a:spcPct val="150000"/>
              </a:lnSpc>
            </a:pPr>
            <a:r>
              <a:rPr lang="en-US" dirty="0"/>
              <a:t>What is the difference between Load, Performance, and Stress Testing ?</a:t>
            </a:r>
          </a:p>
          <a:p>
            <a:pPr>
              <a:lnSpc>
                <a:spcPct val="150000"/>
              </a:lnSpc>
            </a:pPr>
            <a:r>
              <a:rPr lang="en-US" dirty="0"/>
              <a:t>What does Performance testing have to do with functional or non-functional testing?</a:t>
            </a:r>
          </a:p>
        </p:txBody>
      </p:sp>
    </p:spTree>
    <p:extLst>
      <p:ext uri="{BB962C8B-B14F-4D97-AF65-F5344CB8AC3E}">
        <p14:creationId xmlns:p14="http://schemas.microsoft.com/office/powerpoint/2010/main" val="2912012621"/>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Performance Testing?</a:t>
            </a:r>
          </a:p>
        </p:txBody>
      </p:sp>
      <p:sp>
        <p:nvSpPr>
          <p:cNvPr id="5" name="Content Placeholder 4"/>
          <p:cNvSpPr>
            <a:spLocks noGrp="1"/>
          </p:cNvSpPr>
          <p:nvPr>
            <p:ph idx="1"/>
          </p:nvPr>
        </p:nvSpPr>
        <p:spPr/>
        <p:txBody>
          <a:bodyPr/>
          <a:lstStyle/>
          <a:p>
            <a:pPr>
              <a:lnSpc>
                <a:spcPct val="150000"/>
              </a:lnSpc>
            </a:pPr>
            <a:r>
              <a:rPr lang="en-US" dirty="0"/>
              <a:t>Performance Tests determine the runtime “behavior” of the application and its supporting infrastructure, under certain conditions. </a:t>
            </a:r>
          </a:p>
          <a:p>
            <a:pPr>
              <a:lnSpc>
                <a:spcPct val="150000"/>
              </a:lnSpc>
            </a:pPr>
            <a:r>
              <a:rPr lang="en-US" dirty="0" smtClean="0"/>
              <a:t>Performance </a:t>
            </a:r>
            <a:r>
              <a:rPr lang="en-US" dirty="0"/>
              <a:t>Testing is used to measure several system characteristics, such as:</a:t>
            </a:r>
          </a:p>
          <a:p>
            <a:pPr lvl="1">
              <a:lnSpc>
                <a:spcPct val="150000"/>
              </a:lnSpc>
            </a:pPr>
            <a:r>
              <a:rPr lang="en-US" dirty="0"/>
              <a:t>Processing speed. </a:t>
            </a:r>
          </a:p>
          <a:p>
            <a:pPr lvl="1">
              <a:lnSpc>
                <a:spcPct val="150000"/>
              </a:lnSpc>
            </a:pPr>
            <a:r>
              <a:rPr lang="en-US" dirty="0"/>
              <a:t>Response time.</a:t>
            </a:r>
          </a:p>
          <a:p>
            <a:pPr lvl="1">
              <a:lnSpc>
                <a:spcPct val="150000"/>
              </a:lnSpc>
            </a:pPr>
            <a:r>
              <a:rPr lang="en-US" dirty="0"/>
              <a:t>Resource consumption. </a:t>
            </a:r>
          </a:p>
          <a:p>
            <a:pPr lvl="1">
              <a:lnSpc>
                <a:spcPct val="150000"/>
              </a:lnSpc>
            </a:pPr>
            <a:r>
              <a:rPr lang="en-US" dirty="0"/>
              <a:t>Throughput.</a:t>
            </a:r>
          </a:p>
          <a:p>
            <a:pPr lvl="1">
              <a:lnSpc>
                <a:spcPct val="150000"/>
              </a:lnSpc>
            </a:pPr>
            <a:r>
              <a:rPr lang="en-US" dirty="0"/>
              <a:t>Efficiency.</a:t>
            </a:r>
          </a:p>
        </p:txBody>
      </p:sp>
      <p:pic>
        <p:nvPicPr>
          <p:cNvPr id="3" name="Picture 2"/>
          <p:cNvPicPr>
            <a:picLocks noChangeAspect="1"/>
          </p:cNvPicPr>
          <p:nvPr/>
        </p:nvPicPr>
        <p:blipFill>
          <a:blip r:embed="rId3"/>
          <a:stretch>
            <a:fillRect/>
          </a:stretch>
        </p:blipFill>
        <p:spPr>
          <a:xfrm>
            <a:off x="3124200" y="2895600"/>
            <a:ext cx="5182049" cy="3352800"/>
          </a:xfrm>
          <a:prstGeom prst="rect">
            <a:avLst/>
          </a:prstGeom>
        </p:spPr>
      </p:pic>
    </p:spTree>
    <p:extLst>
      <p:ext uri="{BB962C8B-B14F-4D97-AF65-F5344CB8AC3E}">
        <p14:creationId xmlns:p14="http://schemas.microsoft.com/office/powerpoint/2010/main" val="3223413678"/>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Performance Testing important?</a:t>
            </a:r>
          </a:p>
        </p:txBody>
      </p:sp>
      <p:sp>
        <p:nvSpPr>
          <p:cNvPr id="5" name="Content Placeholder 4"/>
          <p:cNvSpPr>
            <a:spLocks noGrp="1"/>
          </p:cNvSpPr>
          <p:nvPr>
            <p:ph idx="1"/>
          </p:nvPr>
        </p:nvSpPr>
        <p:spPr/>
        <p:txBody>
          <a:bodyPr/>
          <a:lstStyle/>
          <a:p>
            <a:pPr>
              <a:lnSpc>
                <a:spcPct val="150000"/>
              </a:lnSpc>
            </a:pPr>
            <a:r>
              <a:rPr lang="en-US" dirty="0"/>
              <a:t>The week of Feb 6, 2000</a:t>
            </a:r>
            <a:r>
              <a:rPr lang="en-US" dirty="0" smtClean="0"/>
              <a:t>: Hackers </a:t>
            </a:r>
            <a:r>
              <a:rPr lang="en-US" dirty="0"/>
              <a:t>delivered over 1-Billion transactions concurrently to each one of these sites. </a:t>
            </a:r>
          </a:p>
          <a:p>
            <a:pPr lvl="1">
              <a:lnSpc>
                <a:spcPct val="150000"/>
              </a:lnSpc>
            </a:pPr>
            <a:r>
              <a:rPr lang="en-US" dirty="0"/>
              <a:t>Yahoo</a:t>
            </a:r>
          </a:p>
          <a:p>
            <a:pPr lvl="1">
              <a:lnSpc>
                <a:spcPct val="150000"/>
              </a:lnSpc>
            </a:pPr>
            <a:r>
              <a:rPr lang="en-US" dirty="0"/>
              <a:t>eBay</a:t>
            </a:r>
          </a:p>
          <a:p>
            <a:pPr lvl="1">
              <a:lnSpc>
                <a:spcPct val="150000"/>
              </a:lnSpc>
            </a:pPr>
            <a:r>
              <a:rPr lang="en-US" dirty="0"/>
              <a:t>Buy.com</a:t>
            </a:r>
          </a:p>
          <a:p>
            <a:pPr lvl="1">
              <a:lnSpc>
                <a:spcPct val="150000"/>
              </a:lnSpc>
            </a:pPr>
            <a:r>
              <a:rPr lang="en-US" dirty="0"/>
              <a:t>Amazon</a:t>
            </a:r>
          </a:p>
          <a:p>
            <a:pPr lvl="1">
              <a:lnSpc>
                <a:spcPct val="150000"/>
              </a:lnSpc>
            </a:pPr>
            <a:r>
              <a:rPr lang="en-US" dirty="0" err="1"/>
              <a:t>eTrade</a:t>
            </a:r>
            <a:endParaRPr lang="en-US" dirty="0"/>
          </a:p>
          <a:p>
            <a:pPr>
              <a:lnSpc>
                <a:spcPct val="150000"/>
              </a:lnSpc>
            </a:pPr>
            <a:endParaRPr lang="en-US" dirty="0"/>
          </a:p>
        </p:txBody>
      </p:sp>
      <p:pic>
        <p:nvPicPr>
          <p:cNvPr id="4" name="Picture 3"/>
          <p:cNvPicPr>
            <a:picLocks noChangeAspect="1"/>
          </p:cNvPicPr>
          <p:nvPr/>
        </p:nvPicPr>
        <p:blipFill>
          <a:blip r:embed="rId3"/>
          <a:stretch>
            <a:fillRect/>
          </a:stretch>
        </p:blipFill>
        <p:spPr>
          <a:xfrm>
            <a:off x="1851758" y="4724400"/>
            <a:ext cx="5438103" cy="682811"/>
          </a:xfrm>
          <a:prstGeom prst="rect">
            <a:avLst/>
          </a:prstGeom>
        </p:spPr>
      </p:pic>
    </p:spTree>
    <p:extLst>
      <p:ext uri="{BB962C8B-B14F-4D97-AF65-F5344CB8AC3E}">
        <p14:creationId xmlns:p14="http://schemas.microsoft.com/office/powerpoint/2010/main" val="102935249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 Load Test</a:t>
            </a:r>
          </a:p>
        </p:txBody>
      </p:sp>
      <p:sp>
        <p:nvSpPr>
          <p:cNvPr id="5" name="Content Placeholder 4"/>
          <p:cNvSpPr>
            <a:spLocks noGrp="1"/>
          </p:cNvSpPr>
          <p:nvPr>
            <p:ph idx="1"/>
          </p:nvPr>
        </p:nvSpPr>
        <p:spPr/>
        <p:txBody>
          <a:bodyPr/>
          <a:lstStyle/>
          <a:p>
            <a:pPr>
              <a:lnSpc>
                <a:spcPct val="150000"/>
              </a:lnSpc>
            </a:pPr>
            <a:r>
              <a:rPr lang="en-US" dirty="0" smtClean="0"/>
              <a:t>Load </a:t>
            </a:r>
            <a:r>
              <a:rPr lang="en-US" dirty="0"/>
              <a:t>Tests determine the applications behavior under load, up to and including its limits (not just at its limits). </a:t>
            </a:r>
          </a:p>
          <a:p>
            <a:pPr>
              <a:lnSpc>
                <a:spcPct val="150000"/>
              </a:lnSpc>
            </a:pPr>
            <a:r>
              <a:rPr lang="en-US" dirty="0"/>
              <a:t>Load tests specifically refer to the load size (number of concurrent users) and related values.</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164944"/>
            <a:ext cx="4933950" cy="32004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lgDash"/>
                <a:miter lim="800000"/>
                <a:headEnd/>
                <a:tailEnd/>
              </a14:hiddenLine>
            </a:ext>
          </a:extLst>
        </p:spPr>
      </p:pic>
    </p:spTree>
    <p:extLst>
      <p:ext uri="{BB962C8B-B14F-4D97-AF65-F5344CB8AC3E}">
        <p14:creationId xmlns:p14="http://schemas.microsoft.com/office/powerpoint/2010/main" val="2876556192"/>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 Stress Test</a:t>
            </a:r>
          </a:p>
        </p:txBody>
      </p:sp>
      <p:sp>
        <p:nvSpPr>
          <p:cNvPr id="5" name="Content Placeholder 4"/>
          <p:cNvSpPr>
            <a:spLocks noGrp="1"/>
          </p:cNvSpPr>
          <p:nvPr>
            <p:ph idx="1"/>
          </p:nvPr>
        </p:nvSpPr>
        <p:spPr/>
        <p:txBody>
          <a:bodyPr/>
          <a:lstStyle/>
          <a:p>
            <a:pPr>
              <a:lnSpc>
                <a:spcPct val="150000"/>
              </a:lnSpc>
            </a:pPr>
            <a:r>
              <a:rPr lang="en-US" dirty="0" smtClean="0"/>
              <a:t>Stress </a:t>
            </a:r>
            <a:r>
              <a:rPr lang="en-US" dirty="0"/>
              <a:t>testing determines the applications ability to handle large amounts of data. </a:t>
            </a:r>
          </a:p>
          <a:p>
            <a:pPr>
              <a:lnSpc>
                <a:spcPct val="150000"/>
              </a:lnSpc>
            </a:pPr>
            <a:r>
              <a:rPr lang="en-US" dirty="0"/>
              <a:t>Stress testing can be much more successful with a full load applied to the server. </a:t>
            </a:r>
          </a:p>
          <a:p>
            <a:pPr>
              <a:lnSpc>
                <a:spcPct val="150000"/>
              </a:lnSpc>
            </a:pPr>
            <a:r>
              <a:rPr lang="en-US" dirty="0"/>
              <a:t>Running addition applications on the server in conjunction with the client side tests is an additional form of stress testing. </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505200"/>
            <a:ext cx="4572000" cy="2589211"/>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lgDash"/>
                <a:miter lim="800000"/>
                <a:headEnd/>
                <a:tailEnd/>
              </a14:hiddenLine>
            </a:ext>
          </a:extLst>
        </p:spPr>
      </p:pic>
    </p:spTree>
    <p:extLst>
      <p:ext uri="{BB962C8B-B14F-4D97-AF65-F5344CB8AC3E}">
        <p14:creationId xmlns:p14="http://schemas.microsoft.com/office/powerpoint/2010/main" val="252060282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Techniques</a:t>
            </a:r>
            <a:endParaRPr lang="en-US" dirty="0"/>
          </a:p>
        </p:txBody>
      </p:sp>
      <p:sp>
        <p:nvSpPr>
          <p:cNvPr id="5" name="Content Placeholder 4"/>
          <p:cNvSpPr>
            <a:spLocks noGrp="1"/>
          </p:cNvSpPr>
          <p:nvPr>
            <p:ph idx="1"/>
          </p:nvPr>
        </p:nvSpPr>
        <p:spPr/>
        <p:txBody>
          <a:bodyPr/>
          <a:lstStyle/>
          <a:p>
            <a:pPr>
              <a:lnSpc>
                <a:spcPct val="150000"/>
              </a:lnSpc>
            </a:pPr>
            <a:r>
              <a:rPr lang="en-US" dirty="0"/>
              <a:t>Black Box Testing</a:t>
            </a:r>
          </a:p>
          <a:p>
            <a:pPr>
              <a:lnSpc>
                <a:spcPct val="150000"/>
              </a:lnSpc>
            </a:pPr>
            <a:r>
              <a:rPr lang="en-US" dirty="0"/>
              <a:t>White Box Testing</a:t>
            </a:r>
          </a:p>
          <a:p>
            <a:pPr>
              <a:lnSpc>
                <a:spcPct val="150000"/>
              </a:lnSpc>
            </a:pPr>
            <a:r>
              <a:rPr lang="en-US" dirty="0"/>
              <a:t>Positive Testing</a:t>
            </a:r>
          </a:p>
          <a:p>
            <a:pPr>
              <a:lnSpc>
                <a:spcPct val="150000"/>
              </a:lnSpc>
            </a:pPr>
            <a:r>
              <a:rPr lang="en-US" dirty="0"/>
              <a:t>Negative Testing</a:t>
            </a:r>
          </a:p>
          <a:p>
            <a:pPr>
              <a:lnSpc>
                <a:spcPct val="150000"/>
              </a:lnSpc>
            </a:pPr>
            <a:r>
              <a:rPr lang="en-US" dirty="0"/>
              <a:t>Static Testing</a:t>
            </a:r>
          </a:p>
          <a:p>
            <a:pPr>
              <a:lnSpc>
                <a:spcPct val="150000"/>
              </a:lnSpc>
            </a:pPr>
            <a:r>
              <a:rPr lang="en-US" dirty="0"/>
              <a:t>Dynamic Testing</a:t>
            </a:r>
          </a:p>
        </p:txBody>
      </p:sp>
    </p:spTree>
    <p:extLst>
      <p:ext uri="{BB962C8B-B14F-4D97-AF65-F5344CB8AC3E}">
        <p14:creationId xmlns:p14="http://schemas.microsoft.com/office/powerpoint/2010/main" val="3560502597"/>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ctrTitle"/>
          </p:nvPr>
        </p:nvSpPr>
        <p:spPr>
          <a:xfrm>
            <a:off x="1066800" y="3128329"/>
            <a:ext cx="3810000" cy="834074"/>
          </a:xfrm>
        </p:spPr>
        <p:txBody>
          <a:bodyPr/>
          <a:lstStyle/>
          <a:p>
            <a:r>
              <a:rPr lang="en-US" dirty="0" smtClean="0"/>
              <a:t>Basic Testing Concepts</a:t>
            </a:r>
            <a:endParaRPr lang="en-US" dirty="0"/>
          </a:p>
        </p:txBody>
      </p:sp>
      <p:sp>
        <p:nvSpPr>
          <p:cNvPr id="32" name="Content Placeholder 31"/>
          <p:cNvSpPr>
            <a:spLocks noGrp="1"/>
          </p:cNvSpPr>
          <p:nvPr>
            <p:ph sz="quarter" idx="10"/>
          </p:nvPr>
        </p:nvSpPr>
        <p:spPr/>
        <p:txBody>
          <a:bodyPr/>
          <a:lstStyle/>
          <a:p>
            <a:r>
              <a:rPr lang="en-US" b="1" dirty="0" smtClean="0"/>
              <a:t>By the end of this module, you will be able to:</a:t>
            </a:r>
          </a:p>
          <a:p>
            <a:pPr marL="285750" indent="-285750">
              <a:buFont typeface="Arial" panose="020B0604020202020204" pitchFamily="34" charset="0"/>
              <a:buChar char="•"/>
            </a:pPr>
            <a:r>
              <a:rPr lang="en-US" dirty="0" smtClean="0"/>
              <a:t>Define what is ‘Testing’</a:t>
            </a:r>
          </a:p>
          <a:p>
            <a:pPr marL="285750" indent="-285750">
              <a:buFont typeface="Arial" panose="020B0604020202020204" pitchFamily="34" charset="0"/>
              <a:buChar char="•"/>
            </a:pPr>
            <a:r>
              <a:rPr lang="en-US" dirty="0" smtClean="0"/>
              <a:t>Articulate the challenges in Testing</a:t>
            </a:r>
          </a:p>
          <a:p>
            <a:pPr marL="285750" indent="-285750">
              <a:buFont typeface="Arial" panose="020B0604020202020204" pitchFamily="34" charset="0"/>
              <a:buChar char="•"/>
            </a:pPr>
            <a:r>
              <a:rPr lang="en-US" dirty="0" smtClean="0"/>
              <a:t>Differentiate between Functional and Non Functional Testing</a:t>
            </a:r>
          </a:p>
          <a:p>
            <a:pPr marL="285750" indent="-285750">
              <a:buFont typeface="Arial" panose="020B0604020202020204" pitchFamily="34" charset="0"/>
              <a:buChar char="•"/>
            </a:pPr>
            <a:r>
              <a:rPr lang="en-US" dirty="0" smtClean="0"/>
              <a:t>Explain Testing Techniques</a:t>
            </a:r>
            <a:endParaRPr lang="en-US" dirty="0"/>
          </a:p>
        </p:txBody>
      </p:sp>
    </p:spTree>
    <p:extLst>
      <p:ext uri="{BB962C8B-B14F-4D97-AF65-F5344CB8AC3E}">
        <p14:creationId xmlns:p14="http://schemas.microsoft.com/office/powerpoint/2010/main" val="287969122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(Functional Testing)</a:t>
            </a:r>
          </a:p>
        </p:txBody>
      </p:sp>
      <p:sp>
        <p:nvSpPr>
          <p:cNvPr id="5" name="Content Placeholder 4"/>
          <p:cNvSpPr>
            <a:spLocks noGrp="1"/>
          </p:cNvSpPr>
          <p:nvPr>
            <p:ph idx="1"/>
          </p:nvPr>
        </p:nvSpPr>
        <p:spPr/>
        <p:txBody>
          <a:bodyPr/>
          <a:lstStyle/>
          <a:p>
            <a:pPr>
              <a:lnSpc>
                <a:spcPct val="150000"/>
              </a:lnSpc>
            </a:pPr>
            <a:r>
              <a:rPr lang="en-US" dirty="0"/>
              <a:t>Black Box testing ignores the internal mechanism of a system or component and focuses solely on the outputs generated in response to selected inputs and execution conditions.</a:t>
            </a:r>
          </a:p>
        </p:txBody>
      </p:sp>
      <p:pic>
        <p:nvPicPr>
          <p:cNvPr id="3" name="Picture 2"/>
          <p:cNvPicPr>
            <a:picLocks noChangeAspect="1"/>
          </p:cNvPicPr>
          <p:nvPr/>
        </p:nvPicPr>
        <p:blipFill>
          <a:blip r:embed="rId3"/>
          <a:stretch>
            <a:fillRect/>
          </a:stretch>
        </p:blipFill>
        <p:spPr>
          <a:xfrm>
            <a:off x="1060399" y="2623220"/>
            <a:ext cx="7023201" cy="2017951"/>
          </a:xfrm>
          <a:prstGeom prst="rect">
            <a:avLst/>
          </a:prstGeom>
        </p:spPr>
      </p:pic>
    </p:spTree>
    <p:extLst>
      <p:ext uri="{BB962C8B-B14F-4D97-AF65-F5344CB8AC3E}">
        <p14:creationId xmlns:p14="http://schemas.microsoft.com/office/powerpoint/2010/main" val="162833756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a:t>
            </a:r>
            <a:endParaRPr lang="en-US" dirty="0"/>
          </a:p>
        </p:txBody>
      </p:sp>
      <p:sp>
        <p:nvSpPr>
          <p:cNvPr id="5" name="Content Placeholder 4"/>
          <p:cNvSpPr>
            <a:spLocks noGrp="1"/>
          </p:cNvSpPr>
          <p:nvPr>
            <p:ph idx="1"/>
          </p:nvPr>
        </p:nvSpPr>
        <p:spPr/>
        <p:txBody>
          <a:bodyPr/>
          <a:lstStyle/>
          <a:p>
            <a:pPr>
              <a:lnSpc>
                <a:spcPct val="150000"/>
              </a:lnSpc>
            </a:pPr>
            <a:r>
              <a:rPr lang="en-US" dirty="0" smtClean="0"/>
              <a:t>Disadvantages:</a:t>
            </a:r>
          </a:p>
          <a:p>
            <a:pPr lvl="1">
              <a:lnSpc>
                <a:spcPct val="150000"/>
              </a:lnSpc>
            </a:pPr>
            <a:r>
              <a:rPr lang="en-US" dirty="0"/>
              <a:t>Only a small number of possible inputs can actually be tested, to test every possible input stream would take nearly forever.</a:t>
            </a:r>
          </a:p>
          <a:p>
            <a:pPr lvl="1">
              <a:lnSpc>
                <a:spcPct val="150000"/>
              </a:lnSpc>
            </a:pPr>
            <a:r>
              <a:rPr lang="en-US" dirty="0" smtClean="0"/>
              <a:t>Without </a:t>
            </a:r>
            <a:r>
              <a:rPr lang="en-US" dirty="0"/>
              <a:t>clear and concise specifications, test cases are hard to design.</a:t>
            </a:r>
          </a:p>
          <a:p>
            <a:pPr lvl="1">
              <a:lnSpc>
                <a:spcPct val="150000"/>
              </a:lnSpc>
            </a:pPr>
            <a:r>
              <a:rPr lang="en-US" dirty="0" smtClean="0"/>
              <a:t>There </a:t>
            </a:r>
            <a:r>
              <a:rPr lang="en-US" dirty="0"/>
              <a:t>may be unnecessary repetition of test inputs if the tester is not informed of test cases the programmer has already tried.</a:t>
            </a:r>
          </a:p>
          <a:p>
            <a:pPr lvl="1">
              <a:lnSpc>
                <a:spcPct val="150000"/>
              </a:lnSpc>
            </a:pPr>
            <a:r>
              <a:rPr lang="en-US" dirty="0" smtClean="0"/>
              <a:t>May </a:t>
            </a:r>
            <a:r>
              <a:rPr lang="en-US" dirty="0"/>
              <a:t>leave many program paths untested.</a:t>
            </a:r>
          </a:p>
          <a:p>
            <a:endParaRPr lang="en-US" dirty="0"/>
          </a:p>
        </p:txBody>
      </p:sp>
      <p:sp>
        <p:nvSpPr>
          <p:cNvPr id="6" name="Content Placeholder 5"/>
          <p:cNvSpPr>
            <a:spLocks noGrp="1"/>
          </p:cNvSpPr>
          <p:nvPr>
            <p:ph idx="16"/>
          </p:nvPr>
        </p:nvSpPr>
        <p:spPr/>
        <p:txBody>
          <a:bodyPr/>
          <a:lstStyle/>
          <a:p>
            <a:pPr>
              <a:lnSpc>
                <a:spcPct val="150000"/>
              </a:lnSpc>
            </a:pPr>
            <a:r>
              <a:rPr lang="en-US" dirty="0" smtClean="0"/>
              <a:t>Advantages:</a:t>
            </a:r>
          </a:p>
          <a:p>
            <a:pPr lvl="1">
              <a:lnSpc>
                <a:spcPct val="150000"/>
              </a:lnSpc>
            </a:pPr>
            <a:r>
              <a:rPr lang="en-US" dirty="0"/>
              <a:t>Tester needs no knowledge of implementation, including specific programming languages.</a:t>
            </a:r>
            <a:br>
              <a:rPr lang="en-US" dirty="0"/>
            </a:br>
            <a:r>
              <a:rPr lang="en-US" dirty="0" smtClean="0"/>
              <a:t>Tester </a:t>
            </a:r>
            <a:r>
              <a:rPr lang="en-US" dirty="0"/>
              <a:t>and programmer are independent of each other.</a:t>
            </a:r>
          </a:p>
          <a:p>
            <a:pPr lvl="1">
              <a:lnSpc>
                <a:spcPct val="150000"/>
              </a:lnSpc>
            </a:pPr>
            <a:r>
              <a:rPr lang="en-US" dirty="0" smtClean="0"/>
              <a:t>Tests </a:t>
            </a:r>
            <a:r>
              <a:rPr lang="en-US" dirty="0"/>
              <a:t>are done from a user’s point of view.</a:t>
            </a:r>
          </a:p>
          <a:p>
            <a:pPr lvl="1">
              <a:lnSpc>
                <a:spcPct val="150000"/>
              </a:lnSpc>
            </a:pPr>
            <a:r>
              <a:rPr lang="en-US" dirty="0" smtClean="0"/>
              <a:t>Test </a:t>
            </a:r>
            <a:r>
              <a:rPr lang="en-US" dirty="0"/>
              <a:t>cases can be designed as soon as the specifications are complete.</a:t>
            </a:r>
          </a:p>
          <a:p>
            <a:endParaRPr lang="en-US" dirty="0"/>
          </a:p>
        </p:txBody>
      </p:sp>
    </p:spTree>
    <p:extLst>
      <p:ext uri="{BB962C8B-B14F-4D97-AF65-F5344CB8AC3E}">
        <p14:creationId xmlns:p14="http://schemas.microsoft.com/office/powerpoint/2010/main" val="46170924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(Structural Testing)</a:t>
            </a:r>
          </a:p>
        </p:txBody>
      </p:sp>
      <p:sp>
        <p:nvSpPr>
          <p:cNvPr id="5" name="Content Placeholder 4"/>
          <p:cNvSpPr>
            <a:spLocks noGrp="1"/>
          </p:cNvSpPr>
          <p:nvPr>
            <p:ph idx="1"/>
          </p:nvPr>
        </p:nvSpPr>
        <p:spPr/>
        <p:txBody>
          <a:bodyPr/>
          <a:lstStyle/>
          <a:p>
            <a:pPr>
              <a:lnSpc>
                <a:spcPct val="150000"/>
              </a:lnSpc>
            </a:pPr>
            <a:r>
              <a:rPr lang="en-US" dirty="0"/>
              <a:t>White Box testing takes into account the internal mechanism of a system or component.</a:t>
            </a:r>
          </a:p>
          <a:p>
            <a:pPr>
              <a:lnSpc>
                <a:spcPct val="150000"/>
              </a:lnSpc>
            </a:pPr>
            <a:r>
              <a:rPr lang="en-US" dirty="0" smtClean="0"/>
              <a:t>Requires </a:t>
            </a:r>
            <a:r>
              <a:rPr lang="en-US" dirty="0"/>
              <a:t>programming skills to identify all paths through the software. </a:t>
            </a:r>
          </a:p>
          <a:p>
            <a:pPr>
              <a:lnSpc>
                <a:spcPct val="150000"/>
              </a:lnSpc>
            </a:pPr>
            <a:r>
              <a:rPr lang="en-US" dirty="0" smtClean="0"/>
              <a:t>The </a:t>
            </a:r>
            <a:r>
              <a:rPr lang="en-US" dirty="0"/>
              <a:t>tester chooses test case inputs to exercise paths through the code and determines the appropriate outputs. </a:t>
            </a:r>
          </a:p>
          <a:p>
            <a:pPr>
              <a:lnSpc>
                <a:spcPct val="150000"/>
              </a:lnSpc>
            </a:pPr>
            <a:r>
              <a:rPr lang="en-US" dirty="0" smtClean="0"/>
              <a:t>The </a:t>
            </a:r>
            <a:r>
              <a:rPr lang="en-US" dirty="0"/>
              <a:t>test is accurate only if the tester knows what the program is supposed to do. He or she can then see if the program diverges from its intended goal. </a:t>
            </a:r>
          </a:p>
          <a:p>
            <a:pPr>
              <a:lnSpc>
                <a:spcPct val="150000"/>
              </a:lnSpc>
            </a:pPr>
            <a:r>
              <a:rPr lang="en-US" dirty="0" smtClean="0"/>
              <a:t>White </a:t>
            </a:r>
            <a:r>
              <a:rPr lang="en-US" dirty="0"/>
              <a:t>box testing does not account for errors caused by omission.</a:t>
            </a:r>
          </a:p>
          <a:p>
            <a:pPr>
              <a:lnSpc>
                <a:spcPct val="150000"/>
              </a:lnSpc>
            </a:pPr>
            <a:r>
              <a:rPr lang="en-US" dirty="0" smtClean="0"/>
              <a:t>All </a:t>
            </a:r>
            <a:r>
              <a:rPr lang="en-US" dirty="0"/>
              <a:t>visible code must also be readable. </a:t>
            </a:r>
          </a:p>
        </p:txBody>
      </p:sp>
    </p:spTree>
    <p:extLst>
      <p:ext uri="{BB962C8B-B14F-4D97-AF65-F5344CB8AC3E}">
        <p14:creationId xmlns:p14="http://schemas.microsoft.com/office/powerpoint/2010/main" val="1746135085"/>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sp>
        <p:nvSpPr>
          <p:cNvPr id="5" name="Content Placeholder 4"/>
          <p:cNvSpPr>
            <a:spLocks noGrp="1"/>
          </p:cNvSpPr>
          <p:nvPr>
            <p:ph idx="1"/>
          </p:nvPr>
        </p:nvSpPr>
        <p:spPr/>
        <p:txBody>
          <a:bodyPr/>
          <a:lstStyle/>
          <a:p>
            <a:pPr>
              <a:lnSpc>
                <a:spcPct val="150000"/>
              </a:lnSpc>
            </a:pPr>
            <a:r>
              <a:rPr lang="en-US" dirty="0" smtClean="0"/>
              <a:t>Disadvantages:</a:t>
            </a:r>
          </a:p>
          <a:p>
            <a:pPr lvl="1">
              <a:lnSpc>
                <a:spcPct val="150000"/>
              </a:lnSpc>
            </a:pPr>
            <a:r>
              <a:rPr lang="en-US" dirty="0"/>
              <a:t>A skilled tester is needed to carry out this type of testing, which increases the cost.</a:t>
            </a:r>
          </a:p>
          <a:p>
            <a:pPr lvl="1">
              <a:lnSpc>
                <a:spcPct val="150000"/>
              </a:lnSpc>
            </a:pPr>
            <a:r>
              <a:rPr lang="en-US" dirty="0" smtClean="0"/>
              <a:t>It </a:t>
            </a:r>
            <a:r>
              <a:rPr lang="en-US" dirty="0"/>
              <a:t>is nearly impossible to look into every bit of code to find hidden errors, which may create problems and result in the failure of the application.</a:t>
            </a:r>
          </a:p>
          <a:p>
            <a:endParaRPr lang="en-US" dirty="0"/>
          </a:p>
        </p:txBody>
      </p:sp>
      <p:sp>
        <p:nvSpPr>
          <p:cNvPr id="6" name="Content Placeholder 5"/>
          <p:cNvSpPr>
            <a:spLocks noGrp="1"/>
          </p:cNvSpPr>
          <p:nvPr>
            <p:ph idx="16"/>
          </p:nvPr>
        </p:nvSpPr>
        <p:spPr/>
        <p:txBody>
          <a:bodyPr/>
          <a:lstStyle/>
          <a:p>
            <a:pPr>
              <a:lnSpc>
                <a:spcPct val="150000"/>
              </a:lnSpc>
            </a:pPr>
            <a:r>
              <a:rPr lang="en-US" dirty="0" smtClean="0"/>
              <a:t>Advantages:</a:t>
            </a:r>
          </a:p>
          <a:p>
            <a:pPr lvl="1">
              <a:lnSpc>
                <a:spcPct val="150000"/>
              </a:lnSpc>
            </a:pPr>
            <a:r>
              <a:rPr lang="en-US" dirty="0"/>
              <a:t>It is very easy to find out which type of input/data can help in testing the application effectively.</a:t>
            </a:r>
          </a:p>
          <a:p>
            <a:pPr lvl="1">
              <a:lnSpc>
                <a:spcPct val="150000"/>
              </a:lnSpc>
            </a:pPr>
            <a:r>
              <a:rPr lang="en-US" dirty="0" smtClean="0"/>
              <a:t>It </a:t>
            </a:r>
            <a:r>
              <a:rPr lang="en-US" dirty="0"/>
              <a:t>helps in optimizing the code (e.g., it helps remove the extra lines of code, which can bring in hidden defects).</a:t>
            </a:r>
          </a:p>
          <a:p>
            <a:endParaRPr lang="en-US" dirty="0"/>
          </a:p>
        </p:txBody>
      </p:sp>
    </p:spTree>
    <p:extLst>
      <p:ext uri="{BB962C8B-B14F-4D97-AF65-F5344CB8AC3E}">
        <p14:creationId xmlns:p14="http://schemas.microsoft.com/office/powerpoint/2010/main" val="3560720863"/>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Testing</a:t>
            </a:r>
          </a:p>
        </p:txBody>
      </p:sp>
      <p:sp>
        <p:nvSpPr>
          <p:cNvPr id="5" name="Content Placeholder 4"/>
          <p:cNvSpPr>
            <a:spLocks noGrp="1"/>
          </p:cNvSpPr>
          <p:nvPr>
            <p:ph idx="1"/>
          </p:nvPr>
        </p:nvSpPr>
        <p:spPr/>
        <p:txBody>
          <a:bodyPr/>
          <a:lstStyle/>
          <a:p>
            <a:pPr>
              <a:lnSpc>
                <a:spcPct val="150000"/>
              </a:lnSpc>
            </a:pPr>
            <a:r>
              <a:rPr lang="en-US" dirty="0"/>
              <a:t>Aimed at showing that the software works. </a:t>
            </a:r>
          </a:p>
          <a:p>
            <a:pPr>
              <a:lnSpc>
                <a:spcPct val="150000"/>
              </a:lnSpc>
            </a:pPr>
            <a:r>
              <a:rPr lang="en-US" dirty="0"/>
              <a:t>Testing the system by providing valid data.</a:t>
            </a:r>
          </a:p>
          <a:p>
            <a:pPr>
              <a:lnSpc>
                <a:spcPct val="150000"/>
              </a:lnSpc>
            </a:pPr>
            <a:r>
              <a:rPr lang="en-US" dirty="0"/>
              <a:t>Also known as "test to pass". </a:t>
            </a:r>
          </a:p>
        </p:txBody>
      </p:sp>
      <p:pic>
        <p:nvPicPr>
          <p:cNvPr id="3" name="Picture 2"/>
          <p:cNvPicPr>
            <a:picLocks noChangeAspect="1"/>
          </p:cNvPicPr>
          <p:nvPr/>
        </p:nvPicPr>
        <p:blipFill>
          <a:blip r:embed="rId3"/>
          <a:stretch>
            <a:fillRect/>
          </a:stretch>
        </p:blipFill>
        <p:spPr>
          <a:xfrm>
            <a:off x="563532" y="2810807"/>
            <a:ext cx="8016935" cy="2591025"/>
          </a:xfrm>
          <a:prstGeom prst="rect">
            <a:avLst/>
          </a:prstGeom>
        </p:spPr>
      </p:pic>
    </p:spTree>
    <p:extLst>
      <p:ext uri="{BB962C8B-B14F-4D97-AF65-F5344CB8AC3E}">
        <p14:creationId xmlns:p14="http://schemas.microsoft.com/office/powerpoint/2010/main" val="769802603"/>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Testing</a:t>
            </a:r>
          </a:p>
        </p:txBody>
      </p:sp>
      <p:sp>
        <p:nvSpPr>
          <p:cNvPr id="5" name="Content Placeholder 4"/>
          <p:cNvSpPr>
            <a:spLocks noGrp="1"/>
          </p:cNvSpPr>
          <p:nvPr>
            <p:ph idx="1"/>
          </p:nvPr>
        </p:nvSpPr>
        <p:spPr/>
        <p:txBody>
          <a:bodyPr/>
          <a:lstStyle/>
          <a:p>
            <a:pPr>
              <a:lnSpc>
                <a:spcPct val="150000"/>
              </a:lnSpc>
            </a:pPr>
            <a:r>
              <a:rPr lang="en-US" dirty="0"/>
              <a:t>Testing aimed at showing software does not work. </a:t>
            </a:r>
          </a:p>
          <a:p>
            <a:pPr>
              <a:lnSpc>
                <a:spcPct val="150000"/>
              </a:lnSpc>
            </a:pPr>
            <a:r>
              <a:rPr lang="en-US" dirty="0"/>
              <a:t>Testing the system by providing invalid data.</a:t>
            </a:r>
          </a:p>
          <a:p>
            <a:pPr>
              <a:lnSpc>
                <a:spcPct val="150000"/>
              </a:lnSpc>
            </a:pPr>
            <a:r>
              <a:rPr lang="en-US" dirty="0"/>
              <a:t>Also known as "test to fail".</a:t>
            </a:r>
          </a:p>
        </p:txBody>
      </p:sp>
      <p:pic>
        <p:nvPicPr>
          <p:cNvPr id="4" name="Picture 3"/>
          <p:cNvPicPr>
            <a:picLocks noChangeAspect="1"/>
          </p:cNvPicPr>
          <p:nvPr/>
        </p:nvPicPr>
        <p:blipFill>
          <a:blip r:embed="rId3"/>
          <a:stretch>
            <a:fillRect/>
          </a:stretch>
        </p:blipFill>
        <p:spPr>
          <a:xfrm>
            <a:off x="563532" y="3014020"/>
            <a:ext cx="8016935" cy="2591025"/>
          </a:xfrm>
          <a:prstGeom prst="rect">
            <a:avLst/>
          </a:prstGeom>
        </p:spPr>
      </p:pic>
    </p:spTree>
    <p:extLst>
      <p:ext uri="{BB962C8B-B14F-4D97-AF65-F5344CB8AC3E}">
        <p14:creationId xmlns:p14="http://schemas.microsoft.com/office/powerpoint/2010/main" val="387690995"/>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a:t>
            </a:r>
          </a:p>
        </p:txBody>
      </p:sp>
      <p:sp>
        <p:nvSpPr>
          <p:cNvPr id="5" name="Content Placeholder 4"/>
          <p:cNvSpPr>
            <a:spLocks noGrp="1"/>
          </p:cNvSpPr>
          <p:nvPr>
            <p:ph idx="1"/>
          </p:nvPr>
        </p:nvSpPr>
        <p:spPr/>
        <p:txBody>
          <a:bodyPr/>
          <a:lstStyle/>
          <a:p>
            <a:pPr>
              <a:lnSpc>
                <a:spcPct val="150000"/>
              </a:lnSpc>
            </a:pPr>
            <a:r>
              <a:rPr lang="en-US" dirty="0"/>
              <a:t>Static Testing (also known as "Dry Run Testing") is a form of testing where the software isn't actually used.</a:t>
            </a:r>
          </a:p>
          <a:p>
            <a:pPr>
              <a:lnSpc>
                <a:spcPct val="150000"/>
              </a:lnSpc>
            </a:pPr>
            <a:r>
              <a:rPr lang="en-US" dirty="0" smtClean="0"/>
              <a:t>Syntax </a:t>
            </a:r>
            <a:r>
              <a:rPr lang="en-US" dirty="0"/>
              <a:t>checking and manually reading the code to find errors are methods of static testing. This type of testing is mostly used by the developers.</a:t>
            </a:r>
          </a:p>
          <a:p>
            <a:pPr>
              <a:lnSpc>
                <a:spcPct val="150000"/>
              </a:lnSpc>
            </a:pPr>
            <a:r>
              <a:rPr lang="en-US" dirty="0" smtClean="0"/>
              <a:t>'Static </a:t>
            </a:r>
            <a:r>
              <a:rPr lang="en-US" dirty="0"/>
              <a:t>testing' is generally not taken as detailed testing, but checks mainly for the sanity of the code/algorithm, and to assess if the program is ready for more detailed testing, where methods like code review, inspection and walkthrough are used.</a:t>
            </a:r>
          </a:p>
          <a:p>
            <a:pPr>
              <a:lnSpc>
                <a:spcPct val="150000"/>
              </a:lnSpc>
            </a:pPr>
            <a:r>
              <a:rPr lang="en-US" dirty="0" smtClean="0"/>
              <a:t>Static </a:t>
            </a:r>
            <a:r>
              <a:rPr lang="en-US" dirty="0"/>
              <a:t>testing can be done before compilation.</a:t>
            </a:r>
          </a:p>
        </p:txBody>
      </p:sp>
    </p:spTree>
    <p:extLst>
      <p:ext uri="{BB962C8B-B14F-4D97-AF65-F5344CB8AC3E}">
        <p14:creationId xmlns:p14="http://schemas.microsoft.com/office/powerpoint/2010/main" val="3038128806"/>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Testing</a:t>
            </a:r>
          </a:p>
        </p:txBody>
      </p:sp>
      <p:sp>
        <p:nvSpPr>
          <p:cNvPr id="5" name="Content Placeholder 4"/>
          <p:cNvSpPr>
            <a:spLocks noGrp="1"/>
          </p:cNvSpPr>
          <p:nvPr>
            <p:ph idx="1"/>
          </p:nvPr>
        </p:nvSpPr>
        <p:spPr/>
        <p:txBody>
          <a:bodyPr/>
          <a:lstStyle/>
          <a:p>
            <a:pPr>
              <a:lnSpc>
                <a:spcPct val="150000"/>
              </a:lnSpc>
            </a:pPr>
            <a:r>
              <a:rPr lang="en-US" dirty="0"/>
              <a:t>Dynamic Testing involves working with the software, giving input values and checking if the output is as expected.</a:t>
            </a:r>
          </a:p>
          <a:p>
            <a:pPr>
              <a:lnSpc>
                <a:spcPct val="150000"/>
              </a:lnSpc>
            </a:pPr>
            <a:r>
              <a:rPr lang="en-US" dirty="0" smtClean="0"/>
              <a:t>Dynamic </a:t>
            </a:r>
            <a:r>
              <a:rPr lang="en-US" dirty="0"/>
              <a:t>testing can take place only after compilation. It won’t run otherwise.</a:t>
            </a:r>
          </a:p>
        </p:txBody>
      </p:sp>
      <p:pic>
        <p:nvPicPr>
          <p:cNvPr id="3" name="Picture 2"/>
          <p:cNvPicPr>
            <a:picLocks noChangeAspect="1"/>
          </p:cNvPicPr>
          <p:nvPr/>
        </p:nvPicPr>
        <p:blipFill>
          <a:blip r:embed="rId3"/>
          <a:stretch>
            <a:fillRect/>
          </a:stretch>
        </p:blipFill>
        <p:spPr>
          <a:xfrm>
            <a:off x="1371322" y="3047854"/>
            <a:ext cx="6401355" cy="3200677"/>
          </a:xfrm>
          <a:prstGeom prst="rect">
            <a:avLst/>
          </a:prstGeom>
        </p:spPr>
      </p:pic>
    </p:spTree>
    <p:extLst>
      <p:ext uri="{BB962C8B-B14F-4D97-AF65-F5344CB8AC3E}">
        <p14:creationId xmlns:p14="http://schemas.microsoft.com/office/powerpoint/2010/main" val="542067121"/>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Thanks</a:t>
            </a:r>
            <a:endParaRPr lang="en-US" dirty="0"/>
          </a:p>
        </p:txBody>
      </p:sp>
    </p:spTree>
    <p:extLst>
      <p:ext uri="{BB962C8B-B14F-4D97-AF65-F5344CB8AC3E}">
        <p14:creationId xmlns:p14="http://schemas.microsoft.com/office/powerpoint/2010/main" val="2744956157"/>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words</a:t>
            </a:r>
            <a:endParaRPr lang="en-US" dirty="0"/>
          </a:p>
        </p:txBody>
      </p:sp>
      <p:sp>
        <p:nvSpPr>
          <p:cNvPr id="9" name="WordArt 2"/>
          <p:cNvSpPr>
            <a:spLocks noChangeArrowheads="1" noChangeShapeType="1" noTextEdit="1"/>
          </p:cNvSpPr>
          <p:nvPr/>
        </p:nvSpPr>
        <p:spPr bwMode="auto">
          <a:xfrm>
            <a:off x="3538848" y="3366657"/>
            <a:ext cx="1479700" cy="522552"/>
          </a:xfrm>
          <a:prstGeom prst="rect">
            <a:avLst/>
          </a:prstGeom>
        </p:spPr>
        <p:txBody>
          <a:bodyPr wrap="none" fromWordArt="1">
            <a:prstTxWarp prst="textPlain">
              <a:avLst>
                <a:gd name="adj" fmla="val 50000"/>
              </a:avLst>
            </a:prstTxWarp>
          </a:bodyPr>
          <a:lstStyle/>
          <a:p>
            <a:pPr algn="ctr"/>
            <a:r>
              <a:rPr lang="en-US" sz="3600" kern="10" dirty="0">
                <a:ln w="9525">
                  <a:solidFill>
                    <a:srgbClr val="006600"/>
                  </a:solidFill>
                  <a:round/>
                  <a:headEnd/>
                  <a:tailEnd/>
                </a:ln>
                <a:solidFill>
                  <a:srgbClr val="006600"/>
                </a:solidFill>
                <a:latin typeface="Agfa Rotis Sans Serif"/>
              </a:rPr>
              <a:t>TEST</a:t>
            </a:r>
          </a:p>
        </p:txBody>
      </p:sp>
      <p:grpSp>
        <p:nvGrpSpPr>
          <p:cNvPr id="10" name="Group 3"/>
          <p:cNvGrpSpPr>
            <a:grpSpLocks/>
          </p:cNvGrpSpPr>
          <p:nvPr/>
        </p:nvGrpSpPr>
        <p:grpSpPr bwMode="auto">
          <a:xfrm>
            <a:off x="4914761" y="1770888"/>
            <a:ext cx="2219549" cy="1499857"/>
            <a:chOff x="3063" y="1296"/>
            <a:chExt cx="1497" cy="907"/>
          </a:xfrm>
        </p:grpSpPr>
        <p:sp>
          <p:nvSpPr>
            <p:cNvPr id="32" name="WordArt 4"/>
            <p:cNvSpPr>
              <a:spLocks noChangeArrowheads="1" noChangeShapeType="1" noTextEdit="1"/>
            </p:cNvSpPr>
            <p:nvPr/>
          </p:nvSpPr>
          <p:spPr bwMode="auto">
            <a:xfrm>
              <a:off x="3477" y="1296"/>
              <a:ext cx="1083" cy="274"/>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chemeClr val="tx1"/>
                  </a:solidFill>
                  <a:latin typeface="Century" panose="02040604050505020304" pitchFamily="18" charset="0"/>
                </a:rPr>
                <a:t>working well</a:t>
              </a:r>
            </a:p>
          </p:txBody>
        </p:sp>
        <p:sp>
          <p:nvSpPr>
            <p:cNvPr id="33" name="Line 5"/>
            <p:cNvSpPr>
              <a:spLocks noChangeShapeType="1"/>
            </p:cNvSpPr>
            <p:nvPr/>
          </p:nvSpPr>
          <p:spPr bwMode="auto">
            <a:xfrm flipH="1">
              <a:off x="3063" y="1600"/>
              <a:ext cx="594" cy="60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 name="Group 6"/>
          <p:cNvGrpSpPr>
            <a:grpSpLocks/>
          </p:cNvGrpSpPr>
          <p:nvPr/>
        </p:nvGrpSpPr>
        <p:grpSpPr bwMode="auto">
          <a:xfrm>
            <a:off x="5104542" y="2882138"/>
            <a:ext cx="3239623" cy="722644"/>
            <a:chOff x="3191" y="1968"/>
            <a:chExt cx="2185" cy="437"/>
          </a:xfrm>
        </p:grpSpPr>
        <p:sp>
          <p:nvSpPr>
            <p:cNvPr id="30" name="WordArt 7"/>
            <p:cNvSpPr>
              <a:spLocks noChangeArrowheads="1" noChangeShapeType="1" noTextEdit="1"/>
            </p:cNvSpPr>
            <p:nvPr/>
          </p:nvSpPr>
          <p:spPr bwMode="auto">
            <a:xfrm>
              <a:off x="4090" y="1968"/>
              <a:ext cx="1286" cy="269"/>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chemeClr val="tx1"/>
                  </a:solidFill>
                  <a:latin typeface="Bradley Hand ITC" panose="03070402050302030203" pitchFamily="66" charset="0"/>
                </a:rPr>
                <a:t>in good condition</a:t>
              </a:r>
            </a:p>
          </p:txBody>
        </p:sp>
        <p:sp>
          <p:nvSpPr>
            <p:cNvPr id="31" name="Line 8"/>
            <p:cNvSpPr>
              <a:spLocks noChangeShapeType="1"/>
            </p:cNvSpPr>
            <p:nvPr/>
          </p:nvSpPr>
          <p:spPr bwMode="auto">
            <a:xfrm flipV="1">
              <a:off x="3191" y="2149"/>
              <a:ext cx="823" cy="2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9"/>
          <p:cNvGrpSpPr>
            <a:grpSpLocks/>
          </p:cNvGrpSpPr>
          <p:nvPr/>
        </p:nvGrpSpPr>
        <p:grpSpPr bwMode="auto">
          <a:xfrm>
            <a:off x="5064510" y="3907398"/>
            <a:ext cx="2781480" cy="568854"/>
            <a:chOff x="3164" y="2588"/>
            <a:chExt cx="1876" cy="344"/>
          </a:xfrm>
        </p:grpSpPr>
        <p:sp>
          <p:nvSpPr>
            <p:cNvPr id="28" name="WordArt 10"/>
            <p:cNvSpPr>
              <a:spLocks noChangeArrowheads="1" noChangeShapeType="1" noTextEdit="1"/>
            </p:cNvSpPr>
            <p:nvPr/>
          </p:nvSpPr>
          <p:spPr bwMode="auto">
            <a:xfrm>
              <a:off x="4061" y="2663"/>
              <a:ext cx="979" cy="269"/>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chemeClr val="tx1"/>
                  </a:solidFill>
                  <a:latin typeface="Arial Narrow" panose="020B0606020202030204" pitchFamily="34" charset="0"/>
                </a:rPr>
                <a:t>experiment</a:t>
              </a:r>
            </a:p>
          </p:txBody>
        </p:sp>
        <p:sp>
          <p:nvSpPr>
            <p:cNvPr id="29" name="Line 11"/>
            <p:cNvSpPr>
              <a:spLocks noChangeShapeType="1"/>
            </p:cNvSpPr>
            <p:nvPr/>
          </p:nvSpPr>
          <p:spPr bwMode="auto">
            <a:xfrm>
              <a:off x="3164" y="2588"/>
              <a:ext cx="850" cy="17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 name="Group 12"/>
          <p:cNvGrpSpPr>
            <a:grpSpLocks/>
          </p:cNvGrpSpPr>
          <p:nvPr/>
        </p:nvGrpSpPr>
        <p:grpSpPr bwMode="auto">
          <a:xfrm>
            <a:off x="4563369" y="3968584"/>
            <a:ext cx="1334399" cy="1612304"/>
            <a:chOff x="2826" y="2625"/>
            <a:chExt cx="900" cy="975"/>
          </a:xfrm>
        </p:grpSpPr>
        <p:sp>
          <p:nvSpPr>
            <p:cNvPr id="26" name="WordArt 13"/>
            <p:cNvSpPr>
              <a:spLocks noChangeArrowheads="1" noChangeShapeType="1" noTextEdit="1"/>
            </p:cNvSpPr>
            <p:nvPr/>
          </p:nvSpPr>
          <p:spPr bwMode="auto">
            <a:xfrm>
              <a:off x="3168" y="3203"/>
              <a:ext cx="558" cy="397"/>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chemeClr val="tx1"/>
                  </a:solidFill>
                  <a:latin typeface="Trebuchet MS" panose="020B0603020202020204" pitchFamily="34" charset="0"/>
                </a:rPr>
                <a:t>try</a:t>
              </a:r>
            </a:p>
          </p:txBody>
        </p:sp>
        <p:sp>
          <p:nvSpPr>
            <p:cNvPr id="27" name="Line 14"/>
            <p:cNvSpPr>
              <a:spLocks noChangeShapeType="1"/>
            </p:cNvSpPr>
            <p:nvPr/>
          </p:nvSpPr>
          <p:spPr bwMode="auto">
            <a:xfrm>
              <a:off x="2826" y="2625"/>
              <a:ext cx="393" cy="52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 name="Group 15"/>
          <p:cNvGrpSpPr>
            <a:grpSpLocks/>
          </p:cNvGrpSpPr>
          <p:nvPr/>
        </p:nvGrpSpPr>
        <p:grpSpPr bwMode="auto">
          <a:xfrm>
            <a:off x="2652214" y="4014886"/>
            <a:ext cx="1138687" cy="1460169"/>
            <a:chOff x="1537" y="2653"/>
            <a:chExt cx="768" cy="883"/>
          </a:xfrm>
        </p:grpSpPr>
        <p:sp>
          <p:nvSpPr>
            <p:cNvPr id="24" name="WordArt 16"/>
            <p:cNvSpPr>
              <a:spLocks noChangeArrowheads="1" noChangeShapeType="1" noTextEdit="1"/>
            </p:cNvSpPr>
            <p:nvPr/>
          </p:nvSpPr>
          <p:spPr bwMode="auto">
            <a:xfrm>
              <a:off x="1537" y="3267"/>
              <a:ext cx="726" cy="269"/>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chemeClr val="tx1"/>
                  </a:solidFill>
                  <a:latin typeface="Juice ITC" panose="04040403040A02020202" pitchFamily="82" charset="0"/>
                </a:rPr>
                <a:t>demo</a:t>
              </a:r>
            </a:p>
          </p:txBody>
        </p:sp>
        <p:sp>
          <p:nvSpPr>
            <p:cNvPr id="25" name="Line 17"/>
            <p:cNvSpPr>
              <a:spLocks noChangeShapeType="1"/>
            </p:cNvSpPr>
            <p:nvPr/>
          </p:nvSpPr>
          <p:spPr bwMode="auto">
            <a:xfrm flipH="1">
              <a:off x="2086" y="2653"/>
              <a:ext cx="219" cy="5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 name="Group 18"/>
          <p:cNvGrpSpPr>
            <a:grpSpLocks/>
          </p:cNvGrpSpPr>
          <p:nvPr/>
        </p:nvGrpSpPr>
        <p:grpSpPr bwMode="auto">
          <a:xfrm>
            <a:off x="800365" y="3894169"/>
            <a:ext cx="2664350" cy="899583"/>
            <a:chOff x="288" y="2580"/>
            <a:chExt cx="1797" cy="544"/>
          </a:xfrm>
        </p:grpSpPr>
        <p:sp>
          <p:nvSpPr>
            <p:cNvPr id="22" name="WordArt 19"/>
            <p:cNvSpPr>
              <a:spLocks noChangeArrowheads="1" noChangeShapeType="1" noTextEdit="1"/>
            </p:cNvSpPr>
            <p:nvPr/>
          </p:nvSpPr>
          <p:spPr bwMode="auto">
            <a:xfrm>
              <a:off x="288" y="2855"/>
              <a:ext cx="1033" cy="269"/>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chemeClr val="tx1"/>
                  </a:solidFill>
                  <a:latin typeface="Haettenschweiler" panose="020B0706040902060204" pitchFamily="34" charset="0"/>
                </a:rPr>
                <a:t>evaluate</a:t>
              </a:r>
            </a:p>
          </p:txBody>
        </p:sp>
        <p:sp>
          <p:nvSpPr>
            <p:cNvPr id="23" name="Line 20"/>
            <p:cNvSpPr>
              <a:spLocks noChangeShapeType="1"/>
            </p:cNvSpPr>
            <p:nvPr/>
          </p:nvSpPr>
          <p:spPr bwMode="auto">
            <a:xfrm flipH="1">
              <a:off x="1409" y="2580"/>
              <a:ext cx="676" cy="4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21"/>
          <p:cNvGrpSpPr>
            <a:grpSpLocks/>
          </p:cNvGrpSpPr>
          <p:nvPr/>
        </p:nvGrpSpPr>
        <p:grpSpPr bwMode="auto">
          <a:xfrm>
            <a:off x="956045" y="3290589"/>
            <a:ext cx="2468637" cy="444830"/>
            <a:chOff x="393" y="2215"/>
            <a:chExt cx="1665" cy="269"/>
          </a:xfrm>
        </p:grpSpPr>
        <p:sp>
          <p:nvSpPr>
            <p:cNvPr id="20" name="WordArt 22"/>
            <p:cNvSpPr>
              <a:spLocks noChangeArrowheads="1" noChangeShapeType="1" noTextEdit="1"/>
            </p:cNvSpPr>
            <p:nvPr/>
          </p:nvSpPr>
          <p:spPr bwMode="auto">
            <a:xfrm>
              <a:off x="393" y="2215"/>
              <a:ext cx="1047" cy="269"/>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chemeClr val="tx1"/>
                  </a:solidFill>
                  <a:latin typeface="Courier New" panose="02070309020205020404" pitchFamily="49" charset="0"/>
                  <a:cs typeface="Courier New" panose="02070309020205020404" pitchFamily="49" charset="0"/>
                </a:rPr>
                <a:t>examine</a:t>
              </a:r>
            </a:p>
          </p:txBody>
        </p:sp>
        <p:sp>
          <p:nvSpPr>
            <p:cNvPr id="21" name="Line 23"/>
            <p:cNvSpPr>
              <a:spLocks noChangeShapeType="1"/>
            </p:cNvSpPr>
            <p:nvPr/>
          </p:nvSpPr>
          <p:spPr bwMode="auto">
            <a:xfrm flipH="1">
              <a:off x="1538" y="2398"/>
              <a:ext cx="520" cy="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 name="Group 24"/>
          <p:cNvGrpSpPr>
            <a:grpSpLocks/>
          </p:cNvGrpSpPr>
          <p:nvPr/>
        </p:nvGrpSpPr>
        <p:grpSpPr bwMode="auto">
          <a:xfrm>
            <a:off x="2366059" y="1870107"/>
            <a:ext cx="1464873" cy="1329531"/>
            <a:chOff x="1344" y="1356"/>
            <a:chExt cx="988" cy="804"/>
          </a:xfrm>
        </p:grpSpPr>
        <p:sp>
          <p:nvSpPr>
            <p:cNvPr id="18" name="WordArt 25"/>
            <p:cNvSpPr>
              <a:spLocks noChangeArrowheads="1" noChangeShapeType="1" noTextEdit="1"/>
            </p:cNvSpPr>
            <p:nvPr/>
          </p:nvSpPr>
          <p:spPr bwMode="auto">
            <a:xfrm>
              <a:off x="1344" y="1356"/>
              <a:ext cx="964" cy="269"/>
            </a:xfrm>
            <a:prstGeom prst="rect">
              <a:avLst/>
            </a:prstGeom>
          </p:spPr>
          <p:txBody>
            <a:bodyPr wrap="none" fromWordArt="1">
              <a:prstTxWarp prst="textPlain">
                <a:avLst>
                  <a:gd name="adj" fmla="val 50000"/>
                </a:avLst>
              </a:prstTxWarp>
            </a:bodyPr>
            <a:lstStyle/>
            <a:p>
              <a:pPr algn="ctr"/>
              <a:r>
                <a:rPr lang="en-US" sz="3600" kern="10" dirty="0">
                  <a:ln w="9525">
                    <a:solidFill>
                      <a:schemeClr val="tx1"/>
                    </a:solidFill>
                    <a:round/>
                    <a:headEnd/>
                    <a:tailEnd/>
                  </a:ln>
                  <a:solidFill>
                    <a:schemeClr val="tx1"/>
                  </a:solidFill>
                  <a:latin typeface="Arial Narrow" panose="020B0606020202030204" pitchFamily="34" charset="0"/>
                </a:rPr>
                <a:t>ensure</a:t>
              </a:r>
            </a:p>
          </p:txBody>
        </p:sp>
        <p:sp>
          <p:nvSpPr>
            <p:cNvPr id="19" name="Line 26"/>
            <p:cNvSpPr>
              <a:spLocks noChangeShapeType="1"/>
            </p:cNvSpPr>
            <p:nvPr/>
          </p:nvSpPr>
          <p:spPr bwMode="auto">
            <a:xfrm flipH="1" flipV="1">
              <a:off x="1777" y="1666"/>
              <a:ext cx="555" cy="4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9684661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par>
                                <p:cTn id="17" presetID="3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par>
                                <p:cTn id="23" presetID="3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par>
                                <p:cTn id="29" presetID="3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par>
                                <p:cTn id="35" presetID="3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par>
                                <p:cTn id="41" presetID="3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fltVal val="0"/>
                                          </p:val>
                                        </p:tav>
                                        <p:tav tm="100000">
                                          <p:val>
                                            <p:strVal val="#ppt_w"/>
                                          </p:val>
                                        </p:tav>
                                      </p:tavLst>
                                    </p:anim>
                                    <p:anim calcmode="lin" valueType="num">
                                      <p:cBhvr>
                                        <p:cTn id="44" dur="1000" fill="hold"/>
                                        <p:tgtEl>
                                          <p:spTgt spid="15"/>
                                        </p:tgtEl>
                                        <p:attrNameLst>
                                          <p:attrName>ppt_h</p:attrName>
                                        </p:attrNameLst>
                                      </p:cBhvr>
                                      <p:tavLst>
                                        <p:tav tm="0">
                                          <p:val>
                                            <p:fltVal val="0"/>
                                          </p:val>
                                        </p:tav>
                                        <p:tav tm="100000">
                                          <p:val>
                                            <p:strVal val="#ppt_h"/>
                                          </p:val>
                                        </p:tav>
                                      </p:tavLst>
                                    </p:anim>
                                    <p:anim calcmode="lin" valueType="num">
                                      <p:cBhvr>
                                        <p:cTn id="45" dur="1000" fill="hold"/>
                                        <p:tgtEl>
                                          <p:spTgt spid="15"/>
                                        </p:tgtEl>
                                        <p:attrNameLst>
                                          <p:attrName>style.rotation</p:attrName>
                                        </p:attrNameLst>
                                      </p:cBhvr>
                                      <p:tavLst>
                                        <p:tav tm="0">
                                          <p:val>
                                            <p:fltVal val="90"/>
                                          </p:val>
                                        </p:tav>
                                        <p:tav tm="100000">
                                          <p:val>
                                            <p:fltVal val="0"/>
                                          </p:val>
                                        </p:tav>
                                      </p:tavLst>
                                    </p:anim>
                                    <p:animEffect transition="in" filter="fade">
                                      <p:cBhvr>
                                        <p:cTn id="46" dur="1000"/>
                                        <p:tgtEl>
                                          <p:spTgt spid="15"/>
                                        </p:tgtEl>
                                      </p:cBhvr>
                                    </p:animEffect>
                                  </p:childTnLst>
                                </p:cTn>
                              </p:par>
                              <p:par>
                                <p:cTn id="47" presetID="3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1000" fill="hold"/>
                                        <p:tgtEl>
                                          <p:spTgt spid="16"/>
                                        </p:tgtEl>
                                        <p:attrNameLst>
                                          <p:attrName>ppt_w</p:attrName>
                                        </p:attrNameLst>
                                      </p:cBhvr>
                                      <p:tavLst>
                                        <p:tav tm="0">
                                          <p:val>
                                            <p:fltVal val="0"/>
                                          </p:val>
                                        </p:tav>
                                        <p:tav tm="100000">
                                          <p:val>
                                            <p:strVal val="#ppt_w"/>
                                          </p:val>
                                        </p:tav>
                                      </p:tavLst>
                                    </p:anim>
                                    <p:anim calcmode="lin" valueType="num">
                                      <p:cBhvr>
                                        <p:cTn id="50" dur="1000" fill="hold"/>
                                        <p:tgtEl>
                                          <p:spTgt spid="16"/>
                                        </p:tgtEl>
                                        <p:attrNameLst>
                                          <p:attrName>ppt_h</p:attrName>
                                        </p:attrNameLst>
                                      </p:cBhvr>
                                      <p:tavLst>
                                        <p:tav tm="0">
                                          <p:val>
                                            <p:fltVal val="0"/>
                                          </p:val>
                                        </p:tav>
                                        <p:tav tm="100000">
                                          <p:val>
                                            <p:strVal val="#ppt_h"/>
                                          </p:val>
                                        </p:tav>
                                      </p:tavLst>
                                    </p:anim>
                                    <p:anim calcmode="lin" valueType="num">
                                      <p:cBhvr>
                                        <p:cTn id="51" dur="1000" fill="hold"/>
                                        <p:tgtEl>
                                          <p:spTgt spid="16"/>
                                        </p:tgtEl>
                                        <p:attrNameLst>
                                          <p:attrName>style.rotation</p:attrName>
                                        </p:attrNameLst>
                                      </p:cBhvr>
                                      <p:tavLst>
                                        <p:tav tm="0">
                                          <p:val>
                                            <p:fltVal val="90"/>
                                          </p:val>
                                        </p:tav>
                                        <p:tav tm="100000">
                                          <p:val>
                                            <p:fltVal val="0"/>
                                          </p:val>
                                        </p:tav>
                                      </p:tavLst>
                                    </p:anim>
                                    <p:animEffect transition="in" filter="fade">
                                      <p:cBhvr>
                                        <p:cTn id="52" dur="1000"/>
                                        <p:tgtEl>
                                          <p:spTgt spid="16"/>
                                        </p:tgtEl>
                                      </p:cBhvr>
                                    </p:animEffect>
                                  </p:childTnLst>
                                </p:cTn>
                              </p:par>
                              <p:par>
                                <p:cTn id="53" presetID="3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1000" fill="hold"/>
                                        <p:tgtEl>
                                          <p:spTgt spid="17"/>
                                        </p:tgtEl>
                                        <p:attrNameLst>
                                          <p:attrName>ppt_w</p:attrName>
                                        </p:attrNameLst>
                                      </p:cBhvr>
                                      <p:tavLst>
                                        <p:tav tm="0">
                                          <p:val>
                                            <p:fltVal val="0"/>
                                          </p:val>
                                        </p:tav>
                                        <p:tav tm="100000">
                                          <p:val>
                                            <p:strVal val="#ppt_w"/>
                                          </p:val>
                                        </p:tav>
                                      </p:tavLst>
                                    </p:anim>
                                    <p:anim calcmode="lin" valueType="num">
                                      <p:cBhvr>
                                        <p:cTn id="56" dur="1000" fill="hold"/>
                                        <p:tgtEl>
                                          <p:spTgt spid="17"/>
                                        </p:tgtEl>
                                        <p:attrNameLst>
                                          <p:attrName>ppt_h</p:attrName>
                                        </p:attrNameLst>
                                      </p:cBhvr>
                                      <p:tavLst>
                                        <p:tav tm="0">
                                          <p:val>
                                            <p:fltVal val="0"/>
                                          </p:val>
                                        </p:tav>
                                        <p:tav tm="100000">
                                          <p:val>
                                            <p:strVal val="#ppt_h"/>
                                          </p:val>
                                        </p:tav>
                                      </p:tavLst>
                                    </p:anim>
                                    <p:anim calcmode="lin" valueType="num">
                                      <p:cBhvr>
                                        <p:cTn id="57" dur="1000" fill="hold"/>
                                        <p:tgtEl>
                                          <p:spTgt spid="17"/>
                                        </p:tgtEl>
                                        <p:attrNameLst>
                                          <p:attrName>style.rotation</p:attrName>
                                        </p:attrNameLst>
                                      </p:cBhvr>
                                      <p:tavLst>
                                        <p:tav tm="0">
                                          <p:val>
                                            <p:fltVal val="90"/>
                                          </p:val>
                                        </p:tav>
                                        <p:tav tm="100000">
                                          <p:val>
                                            <p:fltVal val="0"/>
                                          </p:val>
                                        </p:tav>
                                      </p:tavLst>
                                    </p:anim>
                                    <p:animEffect transition="in" filter="fade">
                                      <p:cBhvr>
                                        <p:cTn id="5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Testing?</a:t>
            </a:r>
            <a:endParaRPr lang="en-US" dirty="0"/>
          </a:p>
        </p:txBody>
      </p:sp>
      <p:sp>
        <p:nvSpPr>
          <p:cNvPr id="5" name="Content Placeholder 4"/>
          <p:cNvSpPr>
            <a:spLocks noGrp="1"/>
          </p:cNvSpPr>
          <p:nvPr>
            <p:ph idx="1"/>
          </p:nvPr>
        </p:nvSpPr>
        <p:spPr/>
        <p:txBody>
          <a:bodyPr/>
          <a:lstStyle/>
          <a:p>
            <a:pPr>
              <a:lnSpc>
                <a:spcPct val="150000"/>
              </a:lnSpc>
            </a:pPr>
            <a:r>
              <a:rPr lang="en-US" dirty="0"/>
              <a:t>It is process of verifying &amp; validating a software application for the implicit &amp; explicit user requirements for positive and negative test conditions</a:t>
            </a:r>
            <a:r>
              <a:rPr lang="en-US" dirty="0" smtClean="0"/>
              <a:t>.</a:t>
            </a:r>
          </a:p>
          <a:p>
            <a:pPr>
              <a:lnSpc>
                <a:spcPct val="150000"/>
              </a:lnSpc>
            </a:pPr>
            <a:r>
              <a:rPr lang="en-US" dirty="0" smtClean="0"/>
              <a:t>Testing a software ensures:</a:t>
            </a:r>
            <a:endParaRPr lang="en-US" dirty="0"/>
          </a:p>
          <a:p>
            <a:pPr lvl="1">
              <a:lnSpc>
                <a:spcPct val="150000"/>
              </a:lnSpc>
            </a:pPr>
            <a:r>
              <a:rPr lang="en-US" dirty="0" smtClean="0"/>
              <a:t>The classes </a:t>
            </a:r>
            <a:r>
              <a:rPr lang="en-US" dirty="0"/>
              <a:t>and components work correctly when integrated into a complete application.</a:t>
            </a:r>
          </a:p>
          <a:p>
            <a:pPr lvl="1">
              <a:lnSpc>
                <a:spcPct val="150000"/>
              </a:lnSpc>
            </a:pPr>
            <a:r>
              <a:rPr lang="en-US" dirty="0" smtClean="0"/>
              <a:t>The application </a:t>
            </a:r>
            <a:r>
              <a:rPr lang="en-US" dirty="0"/>
              <a:t>meets product requirements and that all applications work together.</a:t>
            </a:r>
          </a:p>
          <a:p>
            <a:pPr lvl="1">
              <a:lnSpc>
                <a:spcPct val="150000"/>
              </a:lnSpc>
            </a:pPr>
            <a:r>
              <a:rPr lang="en-US" dirty="0" smtClean="0"/>
              <a:t>The application </a:t>
            </a:r>
            <a:r>
              <a:rPr lang="en-US" dirty="0"/>
              <a:t>meets all the performance-related metrics, such as response time, availability, and capacity requirements.</a:t>
            </a:r>
          </a:p>
          <a:p>
            <a:pPr lvl="1">
              <a:lnSpc>
                <a:spcPct val="150000"/>
              </a:lnSpc>
            </a:pPr>
            <a:r>
              <a:rPr lang="en-US" dirty="0" smtClean="0"/>
              <a:t>The </a:t>
            </a:r>
            <a:r>
              <a:rPr lang="en-US" dirty="0"/>
              <a:t>application meets stakeholder expectations.</a:t>
            </a:r>
          </a:p>
        </p:txBody>
      </p:sp>
    </p:spTree>
    <p:extLst>
      <p:ext uri="{BB962C8B-B14F-4D97-AF65-F5344CB8AC3E}">
        <p14:creationId xmlns:p14="http://schemas.microsoft.com/office/powerpoint/2010/main" val="224472951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Testing</a:t>
            </a:r>
            <a:endParaRPr lang="en-US" dirty="0"/>
          </a:p>
        </p:txBody>
      </p:sp>
      <p:sp>
        <p:nvSpPr>
          <p:cNvPr id="5" name="Content Placeholder 4"/>
          <p:cNvSpPr>
            <a:spLocks noGrp="1"/>
          </p:cNvSpPr>
          <p:nvPr>
            <p:ph idx="1"/>
          </p:nvPr>
        </p:nvSpPr>
        <p:spPr/>
        <p:txBody>
          <a:bodyPr/>
          <a:lstStyle/>
          <a:p>
            <a:pPr>
              <a:lnSpc>
                <a:spcPct val="150000"/>
              </a:lnSpc>
            </a:pPr>
            <a:r>
              <a:rPr lang="en-US" dirty="0"/>
              <a:t>Some challenges of testing are:</a:t>
            </a:r>
          </a:p>
          <a:p>
            <a:pPr lvl="1">
              <a:lnSpc>
                <a:spcPct val="150000"/>
              </a:lnSpc>
            </a:pPr>
            <a:r>
              <a:rPr lang="en-US" dirty="0"/>
              <a:t>Training in Testing</a:t>
            </a:r>
          </a:p>
          <a:p>
            <a:pPr lvl="1">
              <a:lnSpc>
                <a:spcPct val="150000"/>
              </a:lnSpc>
            </a:pPr>
            <a:r>
              <a:rPr lang="en-US" dirty="0"/>
              <a:t>Building relationships with developers</a:t>
            </a:r>
          </a:p>
          <a:p>
            <a:pPr lvl="1">
              <a:lnSpc>
                <a:spcPct val="150000"/>
              </a:lnSpc>
            </a:pPr>
            <a:r>
              <a:rPr lang="en-US" dirty="0"/>
              <a:t>Using tools</a:t>
            </a:r>
          </a:p>
          <a:p>
            <a:pPr lvl="1">
              <a:lnSpc>
                <a:spcPct val="150000"/>
              </a:lnSpc>
            </a:pPr>
            <a:r>
              <a:rPr lang="en-US" dirty="0"/>
              <a:t>Getting managers to understand testing</a:t>
            </a:r>
          </a:p>
          <a:p>
            <a:pPr lvl="1">
              <a:lnSpc>
                <a:spcPct val="150000"/>
              </a:lnSpc>
            </a:pPr>
            <a:r>
              <a:rPr lang="en-US" dirty="0"/>
              <a:t>Communicating with users about testing</a:t>
            </a:r>
          </a:p>
          <a:p>
            <a:pPr lvl="1">
              <a:lnSpc>
                <a:spcPct val="150000"/>
              </a:lnSpc>
            </a:pPr>
            <a:r>
              <a:rPr lang="en-US" dirty="0"/>
              <a:t>Making necessary time for testing</a:t>
            </a:r>
          </a:p>
          <a:p>
            <a:pPr lvl="1">
              <a:lnSpc>
                <a:spcPct val="150000"/>
              </a:lnSpc>
            </a:pPr>
            <a:r>
              <a:rPr lang="en-US" dirty="0"/>
              <a:t>Testing “over the wall” software</a:t>
            </a:r>
          </a:p>
          <a:p>
            <a:pPr lvl="1">
              <a:lnSpc>
                <a:spcPct val="150000"/>
              </a:lnSpc>
            </a:pPr>
            <a:r>
              <a:rPr lang="en-US" dirty="0"/>
              <a:t>Trying to hit a moving target</a:t>
            </a:r>
          </a:p>
          <a:p>
            <a:pPr lvl="1">
              <a:lnSpc>
                <a:spcPct val="150000"/>
              </a:lnSpc>
            </a:pPr>
            <a:r>
              <a:rPr lang="en-US" dirty="0"/>
              <a:t>Fighting a lose-lose situation</a:t>
            </a:r>
          </a:p>
          <a:p>
            <a:pPr lvl="1">
              <a:lnSpc>
                <a:spcPct val="150000"/>
              </a:lnSpc>
            </a:pPr>
            <a:r>
              <a:rPr lang="en-US" dirty="0"/>
              <a:t>Having to say “no”</a:t>
            </a:r>
          </a:p>
        </p:txBody>
      </p:sp>
    </p:spTree>
    <p:extLst>
      <p:ext uri="{BB962C8B-B14F-4D97-AF65-F5344CB8AC3E}">
        <p14:creationId xmlns:p14="http://schemas.microsoft.com/office/powerpoint/2010/main" val="1139921290"/>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Types</a:t>
            </a:r>
            <a:endParaRPr lang="en-US" dirty="0"/>
          </a:p>
        </p:txBody>
      </p:sp>
      <p:sp>
        <p:nvSpPr>
          <p:cNvPr id="5" name="Content Placeholder 4"/>
          <p:cNvSpPr>
            <a:spLocks noGrp="1"/>
          </p:cNvSpPr>
          <p:nvPr>
            <p:ph idx="1"/>
          </p:nvPr>
        </p:nvSpPr>
        <p:spPr>
          <a:xfrm>
            <a:off x="4648200" y="1511808"/>
            <a:ext cx="4036220" cy="4722811"/>
          </a:xfrm>
        </p:spPr>
        <p:txBody>
          <a:bodyPr/>
          <a:lstStyle/>
          <a:p>
            <a:pPr>
              <a:lnSpc>
                <a:spcPct val="150000"/>
              </a:lnSpc>
            </a:pPr>
            <a:r>
              <a:rPr lang="en-US" dirty="0" smtClean="0"/>
              <a:t>Non Functional Testing:</a:t>
            </a:r>
            <a:endParaRPr lang="en-US" dirty="0"/>
          </a:p>
          <a:p>
            <a:pPr lvl="1"/>
            <a:r>
              <a:rPr lang="en-US" dirty="0"/>
              <a:t>Performance testing</a:t>
            </a:r>
          </a:p>
          <a:p>
            <a:pPr lvl="1"/>
            <a:r>
              <a:rPr lang="en-US" dirty="0"/>
              <a:t>Load testing</a:t>
            </a:r>
          </a:p>
          <a:p>
            <a:pPr lvl="1"/>
            <a:r>
              <a:rPr lang="en-US" dirty="0"/>
              <a:t>Stress testing</a:t>
            </a:r>
          </a:p>
          <a:p>
            <a:pPr lvl="1"/>
            <a:r>
              <a:rPr lang="en-US" dirty="0"/>
              <a:t>Volume testing</a:t>
            </a:r>
          </a:p>
          <a:p>
            <a:pPr lvl="1"/>
            <a:r>
              <a:rPr lang="en-US" dirty="0"/>
              <a:t>Reliability testing</a:t>
            </a:r>
          </a:p>
          <a:p>
            <a:pPr lvl="1"/>
            <a:r>
              <a:rPr lang="en-US" dirty="0"/>
              <a:t>Security testing</a:t>
            </a:r>
          </a:p>
          <a:p>
            <a:pPr lvl="1"/>
            <a:r>
              <a:rPr lang="en-US" dirty="0"/>
              <a:t>Usability testing</a:t>
            </a:r>
          </a:p>
          <a:p>
            <a:pPr lvl="1"/>
            <a:r>
              <a:rPr lang="en-US" dirty="0"/>
              <a:t>Recoverability testing</a:t>
            </a:r>
          </a:p>
          <a:p>
            <a:pPr lvl="1"/>
            <a:r>
              <a:rPr lang="en-US" dirty="0"/>
              <a:t>Maintainability testing</a:t>
            </a:r>
          </a:p>
          <a:p>
            <a:pPr lvl="1"/>
            <a:r>
              <a:rPr lang="en-US" dirty="0"/>
              <a:t>Localization testing</a:t>
            </a:r>
          </a:p>
          <a:p>
            <a:pPr lvl="1"/>
            <a:r>
              <a:rPr lang="en-US" dirty="0"/>
              <a:t>Documentation testing</a:t>
            </a:r>
          </a:p>
          <a:p>
            <a:pPr lvl="1"/>
            <a:r>
              <a:rPr lang="en-US" dirty="0"/>
              <a:t>Data quality testing</a:t>
            </a:r>
          </a:p>
          <a:p>
            <a:pPr lvl="1"/>
            <a:r>
              <a:rPr lang="en-US" dirty="0"/>
              <a:t>Platform testing</a:t>
            </a:r>
          </a:p>
          <a:p>
            <a:pPr lvl="1"/>
            <a:r>
              <a:rPr lang="en-US" dirty="0"/>
              <a:t>Concurrency testing</a:t>
            </a:r>
          </a:p>
        </p:txBody>
      </p:sp>
      <p:sp>
        <p:nvSpPr>
          <p:cNvPr id="6" name="Content Placeholder 5"/>
          <p:cNvSpPr>
            <a:spLocks noGrp="1"/>
          </p:cNvSpPr>
          <p:nvPr>
            <p:ph idx="16"/>
          </p:nvPr>
        </p:nvSpPr>
        <p:spPr>
          <a:xfrm>
            <a:off x="457200" y="1530096"/>
            <a:ext cx="4038600" cy="4722811"/>
          </a:xfrm>
        </p:spPr>
        <p:txBody>
          <a:bodyPr/>
          <a:lstStyle/>
          <a:p>
            <a:r>
              <a:rPr lang="en-US" dirty="0" smtClean="0"/>
              <a:t>Functional Testing:</a:t>
            </a:r>
          </a:p>
          <a:p>
            <a:pPr lvl="1"/>
            <a:r>
              <a:rPr lang="en-US" dirty="0"/>
              <a:t>Installation testing</a:t>
            </a:r>
          </a:p>
          <a:p>
            <a:pPr lvl="1"/>
            <a:r>
              <a:rPr lang="en-US" dirty="0"/>
              <a:t>Smoke testing</a:t>
            </a:r>
          </a:p>
          <a:p>
            <a:pPr lvl="1"/>
            <a:r>
              <a:rPr lang="en-US" dirty="0"/>
              <a:t>Configuration testing</a:t>
            </a:r>
          </a:p>
          <a:p>
            <a:pPr lvl="1"/>
            <a:r>
              <a:rPr lang="en-US" dirty="0"/>
              <a:t>Compatibility testing</a:t>
            </a:r>
          </a:p>
          <a:p>
            <a:pPr lvl="1"/>
            <a:r>
              <a:rPr lang="en-US" dirty="0"/>
              <a:t>Exception testing</a:t>
            </a:r>
          </a:p>
          <a:p>
            <a:pPr lvl="1"/>
            <a:r>
              <a:rPr lang="en-US" dirty="0"/>
              <a:t>Interface testing</a:t>
            </a:r>
          </a:p>
          <a:p>
            <a:pPr lvl="1"/>
            <a:r>
              <a:rPr lang="en-US" dirty="0"/>
              <a:t>Conversion </a:t>
            </a:r>
            <a:r>
              <a:rPr lang="en-US" dirty="0" smtClean="0"/>
              <a:t>testing</a:t>
            </a:r>
            <a:endParaRPr lang="en-US" dirty="0"/>
          </a:p>
        </p:txBody>
      </p:sp>
    </p:spTree>
    <p:extLst>
      <p:ext uri="{BB962C8B-B14F-4D97-AF65-F5344CB8AC3E}">
        <p14:creationId xmlns:p14="http://schemas.microsoft.com/office/powerpoint/2010/main" val="110520682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Functional Testing?</a:t>
            </a:r>
            <a:endParaRPr lang="en-US" dirty="0"/>
          </a:p>
        </p:txBody>
      </p:sp>
      <p:sp>
        <p:nvSpPr>
          <p:cNvPr id="5" name="Content Placeholder 4"/>
          <p:cNvSpPr>
            <a:spLocks noGrp="1"/>
          </p:cNvSpPr>
          <p:nvPr>
            <p:ph idx="1"/>
          </p:nvPr>
        </p:nvSpPr>
        <p:spPr/>
        <p:txBody>
          <a:bodyPr/>
          <a:lstStyle/>
          <a:p>
            <a:pPr>
              <a:lnSpc>
                <a:spcPct val="150000"/>
              </a:lnSpc>
            </a:pPr>
            <a:r>
              <a:rPr lang="en-US" dirty="0"/>
              <a:t>Functional testing is concerned with the functional requirements and covers how well the system executes its functions. These include:</a:t>
            </a:r>
          </a:p>
          <a:p>
            <a:pPr lvl="1">
              <a:lnSpc>
                <a:spcPct val="150000"/>
              </a:lnSpc>
            </a:pPr>
            <a:r>
              <a:rPr lang="en-US" dirty="0"/>
              <a:t>User commands</a:t>
            </a:r>
          </a:p>
          <a:p>
            <a:pPr lvl="1">
              <a:lnSpc>
                <a:spcPct val="150000"/>
              </a:lnSpc>
            </a:pPr>
            <a:r>
              <a:rPr lang="en-US" dirty="0"/>
              <a:t>Data manipulation</a:t>
            </a:r>
          </a:p>
          <a:p>
            <a:pPr lvl="1">
              <a:lnSpc>
                <a:spcPct val="150000"/>
              </a:lnSpc>
            </a:pPr>
            <a:r>
              <a:rPr lang="en-US" dirty="0"/>
              <a:t>Searches and business processes</a:t>
            </a:r>
          </a:p>
          <a:p>
            <a:pPr lvl="1">
              <a:lnSpc>
                <a:spcPct val="150000"/>
              </a:lnSpc>
            </a:pPr>
            <a:r>
              <a:rPr lang="en-US" dirty="0"/>
              <a:t>User screens</a:t>
            </a:r>
          </a:p>
          <a:p>
            <a:pPr lvl="1">
              <a:lnSpc>
                <a:spcPct val="150000"/>
              </a:lnSpc>
            </a:pPr>
            <a:r>
              <a:rPr lang="en-US" dirty="0"/>
              <a:t>Integrations</a:t>
            </a:r>
          </a:p>
        </p:txBody>
      </p:sp>
    </p:spTree>
    <p:extLst>
      <p:ext uri="{BB962C8B-B14F-4D97-AF65-F5344CB8AC3E}">
        <p14:creationId xmlns:p14="http://schemas.microsoft.com/office/powerpoint/2010/main" val="3551006468"/>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 Requirements</a:t>
            </a:r>
            <a:endParaRPr lang="en-US" dirty="0"/>
          </a:p>
        </p:txBody>
      </p:sp>
      <p:sp>
        <p:nvSpPr>
          <p:cNvPr id="5" name="Content Placeholder 4"/>
          <p:cNvSpPr>
            <a:spLocks noGrp="1"/>
          </p:cNvSpPr>
          <p:nvPr>
            <p:ph idx="1"/>
          </p:nvPr>
        </p:nvSpPr>
        <p:spPr/>
        <p:txBody>
          <a:bodyPr/>
          <a:lstStyle/>
          <a:p>
            <a:pPr>
              <a:lnSpc>
                <a:spcPct val="150000"/>
              </a:lnSpc>
            </a:pPr>
            <a:r>
              <a:rPr lang="en-US" dirty="0"/>
              <a:t>The official definition for a functional requirement specifies what the system should do:</a:t>
            </a:r>
          </a:p>
          <a:p>
            <a:pPr lvl="1">
              <a:lnSpc>
                <a:spcPct val="150000"/>
              </a:lnSpc>
            </a:pPr>
            <a:r>
              <a:rPr lang="en-US" dirty="0"/>
              <a:t>"A requirement specifies a function that a system or component must be able to perform." </a:t>
            </a:r>
          </a:p>
          <a:p>
            <a:pPr>
              <a:lnSpc>
                <a:spcPct val="150000"/>
              </a:lnSpc>
            </a:pPr>
            <a:r>
              <a:rPr lang="en-US" dirty="0" smtClean="0"/>
              <a:t>Functional </a:t>
            </a:r>
            <a:r>
              <a:rPr lang="en-US" dirty="0"/>
              <a:t>requirements specify specific behavior or functions, for example: </a:t>
            </a:r>
          </a:p>
          <a:p>
            <a:pPr lvl="1">
              <a:lnSpc>
                <a:spcPct val="150000"/>
              </a:lnSpc>
            </a:pPr>
            <a:r>
              <a:rPr lang="en-US" dirty="0"/>
              <a:t>"Display the heart rate, blood pressure and temperature of a patient connected to the patient monitor." </a:t>
            </a:r>
            <a:br>
              <a:rPr lang="en-US" dirty="0"/>
            </a:br>
            <a:r>
              <a:rPr lang="en-US" dirty="0"/>
              <a:t/>
            </a:r>
            <a:br>
              <a:rPr lang="en-US" dirty="0"/>
            </a:br>
            <a:endParaRPr lang="en-US" dirty="0"/>
          </a:p>
        </p:txBody>
      </p:sp>
    </p:spTree>
    <p:extLst>
      <p:ext uri="{BB962C8B-B14F-4D97-AF65-F5344CB8AC3E}">
        <p14:creationId xmlns:p14="http://schemas.microsoft.com/office/powerpoint/2010/main" val="2778624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 Requirements</a:t>
            </a:r>
            <a:endParaRPr lang="en-US" dirty="0"/>
          </a:p>
        </p:txBody>
      </p:sp>
      <p:sp>
        <p:nvSpPr>
          <p:cNvPr id="5" name="Content Placeholder 4"/>
          <p:cNvSpPr>
            <a:spLocks noGrp="1"/>
          </p:cNvSpPr>
          <p:nvPr>
            <p:ph idx="1"/>
          </p:nvPr>
        </p:nvSpPr>
        <p:spPr/>
        <p:txBody>
          <a:bodyPr/>
          <a:lstStyle/>
          <a:p>
            <a:pPr>
              <a:lnSpc>
                <a:spcPct val="150000"/>
              </a:lnSpc>
            </a:pPr>
            <a:r>
              <a:rPr lang="en-US" dirty="0"/>
              <a:t>Typical functional requirements are:</a:t>
            </a:r>
          </a:p>
          <a:p>
            <a:pPr lvl="1"/>
            <a:r>
              <a:rPr lang="en-US" dirty="0"/>
              <a:t>Business Rules.</a:t>
            </a:r>
          </a:p>
          <a:p>
            <a:pPr lvl="1"/>
            <a:r>
              <a:rPr lang="en-US" dirty="0"/>
              <a:t>Transaction corrections, adjustments, cancellations.</a:t>
            </a:r>
          </a:p>
          <a:p>
            <a:pPr lvl="1"/>
            <a:r>
              <a:rPr lang="en-US" dirty="0"/>
              <a:t>Administrative functions.</a:t>
            </a:r>
          </a:p>
          <a:p>
            <a:pPr lvl="1"/>
            <a:r>
              <a:rPr lang="en-US" dirty="0"/>
              <a:t>Authentication.</a:t>
            </a:r>
          </a:p>
          <a:p>
            <a:pPr lvl="1"/>
            <a:r>
              <a:rPr lang="en-US" dirty="0"/>
              <a:t>Authorization –functions user is delegated to perform.</a:t>
            </a:r>
          </a:p>
          <a:p>
            <a:pPr lvl="1"/>
            <a:r>
              <a:rPr lang="en-US" dirty="0"/>
              <a:t>Audit Tracking.</a:t>
            </a:r>
          </a:p>
          <a:p>
            <a:pPr lvl="1"/>
            <a:r>
              <a:rPr lang="en-US" dirty="0"/>
              <a:t>External Interfaces.</a:t>
            </a:r>
          </a:p>
          <a:p>
            <a:pPr lvl="1"/>
            <a:r>
              <a:rPr lang="en-US" dirty="0"/>
              <a:t>Certification Requirements.</a:t>
            </a:r>
          </a:p>
          <a:p>
            <a:pPr lvl="1"/>
            <a:r>
              <a:rPr lang="en-US" dirty="0"/>
              <a:t>Reporting Requirements.</a:t>
            </a:r>
          </a:p>
          <a:p>
            <a:pPr lvl="1"/>
            <a:r>
              <a:rPr lang="en-US" dirty="0"/>
              <a:t>Historical Data.</a:t>
            </a:r>
          </a:p>
          <a:p>
            <a:pPr lvl="1"/>
            <a:r>
              <a:rPr lang="en-US" dirty="0"/>
              <a:t>Legal or Regulatory Requirements</a:t>
            </a:r>
            <a:r>
              <a:rPr lang="en-US" dirty="0" smtClean="0"/>
              <a:t>.</a:t>
            </a:r>
            <a:endParaRPr lang="en-US" dirty="0"/>
          </a:p>
        </p:txBody>
      </p:sp>
    </p:spTree>
    <p:extLst>
      <p:ext uri="{BB962C8B-B14F-4D97-AF65-F5344CB8AC3E}">
        <p14:creationId xmlns:p14="http://schemas.microsoft.com/office/powerpoint/2010/main" val="3451397074"/>
      </p:ext>
    </p:extLst>
  </p:cSld>
  <p:clrMapOvr>
    <a:masterClrMapping/>
  </p:clrMapOvr>
  <p:transition spd="slow">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PGQUALITY" val="95"/>
  <p:tag name="BASENAME" val=""/>
  <p:tag name="SAVETOFOLDER" val="C:\Users\Dan\Desktop\poop\"/>
  <p:tag name="IMAGEWIDTH" val="960"/>
  <p:tag name="IMAGEHEIGHT" val="720"/>
  <p:tag name="EXPORTRANGE" val="EntirePresentation"/>
  <p:tag name="SIZEBY" val="DPI"/>
  <p:tag name="OUTPUTDPI" val="96"/>
  <p:tag name="EXPORTAS" val="JPG"/>
  <p:tag name="NUMBERFORMAT" val="0000"/>
</p:tagLst>
</file>

<file path=ppt/theme/theme1.xml><?xml version="1.0" encoding="utf-8"?>
<a:theme xmlns:a="http://schemas.openxmlformats.org/drawingml/2006/main" name="virtusa">
  <a:themeElements>
    <a:clrScheme name="Virtusa 1">
      <a:dk1>
        <a:srgbClr val="2D2D2A"/>
      </a:dk1>
      <a:lt1>
        <a:sysClr val="window" lastClr="FFFFFF"/>
      </a:lt1>
      <a:dk2>
        <a:srgbClr val="696969"/>
      </a:dk2>
      <a:lt2>
        <a:srgbClr val="D1D1D1"/>
      </a:lt2>
      <a:accent1>
        <a:srgbClr val="E7B800"/>
      </a:accent1>
      <a:accent2>
        <a:srgbClr val="C3D7A4"/>
      </a:accent2>
      <a:accent3>
        <a:srgbClr val="1F3C92"/>
      </a:accent3>
      <a:accent4>
        <a:srgbClr val="ADCDEC"/>
      </a:accent4>
      <a:accent5>
        <a:srgbClr val="FF0000"/>
      </a:accent5>
      <a:accent6>
        <a:srgbClr val="F37021"/>
      </a:accent6>
      <a:hlink>
        <a:srgbClr val="64645D"/>
      </a:hlink>
      <a:folHlink>
        <a:srgbClr val="6464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100" dirty="0" err="1" smtClean="0">
            <a:solidFill>
              <a:schemeClr val="tx2"/>
            </a:solidFill>
            <a:latin typeface="+mj-lt"/>
          </a:defRPr>
        </a:defPPr>
      </a:lstStyle>
    </a:txDef>
  </a:objectDefaults>
  <a:extraClrSchemeLst/>
</a:theme>
</file>

<file path=ppt/theme/theme2.xml><?xml version="1.0" encoding="utf-8"?>
<a:theme xmlns:a="http://schemas.openxmlformats.org/drawingml/2006/main" name="virtusa title master">
  <a:themeElements>
    <a:clrScheme name="Custom 1">
      <a:dk1>
        <a:srgbClr val="2D2D2A"/>
      </a:dk1>
      <a:lt1>
        <a:sysClr val="window" lastClr="FFFFFF"/>
      </a:lt1>
      <a:dk2>
        <a:srgbClr val="696969"/>
      </a:dk2>
      <a:lt2>
        <a:srgbClr val="D1D1D1"/>
      </a:lt2>
      <a:accent1>
        <a:srgbClr val="8DC63F"/>
      </a:accent1>
      <a:accent2>
        <a:srgbClr val="C3D7A4"/>
      </a:accent2>
      <a:accent3>
        <a:srgbClr val="1F3C92"/>
      </a:accent3>
      <a:accent4>
        <a:srgbClr val="ADCDEC"/>
      </a:accent4>
      <a:accent5>
        <a:srgbClr val="F15A22"/>
      </a:accent5>
      <a:accent6>
        <a:srgbClr val="F37021"/>
      </a:accent6>
      <a:hlink>
        <a:srgbClr val="64645D"/>
      </a:hlink>
      <a:folHlink>
        <a:srgbClr val="64645D"/>
      </a:folHlink>
    </a:clrScheme>
    <a:fontScheme name="Duarte_SlideDoc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100" dirty="0" err="1" smtClean="0">
            <a:solidFill>
              <a:schemeClr val="tx2"/>
            </a:solidFill>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A2A78A1338449B9288BE6A0F47129" ma:contentTypeVersion="2" ma:contentTypeDescription="Create a new document." ma:contentTypeScope="" ma:versionID="fd19a89147dd215028779124c596ad88">
  <xsd:schema xmlns:xsd="http://www.w3.org/2001/XMLSchema" xmlns:xs="http://www.w3.org/2001/XMLSchema" xmlns:p="http://schemas.microsoft.com/office/2006/metadata/properties" xmlns:ns2="e87911e3-014a-43ce-8fb3-926ba3dc3f16" targetNamespace="http://schemas.microsoft.com/office/2006/metadata/properties" ma:root="true" ma:fieldsID="9f22f5e9055728f349da83c1fc4b45f6" ns2:_="">
    <xsd:import namespace="e87911e3-014a-43ce-8fb3-926ba3dc3f1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7911e3-014a-43ce-8fb3-926ba3dc3f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BF1461-54FC-426B-B32B-2B228125D8CA}"/>
</file>

<file path=customXml/itemProps2.xml><?xml version="1.0" encoding="utf-8"?>
<ds:datastoreItem xmlns:ds="http://schemas.openxmlformats.org/officeDocument/2006/customXml" ds:itemID="{B1ACA581-4718-4EE8-8510-1082C61E6156}"/>
</file>

<file path=customXml/itemProps3.xml><?xml version="1.0" encoding="utf-8"?>
<ds:datastoreItem xmlns:ds="http://schemas.openxmlformats.org/officeDocument/2006/customXml" ds:itemID="{2B26794F-E004-4EC8-A205-5D97D902E878}"/>
</file>

<file path=docProps/app.xml><?xml version="1.0" encoding="utf-8"?>
<Properties xmlns="http://schemas.openxmlformats.org/officeDocument/2006/extended-properties" xmlns:vt="http://schemas.openxmlformats.org/officeDocument/2006/docPropsVTypes">
  <Template>virtusa</Template>
  <TotalTime>1283</TotalTime>
  <Words>2330</Words>
  <Application>Microsoft Office PowerPoint</Application>
  <PresentationFormat>On-screen Show (4:3)</PresentationFormat>
  <Paragraphs>298</Paragraphs>
  <Slides>28</Slides>
  <Notes>25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28</vt:i4>
      </vt:variant>
    </vt:vector>
  </HeadingPairs>
  <TitlesOfParts>
    <vt:vector size="43" baseType="lpstr">
      <vt:lpstr>Gulim</vt:lpstr>
      <vt:lpstr>Agfa Rotis Sans Serif</vt:lpstr>
      <vt:lpstr>Arial</vt:lpstr>
      <vt:lpstr>Arial Narrow</vt:lpstr>
      <vt:lpstr>Bradley Hand ITC</vt:lpstr>
      <vt:lpstr>Calibri</vt:lpstr>
      <vt:lpstr>Century</vt:lpstr>
      <vt:lpstr>Courier New</vt:lpstr>
      <vt:lpstr>Georgia</vt:lpstr>
      <vt:lpstr>Haettenschweiler</vt:lpstr>
      <vt:lpstr>Juice ITC</vt:lpstr>
      <vt:lpstr>Trebuchet MS</vt:lpstr>
      <vt:lpstr>Wingdings</vt:lpstr>
      <vt:lpstr>virtusa</vt:lpstr>
      <vt:lpstr>virtusa title master</vt:lpstr>
      <vt:lpstr>Software Testing Overview</vt:lpstr>
      <vt:lpstr>Basic Testing Concepts</vt:lpstr>
      <vt:lpstr>Related words</vt:lpstr>
      <vt:lpstr>What is Software Testing?</vt:lpstr>
      <vt:lpstr>Challenges of Testing</vt:lpstr>
      <vt:lpstr>Common Test Types</vt:lpstr>
      <vt:lpstr>What is Functional Testing?</vt:lpstr>
      <vt:lpstr>Functional Testing Requirements</vt:lpstr>
      <vt:lpstr>Functional Testing Requirements</vt:lpstr>
      <vt:lpstr>Why Functional Testing is important?</vt:lpstr>
      <vt:lpstr>What is Non Functional Testing?</vt:lpstr>
      <vt:lpstr>Non-Functional Testing Requirements</vt:lpstr>
      <vt:lpstr>Non - Functional Testing Requirements</vt:lpstr>
      <vt:lpstr>Performance Testing</vt:lpstr>
      <vt:lpstr>What is Performance Testing?</vt:lpstr>
      <vt:lpstr>Why is Performance Testing important?</vt:lpstr>
      <vt:lpstr>Performance Testing – Load Test</vt:lpstr>
      <vt:lpstr>Performance Testing – Stress Test</vt:lpstr>
      <vt:lpstr>Testing Techniques</vt:lpstr>
      <vt:lpstr>Black Box Testing (Functional Testing)</vt:lpstr>
      <vt:lpstr>Black Box Testing</vt:lpstr>
      <vt:lpstr>White Box Testing (Structural Testing)</vt:lpstr>
      <vt:lpstr>White Box Testing</vt:lpstr>
      <vt:lpstr>Positive Testing</vt:lpstr>
      <vt:lpstr>Negative Testing</vt:lpstr>
      <vt:lpstr>Static Testing</vt:lpstr>
      <vt:lpstr>Dynamic Testing</vt:lpstr>
      <vt:lpstr>PowerPoint Presentation</vt:lpstr>
    </vt:vector>
  </TitlesOfParts>
  <Company>Virtusa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Virtusa template</dc:title>
  <dc:creator>Murali Padmanabhan</dc:creator>
  <cp:lastModifiedBy>Jyothi Cyril Pulicherla</cp:lastModifiedBy>
  <cp:revision>160</cp:revision>
  <cp:lastPrinted>2014-05-15T09:00:30Z</cp:lastPrinted>
  <dcterms:created xsi:type="dcterms:W3CDTF">2014-11-20T06:31:43Z</dcterms:created>
  <dcterms:modified xsi:type="dcterms:W3CDTF">2018-06-13T10:06:46Z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0x010100AE3A2A78A1338449B9288BE6A0F47129</vt:lpwstr>
  </property>
</Properties>
</file>