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6883400" cy="3854450"/>
  <p:notesSz cx="6883400" cy="3854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9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 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 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 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 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 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 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 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88CB0-5B46-42DF-A1E2-F6877CAE3DA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2C08D7E6-24B6-4D99-B769-51768A07CB6F}">
      <dgm:prSet phldrT="[Text]"/>
      <dgm:spPr/>
      <dgm:t>
        <a:bodyPr/>
        <a:lstStyle/>
        <a:p>
          <a:endParaRPr lang="en-IN" dirty="0"/>
        </a:p>
      </dgm:t>
    </dgm:pt>
    <dgm:pt modelId="{4B6A850D-7C0A-4FE0-AFEE-768D917ECFCE}" type="parTrans" cxnId="{16F20D1F-B699-4F29-BD93-5CE6364C084A}">
      <dgm:prSet/>
      <dgm:spPr/>
      <dgm:t>
        <a:bodyPr/>
        <a:lstStyle/>
        <a:p>
          <a:endParaRPr lang="en-IN"/>
        </a:p>
      </dgm:t>
    </dgm:pt>
    <dgm:pt modelId="{6BF3ACEF-0054-48B7-BB87-C98D2E03B846}" type="sibTrans" cxnId="{16F20D1F-B699-4F29-BD93-5CE6364C084A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IN"/>
        </a:p>
      </dgm:t>
    </dgm:pt>
    <dgm:pt modelId="{53D70D31-5F76-469F-9333-A0947554D118}" type="pres">
      <dgm:prSet presAssocID="{48888CB0-5B46-42DF-A1E2-F6877CAE3DA0}" presName="Name0" presStyleCnt="0">
        <dgm:presLayoutVars>
          <dgm:chMax val="7"/>
          <dgm:chPref val="7"/>
          <dgm:dir/>
        </dgm:presLayoutVars>
      </dgm:prSet>
      <dgm:spPr/>
    </dgm:pt>
    <dgm:pt modelId="{8B34E4BC-8711-4055-9EB2-2E24B561363E}" type="pres">
      <dgm:prSet presAssocID="{48888CB0-5B46-42DF-A1E2-F6877CAE3DA0}" presName="Name1" presStyleCnt="0"/>
      <dgm:spPr/>
    </dgm:pt>
    <dgm:pt modelId="{F4B9AB1A-CD2C-44AE-AD05-374AA66D0307}" type="pres">
      <dgm:prSet presAssocID="{6BF3ACEF-0054-48B7-BB87-C98D2E03B846}" presName="picture_1" presStyleCnt="0"/>
      <dgm:spPr/>
    </dgm:pt>
    <dgm:pt modelId="{6D7CFD37-DAF2-40B3-8851-C66744449583}" type="pres">
      <dgm:prSet presAssocID="{6BF3ACEF-0054-48B7-BB87-C98D2E03B846}" presName="pictureRepeatNode" presStyleLbl="alignImgPlace1" presStyleIdx="0" presStyleCnt="1" custScaleX="71884" custScaleY="71884" custLinFactNeighborX="21884" custLinFactNeighborY="36021"/>
      <dgm:spPr/>
    </dgm:pt>
    <dgm:pt modelId="{5428DA13-A120-4DF8-8DCD-AE9674BFB8DE}" type="pres">
      <dgm:prSet presAssocID="{2C08D7E6-24B6-4D99-B769-51768A07CB6F}" presName="text_1" presStyleLbl="node1" presStyleIdx="0" presStyleCnt="0">
        <dgm:presLayoutVars>
          <dgm:bulletEnabled val="1"/>
        </dgm:presLayoutVars>
      </dgm:prSet>
      <dgm:spPr/>
    </dgm:pt>
  </dgm:ptLst>
  <dgm:cxnLst>
    <dgm:cxn modelId="{16F20D1F-B699-4F29-BD93-5CE6364C084A}" srcId="{48888CB0-5B46-42DF-A1E2-F6877CAE3DA0}" destId="{2C08D7E6-24B6-4D99-B769-51768A07CB6F}" srcOrd="0" destOrd="0" parTransId="{4B6A850D-7C0A-4FE0-AFEE-768D917ECFCE}" sibTransId="{6BF3ACEF-0054-48B7-BB87-C98D2E03B846}"/>
    <dgm:cxn modelId="{00FB0824-F7DA-4D72-8908-94D4A1B59697}" type="presOf" srcId="{6BF3ACEF-0054-48B7-BB87-C98D2E03B846}" destId="{6D7CFD37-DAF2-40B3-8851-C66744449583}" srcOrd="0" destOrd="0" presId="urn:microsoft.com/office/officeart/2008/layout/CircularPictureCallout"/>
    <dgm:cxn modelId="{62C38427-9800-43FC-AF3C-133F94EBD729}" type="presOf" srcId="{48888CB0-5B46-42DF-A1E2-F6877CAE3DA0}" destId="{53D70D31-5F76-469F-9333-A0947554D118}" srcOrd="0" destOrd="0" presId="urn:microsoft.com/office/officeart/2008/layout/CircularPictureCallout"/>
    <dgm:cxn modelId="{7D381DE8-164C-4427-82B9-A1D7825A6DC4}" type="presOf" srcId="{2C08D7E6-24B6-4D99-B769-51768A07CB6F}" destId="{5428DA13-A120-4DF8-8DCD-AE9674BFB8DE}" srcOrd="0" destOrd="0" presId="urn:microsoft.com/office/officeart/2008/layout/CircularPictureCallout"/>
    <dgm:cxn modelId="{9CF91E30-1D47-4D74-B976-25CF02AE2AB2}" type="presParOf" srcId="{53D70D31-5F76-469F-9333-A0947554D118}" destId="{8B34E4BC-8711-4055-9EB2-2E24B561363E}" srcOrd="0" destOrd="0" presId="urn:microsoft.com/office/officeart/2008/layout/CircularPictureCallout"/>
    <dgm:cxn modelId="{00050587-20CF-46BC-97C1-96CDD973B1B0}" type="presParOf" srcId="{8B34E4BC-8711-4055-9EB2-2E24B561363E}" destId="{F4B9AB1A-CD2C-44AE-AD05-374AA66D0307}" srcOrd="0" destOrd="0" presId="urn:microsoft.com/office/officeart/2008/layout/CircularPictureCallout"/>
    <dgm:cxn modelId="{1810E219-C72D-4109-9BFE-5F595E17D1EE}" type="presParOf" srcId="{F4B9AB1A-CD2C-44AE-AD05-374AA66D0307}" destId="{6D7CFD37-DAF2-40B3-8851-C66744449583}" srcOrd="0" destOrd="0" presId="urn:microsoft.com/office/officeart/2008/layout/CircularPictureCallout"/>
    <dgm:cxn modelId="{16BFD1D3-B8C7-4862-BBA7-1BBAADC71D9C}" type="presParOf" srcId="{8B34E4BC-8711-4055-9EB2-2E24B561363E}" destId="{5428DA13-A120-4DF8-8DCD-AE9674BFB8D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506641-E3C6-45EF-9AF2-F916D8A95CD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E3BA2DC-CBD8-4CEC-BAA4-84B80A5E9FC8}" type="pres">
      <dgm:prSet presAssocID="{07506641-E3C6-45EF-9AF2-F916D8A95CD8}" presName="Name0" presStyleCnt="0">
        <dgm:presLayoutVars>
          <dgm:chMax val="7"/>
          <dgm:chPref val="7"/>
          <dgm:dir/>
        </dgm:presLayoutVars>
      </dgm:prSet>
      <dgm:spPr/>
    </dgm:pt>
    <dgm:pt modelId="{33B603F7-1553-43D8-9159-CE9E5F64D325}" type="pres">
      <dgm:prSet presAssocID="{07506641-E3C6-45EF-9AF2-F916D8A95CD8}" presName="Name1" presStyleCnt="0"/>
      <dgm:spPr/>
    </dgm:pt>
  </dgm:ptLst>
  <dgm:cxnLst>
    <dgm:cxn modelId="{04C03089-444B-47AC-B290-2D88B722002A}" type="presOf" srcId="{07506641-E3C6-45EF-9AF2-F916D8A95CD8}" destId="{FE3BA2DC-CBD8-4CEC-BAA4-84B80A5E9FC8}" srcOrd="0" destOrd="0" presId="urn:microsoft.com/office/officeart/2008/layout/CircularPictureCallout"/>
    <dgm:cxn modelId="{D5E64464-8DF6-4E7C-8D04-3BECA1EAA306}" type="presParOf" srcId="{FE3BA2DC-CBD8-4CEC-BAA4-84B80A5E9FC8}" destId="{33B603F7-1553-43D8-9159-CE9E5F64D32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9956D-6FF9-4901-83A4-86863893CE6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37DAB5F-867D-45F0-8D33-80B82676B160}">
      <dgm:prSet phldrT="[Text]"/>
      <dgm:spPr/>
      <dgm:t>
        <a:bodyPr/>
        <a:lstStyle/>
        <a:p>
          <a:endParaRPr lang="en-IN" dirty="0"/>
        </a:p>
      </dgm:t>
    </dgm:pt>
    <dgm:pt modelId="{C1E18083-1102-486C-8B1E-540E6753C1E5}" type="sibTrans" cxnId="{960048BB-DF44-4F0A-B986-07C58BD0B669}">
      <dgm:prSet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  <dgm:t>
        <a:bodyPr/>
        <a:lstStyle/>
        <a:p>
          <a:endParaRPr lang="en-IN"/>
        </a:p>
      </dgm:t>
    </dgm:pt>
    <dgm:pt modelId="{7E11F195-EC48-4820-95C2-2B38BFA4A8D8}" type="parTrans" cxnId="{960048BB-DF44-4F0A-B986-07C58BD0B669}">
      <dgm:prSet/>
      <dgm:spPr/>
      <dgm:t>
        <a:bodyPr/>
        <a:lstStyle/>
        <a:p>
          <a:endParaRPr lang="en-IN"/>
        </a:p>
      </dgm:t>
    </dgm:pt>
    <dgm:pt modelId="{5FDB5815-3DFC-4B56-B337-12EDD99B6630}" type="pres">
      <dgm:prSet presAssocID="{C0E9956D-6FF9-4901-83A4-86863893CE68}" presName="Name0" presStyleCnt="0">
        <dgm:presLayoutVars>
          <dgm:chMax val="7"/>
          <dgm:chPref val="7"/>
          <dgm:dir/>
        </dgm:presLayoutVars>
      </dgm:prSet>
      <dgm:spPr/>
    </dgm:pt>
    <dgm:pt modelId="{CEE583EA-62AF-4BBC-99C0-ACB7C7C1CF80}" type="pres">
      <dgm:prSet presAssocID="{C0E9956D-6FF9-4901-83A4-86863893CE68}" presName="Name1" presStyleCnt="0"/>
      <dgm:spPr/>
    </dgm:pt>
    <dgm:pt modelId="{53B7205A-1A97-42F2-80D3-352669A670C3}" type="pres">
      <dgm:prSet presAssocID="{C1E18083-1102-486C-8B1E-540E6753C1E5}" presName="picture_1" presStyleCnt="0"/>
      <dgm:spPr/>
    </dgm:pt>
    <dgm:pt modelId="{02FCFA0E-4158-487A-849A-A2B37F5A4BB4}" type="pres">
      <dgm:prSet presAssocID="{C1E18083-1102-486C-8B1E-540E6753C1E5}" presName="pictureRepeatNode" presStyleLbl="alignImgPlace1" presStyleIdx="0" presStyleCnt="1" custScaleX="49092" custScaleY="54462" custLinFactNeighborX="-62982" custLinFactNeighborY="-18757"/>
      <dgm:spPr/>
    </dgm:pt>
    <dgm:pt modelId="{5543B538-862A-49E9-B2B2-E3B97CA4FC59}" type="pres">
      <dgm:prSet presAssocID="{837DAB5F-867D-45F0-8D33-80B82676B160}" presName="text_1" presStyleLbl="node1" presStyleIdx="0" presStyleCnt="0" custFlipVert="1" custFlipHor="0" custScaleX="87332" custScaleY="70143">
        <dgm:presLayoutVars>
          <dgm:bulletEnabled val="1"/>
        </dgm:presLayoutVars>
      </dgm:prSet>
      <dgm:spPr/>
    </dgm:pt>
  </dgm:ptLst>
  <dgm:cxnLst>
    <dgm:cxn modelId="{BDC6C103-3D2F-4DEE-9877-AFF49152B5DE}" type="presOf" srcId="{C0E9956D-6FF9-4901-83A4-86863893CE68}" destId="{5FDB5815-3DFC-4B56-B337-12EDD99B6630}" srcOrd="0" destOrd="0" presId="urn:microsoft.com/office/officeart/2008/layout/CircularPictureCallout"/>
    <dgm:cxn modelId="{86151334-D547-4CE3-8849-BB1F6C4F1398}" type="presOf" srcId="{837DAB5F-867D-45F0-8D33-80B82676B160}" destId="{5543B538-862A-49E9-B2B2-E3B97CA4FC59}" srcOrd="0" destOrd="0" presId="urn:microsoft.com/office/officeart/2008/layout/CircularPictureCallout"/>
    <dgm:cxn modelId="{7D9BC65F-0447-41BF-8F20-707523DD8562}" type="presOf" srcId="{C1E18083-1102-486C-8B1E-540E6753C1E5}" destId="{02FCFA0E-4158-487A-849A-A2B37F5A4BB4}" srcOrd="0" destOrd="0" presId="urn:microsoft.com/office/officeart/2008/layout/CircularPictureCallout"/>
    <dgm:cxn modelId="{960048BB-DF44-4F0A-B986-07C58BD0B669}" srcId="{C0E9956D-6FF9-4901-83A4-86863893CE68}" destId="{837DAB5F-867D-45F0-8D33-80B82676B160}" srcOrd="0" destOrd="0" parTransId="{7E11F195-EC48-4820-95C2-2B38BFA4A8D8}" sibTransId="{C1E18083-1102-486C-8B1E-540E6753C1E5}"/>
    <dgm:cxn modelId="{155B1711-AECD-4C8F-B334-97D153BFED98}" type="presParOf" srcId="{5FDB5815-3DFC-4B56-B337-12EDD99B6630}" destId="{CEE583EA-62AF-4BBC-99C0-ACB7C7C1CF80}" srcOrd="0" destOrd="0" presId="urn:microsoft.com/office/officeart/2008/layout/CircularPictureCallout"/>
    <dgm:cxn modelId="{CFDFA994-BCA5-4BB9-816E-D082D07965FB}" type="presParOf" srcId="{CEE583EA-62AF-4BBC-99C0-ACB7C7C1CF80}" destId="{53B7205A-1A97-42F2-80D3-352669A670C3}" srcOrd="0" destOrd="0" presId="urn:microsoft.com/office/officeart/2008/layout/CircularPictureCallout"/>
    <dgm:cxn modelId="{5F4CF831-9ED4-4842-8AAB-C9790495A875}" type="presParOf" srcId="{53B7205A-1A97-42F2-80D3-352669A670C3}" destId="{02FCFA0E-4158-487A-849A-A2B37F5A4BB4}" srcOrd="0" destOrd="0" presId="urn:microsoft.com/office/officeart/2008/layout/CircularPictureCallout"/>
    <dgm:cxn modelId="{8060A841-D1FB-432E-8923-BD0B4A4CBA82}" type="presParOf" srcId="{CEE583EA-62AF-4BBC-99C0-ACB7C7C1CF80}" destId="{5543B538-862A-49E9-B2B2-E3B97CA4FC5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0DE0DB-8493-47DF-B33E-95178FDE7DD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D5C4CABE-1AF0-4C69-8C2A-93DAA2031DE6}">
      <dgm:prSet phldrT="[Text]"/>
      <dgm:spPr/>
      <dgm:t>
        <a:bodyPr/>
        <a:lstStyle/>
        <a:p>
          <a:endParaRPr lang="en-IN" dirty="0"/>
        </a:p>
      </dgm:t>
    </dgm:pt>
    <dgm:pt modelId="{C22E296C-E1C6-4CC7-871A-17482BA58056}" type="sibTrans" cxnId="{418C1679-CEE8-47A5-99D9-F724CDD35091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IN"/>
        </a:p>
      </dgm:t>
    </dgm:pt>
    <dgm:pt modelId="{FF64FFE7-77E3-45FB-ACF9-DC24FCEA6B3A}" type="parTrans" cxnId="{418C1679-CEE8-47A5-99D9-F724CDD35091}">
      <dgm:prSet/>
      <dgm:spPr/>
      <dgm:t>
        <a:bodyPr/>
        <a:lstStyle/>
        <a:p>
          <a:endParaRPr lang="en-IN"/>
        </a:p>
      </dgm:t>
    </dgm:pt>
    <dgm:pt modelId="{E2A8CB34-1314-4B29-B855-3BF391E1FCA9}" type="pres">
      <dgm:prSet presAssocID="{640DE0DB-8493-47DF-B33E-95178FDE7DD7}" presName="Name0" presStyleCnt="0">
        <dgm:presLayoutVars>
          <dgm:chMax val="7"/>
          <dgm:chPref val="7"/>
          <dgm:dir/>
        </dgm:presLayoutVars>
      </dgm:prSet>
      <dgm:spPr/>
    </dgm:pt>
    <dgm:pt modelId="{729372BA-7E89-40F7-8139-41C48E4C06A1}" type="pres">
      <dgm:prSet presAssocID="{640DE0DB-8493-47DF-B33E-95178FDE7DD7}" presName="Name1" presStyleCnt="0"/>
      <dgm:spPr/>
    </dgm:pt>
    <dgm:pt modelId="{9140715C-F78A-4C5E-AC81-046B7ABDB12E}" type="pres">
      <dgm:prSet presAssocID="{C22E296C-E1C6-4CC7-871A-17482BA58056}" presName="picture_1" presStyleCnt="0"/>
      <dgm:spPr/>
    </dgm:pt>
    <dgm:pt modelId="{1D19767C-A029-41CF-8DB3-1F5CFADB1B50}" type="pres">
      <dgm:prSet presAssocID="{C22E296C-E1C6-4CC7-871A-17482BA58056}" presName="pictureRepeatNode" presStyleLbl="alignImgPlace1" presStyleIdx="0" presStyleCnt="1" custScaleX="51197" custScaleY="55465" custLinFactNeighborX="-66788" custLinFactNeighborY="27733"/>
      <dgm:spPr/>
    </dgm:pt>
    <dgm:pt modelId="{53E402D5-CB7C-4E4C-A3D6-11918398804B}" type="pres">
      <dgm:prSet presAssocID="{D5C4CABE-1AF0-4C69-8C2A-93DAA2031DE6}" presName="text_1" presStyleLbl="node1" presStyleIdx="0" presStyleCnt="0" custScaleX="32949" custScaleY="29531">
        <dgm:presLayoutVars>
          <dgm:bulletEnabled val="1"/>
        </dgm:presLayoutVars>
      </dgm:prSet>
      <dgm:spPr/>
    </dgm:pt>
  </dgm:ptLst>
  <dgm:cxnLst>
    <dgm:cxn modelId="{5D0BB400-BE10-4F15-AE84-DCBBAA3A66B0}" type="presOf" srcId="{640DE0DB-8493-47DF-B33E-95178FDE7DD7}" destId="{E2A8CB34-1314-4B29-B855-3BF391E1FCA9}" srcOrd="0" destOrd="0" presId="urn:microsoft.com/office/officeart/2008/layout/CircularPictureCallout"/>
    <dgm:cxn modelId="{88061742-1B21-4A1D-9EE9-021E2B7F86C8}" type="presOf" srcId="{D5C4CABE-1AF0-4C69-8C2A-93DAA2031DE6}" destId="{53E402D5-CB7C-4E4C-A3D6-11918398804B}" srcOrd="0" destOrd="0" presId="urn:microsoft.com/office/officeart/2008/layout/CircularPictureCallout"/>
    <dgm:cxn modelId="{418C1679-CEE8-47A5-99D9-F724CDD35091}" srcId="{640DE0DB-8493-47DF-B33E-95178FDE7DD7}" destId="{D5C4CABE-1AF0-4C69-8C2A-93DAA2031DE6}" srcOrd="0" destOrd="0" parTransId="{FF64FFE7-77E3-45FB-ACF9-DC24FCEA6B3A}" sibTransId="{C22E296C-E1C6-4CC7-871A-17482BA58056}"/>
    <dgm:cxn modelId="{0300E3EC-D9DC-42F1-A916-6A1504F70412}" type="presOf" srcId="{C22E296C-E1C6-4CC7-871A-17482BA58056}" destId="{1D19767C-A029-41CF-8DB3-1F5CFADB1B50}" srcOrd="0" destOrd="0" presId="urn:microsoft.com/office/officeart/2008/layout/CircularPictureCallout"/>
    <dgm:cxn modelId="{BA530F00-6505-436E-9910-ABB42057086A}" type="presParOf" srcId="{E2A8CB34-1314-4B29-B855-3BF391E1FCA9}" destId="{729372BA-7E89-40F7-8139-41C48E4C06A1}" srcOrd="0" destOrd="0" presId="urn:microsoft.com/office/officeart/2008/layout/CircularPictureCallout"/>
    <dgm:cxn modelId="{4ECE4263-C194-4D74-8FF4-654168D3F2D6}" type="presParOf" srcId="{729372BA-7E89-40F7-8139-41C48E4C06A1}" destId="{9140715C-F78A-4C5E-AC81-046B7ABDB12E}" srcOrd="0" destOrd="0" presId="urn:microsoft.com/office/officeart/2008/layout/CircularPictureCallout"/>
    <dgm:cxn modelId="{4892A7F6-FA11-45A1-8FC3-1AB1F7801B7D}" type="presParOf" srcId="{9140715C-F78A-4C5E-AC81-046B7ABDB12E}" destId="{1D19767C-A029-41CF-8DB3-1F5CFADB1B50}" srcOrd="0" destOrd="0" presId="urn:microsoft.com/office/officeart/2008/layout/CircularPictureCallout"/>
    <dgm:cxn modelId="{567741BA-006F-464E-8766-DFF2B43C1AE2}" type="presParOf" srcId="{729372BA-7E89-40F7-8139-41C48E4C06A1}" destId="{53E402D5-CB7C-4E4C-A3D6-11918398804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31926-11EB-49F8-9E47-3E301EA134A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B21EC2-E83A-49F6-B2E3-2B662796DC57}">
      <dgm:prSet phldrT="[Text]"/>
      <dgm:spPr/>
      <dgm:t>
        <a:bodyPr/>
        <a:lstStyle/>
        <a:p>
          <a:endParaRPr lang="en-IN" dirty="0"/>
        </a:p>
      </dgm:t>
    </dgm:pt>
    <dgm:pt modelId="{F9CBC1FD-441E-40E7-A2FE-F727CE36E9FE}" type="sibTrans" cxnId="{CB99A670-159F-482D-B606-5DFF2DF749FE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IN"/>
        </a:p>
      </dgm:t>
    </dgm:pt>
    <dgm:pt modelId="{5631D263-C1BC-4FCB-A611-F3045ADD261C}" type="parTrans" cxnId="{CB99A670-159F-482D-B606-5DFF2DF749FE}">
      <dgm:prSet/>
      <dgm:spPr/>
      <dgm:t>
        <a:bodyPr/>
        <a:lstStyle/>
        <a:p>
          <a:endParaRPr lang="en-IN"/>
        </a:p>
      </dgm:t>
    </dgm:pt>
    <dgm:pt modelId="{CF658624-1187-418A-80FE-7F54482DEF7C}" type="pres">
      <dgm:prSet presAssocID="{93A31926-11EB-49F8-9E47-3E301EA134A7}" presName="Name0" presStyleCnt="0">
        <dgm:presLayoutVars>
          <dgm:chMax val="7"/>
          <dgm:chPref val="7"/>
          <dgm:dir/>
        </dgm:presLayoutVars>
      </dgm:prSet>
      <dgm:spPr/>
    </dgm:pt>
    <dgm:pt modelId="{E7D1A8E1-1439-4FB2-B76C-C43BD9417E16}" type="pres">
      <dgm:prSet presAssocID="{93A31926-11EB-49F8-9E47-3E301EA134A7}" presName="Name1" presStyleCnt="0"/>
      <dgm:spPr/>
    </dgm:pt>
    <dgm:pt modelId="{4EE6669D-1339-4AE2-B124-4157F37FE370}" type="pres">
      <dgm:prSet presAssocID="{F9CBC1FD-441E-40E7-A2FE-F727CE36E9FE}" presName="picture_1" presStyleCnt="0"/>
      <dgm:spPr/>
    </dgm:pt>
    <dgm:pt modelId="{AF76C80D-B1BD-41CB-BE9E-2F03B4641B8C}" type="pres">
      <dgm:prSet presAssocID="{F9CBC1FD-441E-40E7-A2FE-F727CE36E9FE}" presName="pictureRepeatNode" presStyleLbl="alignImgPlace1" presStyleIdx="0" presStyleCnt="1" custScaleX="40337" custScaleY="37279" custLinFactNeighborX="12366" custLinFactNeighborY="-31379"/>
      <dgm:spPr/>
    </dgm:pt>
    <dgm:pt modelId="{E4FC0807-6186-496C-A8B1-FE17ADCB3592}" type="pres">
      <dgm:prSet presAssocID="{CEB21EC2-E83A-49F6-B2E3-2B662796DC57}" presName="text_1" presStyleLbl="node1" presStyleIdx="0" presStyleCnt="0" custFlipHor="1" custScaleX="24384" custScaleY="29756" custLinFactX="59499" custLinFactNeighborX="100000" custLinFactNeighborY="41552">
        <dgm:presLayoutVars>
          <dgm:bulletEnabled val="1"/>
        </dgm:presLayoutVars>
      </dgm:prSet>
      <dgm:spPr/>
    </dgm:pt>
  </dgm:ptLst>
  <dgm:cxnLst>
    <dgm:cxn modelId="{CB99A670-159F-482D-B606-5DFF2DF749FE}" srcId="{93A31926-11EB-49F8-9E47-3E301EA134A7}" destId="{CEB21EC2-E83A-49F6-B2E3-2B662796DC57}" srcOrd="0" destOrd="0" parTransId="{5631D263-C1BC-4FCB-A611-F3045ADD261C}" sibTransId="{F9CBC1FD-441E-40E7-A2FE-F727CE36E9FE}"/>
    <dgm:cxn modelId="{02C1CD54-AD2A-4304-9538-D52B303187BE}" type="presOf" srcId="{93A31926-11EB-49F8-9E47-3E301EA134A7}" destId="{CF658624-1187-418A-80FE-7F54482DEF7C}" srcOrd="0" destOrd="0" presId="urn:microsoft.com/office/officeart/2008/layout/CircularPictureCallout"/>
    <dgm:cxn modelId="{2DB76892-08E6-4C7C-A68A-0A31D7DD8809}" type="presOf" srcId="{F9CBC1FD-441E-40E7-A2FE-F727CE36E9FE}" destId="{AF76C80D-B1BD-41CB-BE9E-2F03B4641B8C}" srcOrd="0" destOrd="0" presId="urn:microsoft.com/office/officeart/2008/layout/CircularPictureCallout"/>
    <dgm:cxn modelId="{FA9936EB-9485-4B2F-AF9F-C79083D7BE68}" type="presOf" srcId="{CEB21EC2-E83A-49F6-B2E3-2B662796DC57}" destId="{E4FC0807-6186-496C-A8B1-FE17ADCB3592}" srcOrd="0" destOrd="0" presId="urn:microsoft.com/office/officeart/2008/layout/CircularPictureCallout"/>
    <dgm:cxn modelId="{E6A2A59A-125F-469F-9E28-8E339576747F}" type="presParOf" srcId="{CF658624-1187-418A-80FE-7F54482DEF7C}" destId="{E7D1A8E1-1439-4FB2-B76C-C43BD9417E16}" srcOrd="0" destOrd="0" presId="urn:microsoft.com/office/officeart/2008/layout/CircularPictureCallout"/>
    <dgm:cxn modelId="{47D60F4E-F139-465F-AA81-92D765FD70BF}" type="presParOf" srcId="{E7D1A8E1-1439-4FB2-B76C-C43BD9417E16}" destId="{4EE6669D-1339-4AE2-B124-4157F37FE370}" srcOrd="0" destOrd="0" presId="urn:microsoft.com/office/officeart/2008/layout/CircularPictureCallout"/>
    <dgm:cxn modelId="{55872E4B-9F6E-4FDB-AFB1-C15FCBBEC655}" type="presParOf" srcId="{4EE6669D-1339-4AE2-B124-4157F37FE370}" destId="{AF76C80D-B1BD-41CB-BE9E-2F03B4641B8C}" srcOrd="0" destOrd="0" presId="urn:microsoft.com/office/officeart/2008/layout/CircularPictureCallout"/>
    <dgm:cxn modelId="{9782974F-6CDB-4B6E-BE5D-7624FB858CF4}" type="presParOf" srcId="{E7D1A8E1-1439-4FB2-B76C-C43BD9417E16}" destId="{E4FC0807-6186-496C-A8B1-FE17ADCB359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CFD37-DAF2-40B3-8851-C66744449583}">
      <dsp:nvSpPr>
        <dsp:cNvPr id="0" name=""/>
        <dsp:cNvSpPr/>
      </dsp:nvSpPr>
      <dsp:spPr>
        <a:xfrm>
          <a:off x="931666" y="1927225"/>
          <a:ext cx="779268" cy="7792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8DA13-A120-4DF8-8DCD-AE9674BFB8DE}">
      <dsp:nvSpPr>
        <dsp:cNvPr id="0" name=""/>
        <dsp:cNvSpPr/>
      </dsp:nvSpPr>
      <dsp:spPr>
        <a:xfrm>
          <a:off x="737163" y="1959974"/>
          <a:ext cx="693800" cy="35774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 dirty="0"/>
        </a:p>
      </dsp:txBody>
      <dsp:txXfrm>
        <a:off x="737163" y="1959974"/>
        <a:ext cx="693800" cy="35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FA0E-4158-487A-849A-A2B37F5A4BB4}">
      <dsp:nvSpPr>
        <dsp:cNvPr id="0" name=""/>
        <dsp:cNvSpPr/>
      </dsp:nvSpPr>
      <dsp:spPr>
        <a:xfrm>
          <a:off x="184582" y="863425"/>
          <a:ext cx="726551" cy="80602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3B538-862A-49E9-B2B2-E3B97CA4FC59}">
      <dsp:nvSpPr>
        <dsp:cNvPr id="0" name=""/>
        <dsp:cNvSpPr/>
      </dsp:nvSpPr>
      <dsp:spPr>
        <a:xfrm flipV="1">
          <a:off x="1066380" y="1662826"/>
          <a:ext cx="827196" cy="3425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10800000">
        <a:off x="1066380" y="1662826"/>
        <a:ext cx="827196" cy="342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9767C-A029-41CF-8DB3-1F5CFADB1B50}">
      <dsp:nvSpPr>
        <dsp:cNvPr id="0" name=""/>
        <dsp:cNvSpPr/>
      </dsp:nvSpPr>
      <dsp:spPr>
        <a:xfrm>
          <a:off x="110046" y="1927232"/>
          <a:ext cx="740011" cy="8017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402D5-CB7C-4E4C-A3D6-11918398804B}">
      <dsp:nvSpPr>
        <dsp:cNvPr id="0" name=""/>
        <dsp:cNvSpPr/>
      </dsp:nvSpPr>
      <dsp:spPr>
        <a:xfrm>
          <a:off x="1293018" y="2140097"/>
          <a:ext cx="304800" cy="1408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1293018" y="2140097"/>
        <a:ext cx="304800" cy="140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6C80D-B1BD-41CB-BE9E-2F03B4641B8C}">
      <dsp:nvSpPr>
        <dsp:cNvPr id="0" name=""/>
        <dsp:cNvSpPr/>
      </dsp:nvSpPr>
      <dsp:spPr>
        <a:xfrm>
          <a:off x="1800726" y="892978"/>
          <a:ext cx="787829" cy="72810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C0807-6186-496C-A8B1-FE17ADCB3592}">
      <dsp:nvSpPr>
        <dsp:cNvPr id="0" name=""/>
        <dsp:cNvSpPr/>
      </dsp:nvSpPr>
      <dsp:spPr>
        <a:xfrm flipH="1">
          <a:off x="3601438" y="2424631"/>
          <a:ext cx="304798" cy="1917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3601438" y="2424631"/>
        <a:ext cx="304798" cy="191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6255" y="1194879"/>
            <a:ext cx="5850890" cy="809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32510" y="2158492"/>
            <a:ext cx="4818380" cy="9636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4170" y="886523"/>
            <a:ext cx="2994279" cy="2543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44951" y="886523"/>
            <a:ext cx="2994279" cy="2543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170" y="154178"/>
            <a:ext cx="6195060" cy="61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170" y="886523"/>
            <a:ext cx="6195060" cy="2543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0356" y="3584638"/>
            <a:ext cx="2202688" cy="192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4170" y="3584638"/>
            <a:ext cx="1583182" cy="192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56048" y="3584638"/>
            <a:ext cx="1583182" cy="192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 /><Relationship Id="rId13" Type="http://schemas.openxmlformats.org/officeDocument/2006/relationships/diagramData" Target="../diagrams/data3.xml" /><Relationship Id="rId18" Type="http://schemas.openxmlformats.org/officeDocument/2006/relationships/diagramData" Target="../diagrams/data4.xml" /><Relationship Id="rId26" Type="http://schemas.openxmlformats.org/officeDocument/2006/relationships/diagramColors" Target="../diagrams/colors5.xml" /><Relationship Id="rId3" Type="http://schemas.openxmlformats.org/officeDocument/2006/relationships/diagramData" Target="../diagrams/data1.xml" /><Relationship Id="rId21" Type="http://schemas.openxmlformats.org/officeDocument/2006/relationships/diagramColors" Target="../diagrams/colors4.xml" /><Relationship Id="rId7" Type="http://schemas.microsoft.com/office/2007/relationships/diagramDrawing" Target="../diagrams/drawing1.xml" /><Relationship Id="rId12" Type="http://schemas.microsoft.com/office/2007/relationships/diagramDrawing" Target="../diagrams/drawing2.xml" /><Relationship Id="rId17" Type="http://schemas.microsoft.com/office/2007/relationships/diagramDrawing" Target="../diagrams/drawing3.xml" /><Relationship Id="rId25" Type="http://schemas.openxmlformats.org/officeDocument/2006/relationships/diagramQuickStyle" Target="../diagrams/quickStyle5.xml" /><Relationship Id="rId2" Type="http://schemas.openxmlformats.org/officeDocument/2006/relationships/image" Target="../media/image8.png" /><Relationship Id="rId16" Type="http://schemas.openxmlformats.org/officeDocument/2006/relationships/diagramColors" Target="../diagrams/colors3.xml" /><Relationship Id="rId20" Type="http://schemas.openxmlformats.org/officeDocument/2006/relationships/diagramQuickStyle" Target="../diagrams/quickStyle4.xml" /><Relationship Id="rId1" Type="http://schemas.openxmlformats.org/officeDocument/2006/relationships/slideLayout" Target="../slideLayouts/slideLayout5.xml" /><Relationship Id="rId6" Type="http://schemas.openxmlformats.org/officeDocument/2006/relationships/diagramColors" Target="../diagrams/colors1.xml" /><Relationship Id="rId11" Type="http://schemas.openxmlformats.org/officeDocument/2006/relationships/diagramColors" Target="../diagrams/colors2.xml" /><Relationship Id="rId24" Type="http://schemas.openxmlformats.org/officeDocument/2006/relationships/diagramLayout" Target="../diagrams/layout5.xml" /><Relationship Id="rId5" Type="http://schemas.openxmlformats.org/officeDocument/2006/relationships/diagramQuickStyle" Target="../diagrams/quickStyle1.xml" /><Relationship Id="rId15" Type="http://schemas.openxmlformats.org/officeDocument/2006/relationships/diagramQuickStyle" Target="../diagrams/quickStyle3.xml" /><Relationship Id="rId23" Type="http://schemas.openxmlformats.org/officeDocument/2006/relationships/diagramData" Target="../diagrams/data5.xml" /><Relationship Id="rId10" Type="http://schemas.openxmlformats.org/officeDocument/2006/relationships/diagramQuickStyle" Target="../diagrams/quickStyle2.xml" /><Relationship Id="rId19" Type="http://schemas.openxmlformats.org/officeDocument/2006/relationships/diagramLayout" Target="../diagrams/layout4.xml" /><Relationship Id="rId4" Type="http://schemas.openxmlformats.org/officeDocument/2006/relationships/diagramLayout" Target="../diagrams/layout1.xml" /><Relationship Id="rId9" Type="http://schemas.openxmlformats.org/officeDocument/2006/relationships/diagramLayout" Target="../diagrams/layout2.xml" /><Relationship Id="rId14" Type="http://schemas.openxmlformats.org/officeDocument/2006/relationships/diagramLayout" Target="../diagrams/layout3.xml" /><Relationship Id="rId22" Type="http://schemas.microsoft.com/office/2007/relationships/diagramDrawing" Target="../diagrams/drawing4.xml" /><Relationship Id="rId27" Type="http://schemas.microsoft.com/office/2007/relationships/diagramDrawing" Target="../diagrams/drawing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78015" cy="38486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44639" cy="3753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82752" cy="3762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11327" cy="38105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01802" cy="3762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73214" cy="3810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54164" cy="3762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54164" cy="3762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63689" cy="373432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DB380D-FA09-1980-D32D-72DB5005A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708228"/>
              </p:ext>
            </p:extLst>
          </p:nvPr>
        </p:nvGraphicFramePr>
        <p:xfrm>
          <a:off x="2357636" y="0"/>
          <a:ext cx="2168128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11E029D-FDEB-C371-820A-D34216D47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734316"/>
              </p:ext>
            </p:extLst>
          </p:nvPr>
        </p:nvGraphicFramePr>
        <p:xfrm>
          <a:off x="1991052" y="-120130"/>
          <a:ext cx="1037047" cy="291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6EF309A-97C2-C23B-8DD7-5766C92AB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853614"/>
              </p:ext>
            </p:extLst>
          </p:nvPr>
        </p:nvGraphicFramePr>
        <p:xfrm>
          <a:off x="1961721" y="0"/>
          <a:ext cx="2959957" cy="314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1D322B1-3108-8817-96AB-4F60873A7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062183"/>
              </p:ext>
            </p:extLst>
          </p:nvPr>
        </p:nvGraphicFramePr>
        <p:xfrm>
          <a:off x="1996281" y="0"/>
          <a:ext cx="2890838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D30B73F-F713-A3BD-3A25-810B6EBAE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225772"/>
              </p:ext>
            </p:extLst>
          </p:nvPr>
        </p:nvGraphicFramePr>
        <p:xfrm>
          <a:off x="1488580" y="0"/>
          <a:ext cx="3906237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7115BBB-7E93-C9E1-08DC-8D062C679D0E}"/>
              </a:ext>
            </a:extLst>
          </p:cNvPr>
          <p:cNvSpPr txBox="1"/>
          <p:nvPr/>
        </p:nvSpPr>
        <p:spPr>
          <a:xfrm>
            <a:off x="4211426" y="1821495"/>
            <a:ext cx="165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onstantia" panose="02030602050306030303" pitchFamily="18" charset="0"/>
              </a:rPr>
              <a:t>Gayathri Jayan</a:t>
            </a:r>
          </a:p>
          <a:p>
            <a:r>
              <a:rPr lang="en-IN" sz="800" dirty="0">
                <a:solidFill>
                  <a:schemeClr val="bg1"/>
                </a:solidFill>
              </a:rPr>
              <a:t>https://www.linkedin.com/in/gaya3-jayan?utm_source=share&amp;utm_campaign=share_via&amp;utm_content=profile&amp;utm_medium=android_app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F4BC7-D6D3-2DA6-3989-E18B942E7B6E}"/>
              </a:ext>
            </a:extLst>
          </p:cNvPr>
          <p:cNvSpPr txBox="1"/>
          <p:nvPr/>
        </p:nvSpPr>
        <p:spPr>
          <a:xfrm>
            <a:off x="4211426" y="631825"/>
            <a:ext cx="1287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  <a:latin typeface="Constantia" panose="02030602050306030303" pitchFamily="18" charset="0"/>
              </a:rPr>
              <a:t>Farthash</a:t>
            </a:r>
            <a:endParaRPr lang="en-IN" sz="1200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D2E0C-66A1-DB32-E7D2-5C8D5D27B121}"/>
              </a:ext>
            </a:extLst>
          </p:cNvPr>
          <p:cNvSpPr txBox="1"/>
          <p:nvPr/>
        </p:nvSpPr>
        <p:spPr>
          <a:xfrm>
            <a:off x="317500" y="770323"/>
            <a:ext cx="157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tantia" panose="02030602050306030303" pitchFamily="18" charset="0"/>
              </a:rPr>
              <a:t>a</a:t>
            </a:r>
            <a:r>
              <a:rPr lang="en-US" sz="1200" dirty="0" err="1">
                <a:solidFill>
                  <a:srgbClr val="C00000"/>
                </a:solidFill>
                <a:latin typeface="Constantia" panose="02030602050306030303" pitchFamily="18" charset="0"/>
              </a:rPr>
              <a:t>Ayisha</a:t>
            </a:r>
            <a:r>
              <a:rPr lang="en-US" sz="1200" dirty="0">
                <a:solidFill>
                  <a:srgbClr val="C00000"/>
                </a:solidFill>
                <a:latin typeface="Constantia" panose="02030602050306030303" pitchFamily="18" charset="0"/>
              </a:rPr>
              <a:t> Saniya</a:t>
            </a:r>
            <a:endParaRPr lang="en-IN" sz="1200" dirty="0">
              <a:latin typeface="Constantia" panose="0203060205030603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AB4935-6E9E-2E9B-386C-705F60B14FAC}"/>
              </a:ext>
            </a:extLst>
          </p:cNvPr>
          <p:cNvSpPr txBox="1"/>
          <p:nvPr/>
        </p:nvSpPr>
        <p:spPr>
          <a:xfrm>
            <a:off x="394046" y="1927225"/>
            <a:ext cx="129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  <a:latin typeface="Constantia" panose="02030602050306030303" pitchFamily="18" charset="0"/>
              </a:rPr>
              <a:t>Drushya</a:t>
            </a:r>
            <a:r>
              <a:rPr lang="en-US" sz="1200" dirty="0">
                <a:solidFill>
                  <a:srgbClr val="C00000"/>
                </a:solidFill>
                <a:latin typeface="Constantia" panose="02030602050306030303" pitchFamily="18" charset="0"/>
              </a:rPr>
              <a:t> Jolly</a:t>
            </a:r>
            <a:endParaRPr lang="en-IN" sz="1200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AFC17-5BB1-0461-9508-DD1FC611772E}"/>
              </a:ext>
            </a:extLst>
          </p:cNvPr>
          <p:cNvSpPr txBox="1"/>
          <p:nvPr/>
        </p:nvSpPr>
        <p:spPr>
          <a:xfrm>
            <a:off x="15109" y="2162450"/>
            <a:ext cx="2088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https://www.linkedin.com/in/drushya-jolly-350a83212?utm_source=share&amp;utm_campaign=share_via&amp;utm_content=profile&amp;utm_medium=android_app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9213A-BC06-D294-CA95-BC2EB71EBE1A}"/>
              </a:ext>
            </a:extLst>
          </p:cNvPr>
          <p:cNvSpPr txBox="1"/>
          <p:nvPr/>
        </p:nvSpPr>
        <p:spPr>
          <a:xfrm>
            <a:off x="4121960" y="928566"/>
            <a:ext cx="1656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https://www.linkedin.com/in/farthash-m-1b1462257?utm_source=share&amp;utm_campaign=share_via&amp;utm_content=profile&amp;utm_medium=ios_app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F8709-A4AF-6316-E31A-225A6D4925CB}"/>
              </a:ext>
            </a:extLst>
          </p:cNvPr>
          <p:cNvSpPr txBox="1"/>
          <p:nvPr/>
        </p:nvSpPr>
        <p:spPr>
          <a:xfrm>
            <a:off x="62442" y="981904"/>
            <a:ext cx="2041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https://www.linkedin.com/in/ayisha-saniya-1b5163258?utm_source=share&amp;utm_campaign=share_via&amp;utm_content=profile&amp;utm_medium=android_app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82752" cy="3781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5D199-559F-74AB-C444-2B39988B6062}"/>
              </a:ext>
            </a:extLst>
          </p:cNvPr>
          <p:cNvSpPr txBox="1"/>
          <p:nvPr/>
        </p:nvSpPr>
        <p:spPr>
          <a:xfrm>
            <a:off x="546100" y="555625"/>
            <a:ext cx="3886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F0"/>
                </a:solidFill>
              </a:rPr>
              <a:t>Keyword-based product search.</a:t>
            </a:r>
          </a:p>
          <a:p>
            <a:r>
              <a:rPr lang="en-IN" sz="1400" dirty="0">
                <a:solidFill>
                  <a:srgbClr val="00B0F0"/>
                </a:solidFill>
              </a:rPr>
              <a:t>Display price comparison from at least two </a:t>
            </a:r>
            <a:r>
              <a:rPr lang="en-IN" sz="1400" dirty="0" err="1">
                <a:solidFill>
                  <a:srgbClr val="00B0F0"/>
                </a:solidFill>
              </a:rPr>
              <a:t>retailers.Simple</a:t>
            </a:r>
            <a:r>
              <a:rPr lang="en-IN" sz="1400" dirty="0">
                <a:solidFill>
                  <a:srgbClr val="00B0F0"/>
                </a:solidFill>
              </a:rPr>
              <a:t> product detail page with a link to the retailer.</a:t>
            </a:r>
          </a:p>
          <a:p>
            <a:endParaRPr lang="en-IN" sz="1400" dirty="0">
              <a:solidFill>
                <a:srgbClr val="00B0F0"/>
              </a:solidFill>
            </a:endParaRPr>
          </a:p>
          <a:p>
            <a:r>
              <a:rPr lang="en-IN" sz="1400" dirty="0">
                <a:solidFill>
                  <a:srgbClr val="00B0F0"/>
                </a:solidFill>
              </a:rPr>
              <a:t>Resources: </a:t>
            </a:r>
          </a:p>
          <a:p>
            <a:r>
              <a:rPr lang="en-IN" sz="1400" dirty="0">
                <a:solidFill>
                  <a:srgbClr val="00B0F0"/>
                </a:solidFill>
              </a:rPr>
              <a:t>Python (Beautiful Soup for web scraping), JavaScript (for frontend), </a:t>
            </a:r>
          </a:p>
          <a:p>
            <a:r>
              <a:rPr lang="en-IN" sz="1400" dirty="0">
                <a:solidFill>
                  <a:srgbClr val="00B0F0"/>
                </a:solidFill>
              </a:rPr>
              <a:t>Firebase or MongoDB (for database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4337E-C325-0400-B162-10DE02424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29674"/>
            <a:ext cx="2065004" cy="34192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92</Words>
  <Application>Microsoft Office PowerPoint</Application>
  <PresentationFormat>Custom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Ayisha Saniya</cp:lastModifiedBy>
  <cp:revision>4</cp:revision>
  <dcterms:created xsi:type="dcterms:W3CDTF">2024-03-13T20:55:23Z</dcterms:created>
  <dcterms:modified xsi:type="dcterms:W3CDTF">2024-03-14T08:40:15Z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2024-03-13T00:00:00Z</vt:filetime>
  </property>
  <property fmtid="{D5CDD505-2E9C-101B-9397-08002B2CF9AE}" pid="3" name="Producer">
    <vt:lpwstr>3-Heights(TM) PDF Security Shell 4.8.25.2 (http://www.pdf-tools.com)</vt:lpwstr>
  </property>
</Properties>
</file>